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6.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9.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0.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1.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2.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3.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4.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6.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17.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8.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1" r:id="rId2"/>
    <p:sldMasterId id="2147483693" r:id="rId3"/>
    <p:sldMasterId id="2147483705" r:id="rId4"/>
    <p:sldMasterId id="2147483724" r:id="rId5"/>
    <p:sldMasterId id="2147483736" r:id="rId6"/>
    <p:sldMasterId id="2147483748" r:id="rId7"/>
    <p:sldMasterId id="2147483760" r:id="rId8"/>
    <p:sldMasterId id="2147483779" r:id="rId9"/>
    <p:sldMasterId id="2147483803" r:id="rId10"/>
    <p:sldMasterId id="2147483815" r:id="rId11"/>
    <p:sldMasterId id="2147483827" r:id="rId12"/>
    <p:sldMasterId id="2147483839" r:id="rId13"/>
    <p:sldMasterId id="2147483851" r:id="rId14"/>
    <p:sldMasterId id="2147483863" r:id="rId15"/>
    <p:sldMasterId id="2147483882" r:id="rId16"/>
    <p:sldMasterId id="2147483894" r:id="rId17"/>
    <p:sldMasterId id="2147483913" r:id="rId18"/>
    <p:sldMasterId id="2147483927" r:id="rId19"/>
  </p:sldMasterIdLst>
  <p:notesMasterIdLst>
    <p:notesMasterId r:id="rId77"/>
  </p:notesMasterIdLst>
  <p:handoutMasterIdLst>
    <p:handoutMasterId r:id="rId78"/>
  </p:handoutMasterIdLst>
  <p:sldIdLst>
    <p:sldId id="256" r:id="rId20"/>
    <p:sldId id="257" r:id="rId21"/>
    <p:sldId id="258" r:id="rId22"/>
    <p:sldId id="259" r:id="rId23"/>
    <p:sldId id="260" r:id="rId24"/>
    <p:sldId id="262" r:id="rId25"/>
    <p:sldId id="263" r:id="rId26"/>
    <p:sldId id="265" r:id="rId27"/>
    <p:sldId id="266" r:id="rId28"/>
    <p:sldId id="267" r:id="rId29"/>
    <p:sldId id="268" r:id="rId30"/>
    <p:sldId id="269" r:id="rId31"/>
    <p:sldId id="271" r:id="rId32"/>
    <p:sldId id="272" r:id="rId33"/>
    <p:sldId id="274" r:id="rId34"/>
    <p:sldId id="275" r:id="rId35"/>
    <p:sldId id="276" r:id="rId36"/>
    <p:sldId id="277" r:id="rId37"/>
    <p:sldId id="281" r:id="rId38"/>
    <p:sldId id="283" r:id="rId39"/>
    <p:sldId id="285" r:id="rId40"/>
    <p:sldId id="286" r:id="rId41"/>
    <p:sldId id="340" r:id="rId42"/>
    <p:sldId id="288" r:id="rId43"/>
    <p:sldId id="289" r:id="rId44"/>
    <p:sldId id="290" r:id="rId45"/>
    <p:sldId id="292" r:id="rId46"/>
    <p:sldId id="293" r:id="rId47"/>
    <p:sldId id="782" r:id="rId48"/>
    <p:sldId id="295" r:id="rId49"/>
    <p:sldId id="296" r:id="rId50"/>
    <p:sldId id="297" r:id="rId51"/>
    <p:sldId id="298" r:id="rId52"/>
    <p:sldId id="301" r:id="rId53"/>
    <p:sldId id="303" r:id="rId54"/>
    <p:sldId id="305" r:id="rId55"/>
    <p:sldId id="306" r:id="rId56"/>
    <p:sldId id="783" r:id="rId57"/>
    <p:sldId id="308" r:id="rId58"/>
    <p:sldId id="370" r:id="rId59"/>
    <p:sldId id="371" r:id="rId60"/>
    <p:sldId id="372" r:id="rId61"/>
    <p:sldId id="374" r:id="rId62"/>
    <p:sldId id="376" r:id="rId63"/>
    <p:sldId id="378" r:id="rId64"/>
    <p:sldId id="380" r:id="rId65"/>
    <p:sldId id="381" r:id="rId66"/>
    <p:sldId id="382" r:id="rId67"/>
    <p:sldId id="383" r:id="rId68"/>
    <p:sldId id="385" r:id="rId69"/>
    <p:sldId id="386" r:id="rId70"/>
    <p:sldId id="388" r:id="rId71"/>
    <p:sldId id="389" r:id="rId72"/>
    <p:sldId id="390" r:id="rId73"/>
    <p:sldId id="391" r:id="rId74"/>
    <p:sldId id="392" r:id="rId75"/>
    <p:sldId id="394" r:id="rId76"/>
  </p:sldIdLst>
  <p:sldSz cx="12192000" cy="6858000"/>
  <p:notesSz cx="7315200" cy="9601200"/>
  <p:embeddedFontLst>
    <p:embeddedFont>
      <p:font typeface="Antonio" panose="020B0604020202020204" charset="0"/>
      <p:regular r:id="rId79"/>
      <p:bold r:id="rId80"/>
    </p:embeddedFont>
    <p:embeddedFont>
      <p:font typeface="Open Sans" panose="020B0606030504020204" pitchFamily="34" charset="0"/>
      <p:regular r:id="rId81"/>
      <p:bold r:id="rId82"/>
      <p:italic r:id="rId83"/>
      <p:boldItalic r:id="rId84"/>
    </p:embeddedFont>
    <p:embeddedFont>
      <p:font typeface="Open Sans ExtraBold" panose="020B0906030804020204" pitchFamily="34" charset="0"/>
      <p:bold r:id="rId85"/>
      <p:boldItalic r:id="rId86"/>
    </p:embeddedFont>
    <p:embeddedFont>
      <p:font typeface="Play" panose="020B0604020202020204" charset="0"/>
      <p:regular r:id="rId87"/>
      <p:bold r:id="rId88"/>
    </p:embeddedFont>
    <p:embeddedFont>
      <p:font typeface="Poppins" panose="00000500000000000000" pitchFamily="2" charset="0"/>
      <p:regular r:id="rId89"/>
      <p:bold r:id="rId90"/>
      <p:italic r:id="rId91"/>
      <p:boldItalic r:id="rId92"/>
    </p:embeddedFont>
    <p:embeddedFont>
      <p:font typeface="Proxima Nova" panose="020B0604020202020204" charset="0"/>
      <p:regular r:id="rId93"/>
      <p:bold r:id="rId94"/>
      <p:italic r:id="rId95"/>
      <p:boldItalic r:id="rId96"/>
    </p:embeddedFont>
    <p:embeddedFont>
      <p:font typeface="Roboto" panose="02000000000000000000" pitchFamily="2"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32DF1477-51A6-4FF1-95D0-B70DFA5E2209}">
          <p14:sldIdLst>
            <p14:sldId id="256"/>
            <p14:sldId id="257"/>
            <p14:sldId id="258"/>
            <p14:sldId id="259"/>
            <p14:sldId id="260"/>
            <p14:sldId id="262"/>
            <p14:sldId id="263"/>
          </p14:sldIdLst>
        </p14:section>
        <p14:section name="Investigative Decision Making In Action" id="{8C44A274-B4E2-42C1-A7AE-7DF59C062DEE}">
          <p14:sldIdLst>
            <p14:sldId id="265"/>
            <p14:sldId id="266"/>
            <p14:sldId id="267"/>
            <p14:sldId id="268"/>
            <p14:sldId id="269"/>
            <p14:sldId id="271"/>
            <p14:sldId id="272"/>
          </p14:sldIdLst>
        </p14:section>
        <p14:section name="Structured Simulation - Flowers/Hill" id="{9C07AFBF-DBFE-46ED-A20F-2344C7C9F873}">
          <p14:sldIdLst>
            <p14:sldId id="274"/>
            <p14:sldId id="275"/>
            <p14:sldId id="276"/>
            <p14:sldId id="277"/>
            <p14:sldId id="281"/>
            <p14:sldId id="283"/>
            <p14:sldId id="285"/>
            <p14:sldId id="286"/>
            <p14:sldId id="340"/>
          </p14:sldIdLst>
        </p14:section>
        <p14:section name="Developing Harm Worry &amp; Goal Statements" id="{048F8A0C-CE86-4284-A8AD-423ECFA34963}">
          <p14:sldIdLst>
            <p14:sldId id="288"/>
            <p14:sldId id="289"/>
            <p14:sldId id="290"/>
            <p14:sldId id="292"/>
            <p14:sldId id="293"/>
            <p14:sldId id="782"/>
          </p14:sldIdLst>
        </p14:section>
        <p14:section name="Structured Simulation - Frankie and Georgia" id="{F38DAA5E-F073-433E-B101-AD17731B4721}">
          <p14:sldIdLst>
            <p14:sldId id="295"/>
            <p14:sldId id="296"/>
            <p14:sldId id="297"/>
            <p14:sldId id="298"/>
            <p14:sldId id="301"/>
            <p14:sldId id="303"/>
            <p14:sldId id="305"/>
            <p14:sldId id="306"/>
            <p14:sldId id="783"/>
          </p14:sldIdLst>
        </p14:section>
        <p14:section name="Collateral Information Integration" id="{6915B3B9-32A2-4D7E-8BAE-8B88B8F8F5BD}">
          <p14:sldIdLst>
            <p14:sldId id="308"/>
            <p14:sldId id="370"/>
            <p14:sldId id="371"/>
            <p14:sldId id="372"/>
            <p14:sldId id="374"/>
            <p14:sldId id="376"/>
            <p14:sldId id="378"/>
          </p14:sldIdLst>
        </p14:section>
        <p14:section name="Identifying Safety Threats" id="{29C20A8F-2772-404E-9EBA-906BBC19458B}">
          <p14:sldIdLst>
            <p14:sldId id="380"/>
            <p14:sldId id="381"/>
            <p14:sldId id="382"/>
            <p14:sldId id="383"/>
            <p14:sldId id="385"/>
            <p14:sldId id="386"/>
          </p14:sldIdLst>
        </p14:section>
        <p14:section name="Safety Planning &amp; Support Network" id="{8C459EF8-BB75-4B27-9BC2-DD46E853A9D1}">
          <p14:sldIdLst>
            <p14:sldId id="388"/>
            <p14:sldId id="389"/>
            <p14:sldId id="390"/>
            <p14:sldId id="391"/>
            <p14:sldId id="392"/>
            <p14:sldId id="3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jxYItEVFKC5DDG9BbyoCO+wKdZ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740" autoAdjust="0"/>
    <p:restoredTop sz="39346" autoAdjust="0"/>
  </p:normalViewPr>
  <p:slideViewPr>
    <p:cSldViewPr snapToGrid="0">
      <p:cViewPr varScale="1">
        <p:scale>
          <a:sx n="43" d="100"/>
          <a:sy n="43" d="100"/>
        </p:scale>
        <p:origin x="2394" y="54"/>
      </p:cViewPr>
      <p:guideLst/>
    </p:cSldViewPr>
  </p:slideViewPr>
  <p:notesTextViewPr>
    <p:cViewPr>
      <p:scale>
        <a:sx n="1" d="1"/>
        <a:sy n="1" d="1"/>
      </p:scale>
      <p:origin x="0" y="-4308"/>
    </p:cViewPr>
  </p:notesTextViewPr>
  <p:notesViewPr>
    <p:cSldViewPr snapToGrid="0" showGuides="1">
      <p:cViewPr varScale="1">
        <p:scale>
          <a:sx n="72" d="100"/>
          <a:sy n="72" d="100"/>
        </p:scale>
        <p:origin x="3010"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3.xml"/><Relationship Id="rId37" Type="http://schemas.openxmlformats.org/officeDocument/2006/relationships/slide" Target="slides/slide18.xml"/><Relationship Id="rId53" Type="http://schemas.openxmlformats.org/officeDocument/2006/relationships/slide" Target="slides/slide34.xml"/><Relationship Id="rId58" Type="http://schemas.openxmlformats.org/officeDocument/2006/relationships/slide" Target="slides/slide39.xml"/><Relationship Id="rId74" Type="http://schemas.openxmlformats.org/officeDocument/2006/relationships/slide" Target="slides/slide55.xml"/><Relationship Id="rId79" Type="http://schemas.openxmlformats.org/officeDocument/2006/relationships/font" Target="fonts/font1.fntdata"/><Relationship Id="rId123"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12.fntdata"/><Relationship Id="rId95" Type="http://schemas.openxmlformats.org/officeDocument/2006/relationships/font" Target="fonts/font17.fntdata"/><Relationship Id="rId22" Type="http://schemas.openxmlformats.org/officeDocument/2006/relationships/slide" Target="slides/slide3.xml"/><Relationship Id="rId27" Type="http://schemas.openxmlformats.org/officeDocument/2006/relationships/slide" Target="slides/slide8.xml"/><Relationship Id="rId43" Type="http://schemas.openxmlformats.org/officeDocument/2006/relationships/slide" Target="slides/slide24.xml"/><Relationship Id="rId48" Type="http://schemas.openxmlformats.org/officeDocument/2006/relationships/slide" Target="slides/slide29.xml"/><Relationship Id="rId64" Type="http://schemas.openxmlformats.org/officeDocument/2006/relationships/slide" Target="slides/slide45.xml"/><Relationship Id="rId69" Type="http://schemas.openxmlformats.org/officeDocument/2006/relationships/slide" Target="slides/slide50.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4.xml"/><Relationship Id="rId38" Type="http://schemas.openxmlformats.org/officeDocument/2006/relationships/slide" Target="slides/slide19.xml"/><Relationship Id="rId59" Type="http://schemas.openxmlformats.org/officeDocument/2006/relationships/slide" Target="slides/slide40.xml"/><Relationship Id="rId124" Type="http://schemas.openxmlformats.org/officeDocument/2006/relationships/tableStyles" Target="tableStyles.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handoutMaster" Target="handoutMasters/handout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font" Target="fonts/font21.fntdata"/><Relationship Id="rId12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font" Target="fonts/font19.fntdata"/><Relationship Id="rId120"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font" Target="fonts/font14.fntdata"/><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font" Target="fonts/font9.fntdata"/><Relationship Id="rId61" Type="http://schemas.openxmlformats.org/officeDocument/2006/relationships/slide" Target="slides/slide42.xml"/><Relationship Id="rId82" Type="http://schemas.openxmlformats.org/officeDocument/2006/relationships/font" Target="fonts/font4.fntdata"/><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11.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notesMaster" Target="notesMasters/notesMaster1.xml"/><Relationship Id="rId100" Type="http://schemas.openxmlformats.org/officeDocument/2006/relationships/font" Target="fonts/font22.fntdata"/><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font" Target="fonts/font15.fntdata"/><Relationship Id="rId98" Type="http://schemas.openxmlformats.org/officeDocument/2006/relationships/font" Target="fonts/font20.fntdata"/><Relationship Id="rId121"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6.xml"/><Relationship Id="rId46" Type="http://schemas.openxmlformats.org/officeDocument/2006/relationships/slide" Target="slides/slide27.xml"/><Relationship Id="rId67"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230A16-E52F-DAB4-98CE-E393C69B973E}"/>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2E86FF58-C746-A215-CA05-A3E6D9BA3E78}"/>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9B1132B2-43C6-4FC2-8479-0AB325F28176}" type="datetimeFigureOut">
              <a:rPr lang="en-US" smtClean="0"/>
              <a:t>10/6/2026</a:t>
            </a:fld>
            <a:endParaRPr lang="en-US"/>
          </a:p>
        </p:txBody>
      </p:sp>
      <p:sp>
        <p:nvSpPr>
          <p:cNvPr id="4" name="Footer Placeholder 3">
            <a:extLst>
              <a:ext uri="{FF2B5EF4-FFF2-40B4-BE49-F238E27FC236}">
                <a16:creationId xmlns:a16="http://schemas.microsoft.com/office/drawing/2014/main" id="{9AFFDB3A-06CB-D1F6-131F-41D6073336DB}"/>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87821BF-41AD-44E6-01BB-3659DAA2E990}"/>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9957C8B6-3737-4CDC-A3BC-D497AAE41DF7}" type="slidenum">
              <a:rPr lang="en-US" smtClean="0"/>
              <a:t>‹#›</a:t>
            </a:fld>
            <a:endParaRPr lang="en-US"/>
          </a:p>
        </p:txBody>
      </p:sp>
    </p:spTree>
    <p:extLst>
      <p:ext uri="{BB962C8B-B14F-4D97-AF65-F5344CB8AC3E}">
        <p14:creationId xmlns:p14="http://schemas.microsoft.com/office/powerpoint/2010/main" val="38525297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5" name="Google Shape;5;n"/>
          <p:cNvSpPr>
            <a:spLocks noGrp="1" noRot="1" noChangeAspect="1"/>
          </p:cNvSpPr>
          <p:nvPr>
            <p:ph type="sldImg" idx="3"/>
          </p:nvPr>
        </p:nvSpPr>
        <p:spPr>
          <a:xfrm>
            <a:off x="777875" y="9763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216111"/>
            <a:ext cx="5852160" cy="4409383"/>
          </a:xfrm>
          <a:prstGeom prst="rect">
            <a:avLst/>
          </a:prstGeom>
          <a:noFill/>
          <a:ln>
            <a:noFill/>
          </a:ln>
        </p:spPr>
        <p:txBody>
          <a:bodyPr spcFirstLastPara="1" wrap="square" lIns="96645" tIns="48309" rIns="96645" bIns="48309"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3024"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f5e112a85c_0_84:notes"/>
          <p:cNvSpPr>
            <a:spLocks noGrp="1" noRot="1" noChangeAspect="1"/>
          </p:cNvSpPr>
          <p:nvPr>
            <p:ph type="sldImg" idx="2"/>
          </p:nvPr>
        </p:nvSpPr>
        <p:spPr>
          <a:xfrm>
            <a:off x="777875" y="9509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472" name="Google Shape;472;g3f5e112a85c_0_84:notes"/>
          <p:cNvSpPr txBox="1">
            <a:spLocks noGrp="1"/>
          </p:cNvSpPr>
          <p:nvPr>
            <p:ph type="body" idx="1"/>
          </p:nvPr>
        </p:nvSpPr>
        <p:spPr>
          <a:xfrm>
            <a:off x="731520" y="4190524"/>
            <a:ext cx="5852160" cy="4460558"/>
          </a:xfrm>
          <a:prstGeom prst="rect">
            <a:avLst/>
          </a:prstGeom>
          <a:noFill/>
          <a:ln>
            <a:noFill/>
          </a:ln>
        </p:spPr>
        <p:txBody>
          <a:bodyPr spcFirstLastPara="1" wrap="square" lIns="96540" tIns="48257" rIns="96540" bIns="48257" anchor="t" anchorCtr="0">
            <a:noAutofit/>
          </a:bodyPr>
          <a:lstStyle/>
          <a:p>
            <a:pPr marL="0">
              <a:lnSpc>
                <a:spcPct val="150000"/>
              </a:lnSpc>
            </a:pPr>
            <a:r>
              <a:rPr lang="en-US" sz="1300" b="1" dirty="0">
                <a:latin typeface="Calibri" panose="020F0502020204030204" pitchFamily="34" charset="0"/>
                <a:ea typeface="Calibri" panose="020F0502020204030204" pitchFamily="34" charset="0"/>
              </a:rPr>
              <a:t>WEEK 7, DAY 3 - INVESTIGATIONS SPECIALTY TRAINING</a:t>
            </a:r>
            <a:endParaRPr lang="en-US" sz="1100" dirty="0">
              <a:latin typeface="Calibri" panose="020F0502020204030204" pitchFamily="34" charset="0"/>
              <a:ea typeface="Calibri" panose="020F0502020204030204" pitchFamily="34" charset="0"/>
            </a:endParaRPr>
          </a:p>
          <a:p>
            <a:pPr marL="0" indent="0"/>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notes"/>
          <p:cNvSpPr>
            <a:spLocks noGrp="1" noRot="1" noChangeAspect="1"/>
          </p:cNvSpPr>
          <p:nvPr>
            <p:ph type="sldImg" idx="2"/>
          </p:nvPr>
        </p:nvSpPr>
        <p:spPr>
          <a:xfrm>
            <a:off x="777875" y="9715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notes"/>
          <p:cNvSpPr txBox="1">
            <a:spLocks noGrp="1"/>
          </p:cNvSpPr>
          <p:nvPr>
            <p:ph type="body" idx="1"/>
          </p:nvPr>
        </p:nvSpPr>
        <p:spPr>
          <a:xfrm>
            <a:off x="731520" y="4212194"/>
            <a:ext cx="5852160" cy="4416417"/>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Calibri" panose="020F0502020204030204" pitchFamily="34" charset="0"/>
                <a:ea typeface="Calibri" panose="020F0502020204030204" pitchFamily="34" charset="0"/>
                <a:cs typeface="Calibri" panose="020F0502020204030204" pitchFamily="34" charset="0"/>
                <a:sym typeface="Calibri"/>
              </a:rPr>
              <a:t>INVESTIGATIVE PLANNING &amp; STRUCTURED DECISION MAKING</a:t>
            </a:r>
            <a:endParaRPr sz="1300" dirty="0">
              <a:latin typeface="Calibri" panose="020F0502020204030204" pitchFamily="34" charset="0"/>
              <a:ea typeface="Calibri" panose="020F0502020204030204" pitchFamily="34" charset="0"/>
              <a:cs typeface="Calibri" panose="020F0502020204030204" pitchFamily="34" charset="0"/>
              <a:sym typeface="Calibri"/>
            </a:endParaRPr>
          </a:p>
          <a:p>
            <a:pPr marL="0" indent="0">
              <a:buClr>
                <a:schemeClr val="dk1"/>
              </a:buClr>
              <a:buSzPts val="1200"/>
            </a:pPr>
            <a:br>
              <a:rPr lang="en-US" sz="1300" dirty="0">
                <a:latin typeface="Calibri" panose="020F0502020204030204" pitchFamily="34" charset="0"/>
                <a:ea typeface="Calibri" panose="020F0502020204030204" pitchFamily="34" charset="0"/>
                <a:cs typeface="Calibri" panose="020F0502020204030204" pitchFamily="34" charset="0"/>
              </a:rPr>
            </a:br>
            <a:endParaRPr sz="13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8: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38:notes"/>
          <p:cNvSpPr txBox="1">
            <a:spLocks noGrp="1"/>
          </p:cNvSpPr>
          <p:nvPr>
            <p:ph type="body" idx="1"/>
          </p:nvPr>
        </p:nvSpPr>
        <p:spPr>
          <a:xfrm>
            <a:off x="731520" y="4228018"/>
            <a:ext cx="5852160" cy="4410550"/>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INVESTIGATIVE PLANNING AND STRUCTURED DECISION MAKING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welcome participants and introduce Day 3  learning and connect what they’ve learned to next steps in the investigation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Over the last two days, you’ve focused on understanding investigations, gathering information, and beginning to make sense of what you’ve learned. Today, we are shifting into the next phase of the work: advancing the investigation.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This means you will begin making decisions about what to do next, who to engage with, and how to use the information you’ve gathered to build a clearer understanding of the situation. Throughout the day, you will continue working within the Flowers case, applying your skills through structured activities and simulations.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you move through today, you will also begin applying your work within the Structured Decision Making framework. SDM is the model used to guide key decision points in a case, including how we assess safety and make informed decisions based on the information gathered.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By the end of today, you should feel more confident in moving an investigation forward, gathering information from multiple sources, and beginning to identify safety concerns using the SDM framework.</a:t>
            </a:r>
            <a:r>
              <a:rPr lang="en-US" sz="1300" dirty="0">
                <a:latin typeface="Calibri" panose="020F0502020204030204" pitchFamily="34" charset="0"/>
                <a:ea typeface="Calibri" panose="020F0502020204030204" pitchFamily="34" charset="0"/>
              </a:rPr>
              <a:t>.</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does it mean to move an investigation forward?</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285750" indent="-28575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Taking the next steps based on information.</a:t>
            </a:r>
          </a:p>
          <a:p>
            <a:pPr marL="285750" indent="-28575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Engaging additional individuals.</a:t>
            </a:r>
          </a:p>
          <a:p>
            <a:pPr marL="285750" indent="-28575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Continuing to gather and understand information.</a:t>
            </a:r>
          </a:p>
          <a:p>
            <a:pPr marL="285750" indent="-28575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participants that investigations require ongoing action and purposeful decision-making guided by structured decision-making.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notes"/>
          <p:cNvSpPr>
            <a:spLocks noGrp="1" noRot="1" noChangeAspect="1"/>
          </p:cNvSpPr>
          <p:nvPr>
            <p:ph type="sldImg" idx="2"/>
          </p:nvPr>
        </p:nvSpPr>
        <p:spPr>
          <a:xfrm>
            <a:off x="793750" y="969963"/>
            <a:ext cx="5727700" cy="3222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2:notes"/>
          <p:cNvSpPr txBox="1">
            <a:spLocks noGrp="1"/>
          </p:cNvSpPr>
          <p:nvPr>
            <p:ph type="body" idx="1"/>
          </p:nvPr>
        </p:nvSpPr>
        <p:spPr>
          <a:xfrm>
            <a:off x="747776" y="4192192"/>
            <a:ext cx="5818971" cy="4348876"/>
          </a:xfrm>
          <a:prstGeom prst="rect">
            <a:avLst/>
          </a:prstGeom>
          <a:noFill/>
          <a:ln>
            <a:noFill/>
          </a:ln>
        </p:spPr>
        <p:txBody>
          <a:bodyPr spcFirstLastPara="1" wrap="square" lIns="98495" tIns="49234" rIns="98495" bIns="49234" anchor="t" anchorCtr="0">
            <a:noAutofit/>
          </a:bodyPr>
          <a:lstStyle/>
          <a:p>
            <a:pPr marL="0">
              <a:lnSpc>
                <a:spcPct val="115000"/>
              </a:lnSpc>
            </a:pPr>
            <a:r>
              <a:rPr lang="en-US" sz="1300" b="1" dirty="0">
                <a:latin typeface="Calibri" panose="020F0502020204030204" pitchFamily="34" charset="0"/>
                <a:ea typeface="Calibri" panose="020F0502020204030204" pitchFamily="34" charset="0"/>
              </a:rPr>
              <a:t>TARGET OUTCOMES</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Time: </a:t>
            </a:r>
            <a:r>
              <a:rPr lang="en-US" sz="1300" dirty="0">
                <a:latin typeface="Calibri" panose="020F0502020204030204" pitchFamily="34" charset="0"/>
                <a:ea typeface="Calibri" panose="020F0502020204030204" pitchFamily="34" charset="0"/>
              </a:rPr>
              <a:t>5 minutes</a:t>
            </a:r>
          </a:p>
          <a:p>
            <a:pPr marL="0">
              <a:lnSpc>
                <a:spcPct val="115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orient Specialists to the focus of Day 3 and establish expectations for applying investigative skills through planning, interviewing, and decision-making within the Structured Decision Making (SDM) framework</a:t>
            </a:r>
          </a:p>
          <a:p>
            <a:pPr marL="0">
              <a:lnSpc>
                <a:spcPct val="115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15000"/>
              </a:lnSpc>
            </a:pPr>
            <a:r>
              <a:rPr lang="en-US" sz="1300" b="1" i="1" dirty="0">
                <a:latin typeface="Calibri" panose="020F0502020204030204" pitchFamily="34" charset="0"/>
                <a:ea typeface="Calibri" panose="020F0502020204030204" pitchFamily="34" charset="0"/>
              </a:rPr>
              <a:t>By the end of this section, Social Services Specialists will be able to:</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Understand how to establish expectations for applying investigative skills through planning, interviewing, and decision-making within the Structured Decision Making (SDM) framework</a:t>
            </a:r>
            <a:r>
              <a:rPr lang="en-US" sz="1300" dirty="0">
                <a:latin typeface="Calibri" panose="020F0502020204030204" pitchFamily="34" charset="0"/>
                <a:ea typeface="Calibri" panose="020F0502020204030204" pitchFamily="34" charset="0"/>
              </a:rPr>
              <a:t>.</a:t>
            </a:r>
          </a:p>
          <a:p>
            <a:pPr marL="0">
              <a:lnSpc>
                <a:spcPct val="115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181240" indent="-181240">
              <a:lnSpc>
                <a:spcPct val="115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participants that SDM is a framework, not a single decision.</a:t>
            </a:r>
          </a:p>
          <a:p>
            <a:pPr marL="181240" indent="-181240">
              <a:lnSpc>
                <a:spcPct val="115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Avoid over-explaining SDM.</a:t>
            </a:r>
          </a:p>
          <a:p>
            <a:pPr marL="181240" indent="-181240">
              <a:lnSpc>
                <a:spcPct val="15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Maintain forward momentum into application. </a:t>
            </a:r>
          </a:p>
          <a:p>
            <a:pPr marL="0" indent="0"/>
            <a:endParaRPr sz="1300" b="1" dirty="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9: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39: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UNDERSTANDING THE LIMITS OF WHAT WE KNOW</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shift Specialists from recalling information to recognizing that their current understanding is incomplete and will continue to evolve as new information is gathered</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Ask participants to discuss:</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Based on everything so far, how confident are you in your understanding of this case?</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Then ask:</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could change your understanding?</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Prepare to share.</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Up to this point, you’ve gathered information from the reporter and from your interaction with Jasmine. You’ve also started organizing what you’ve learned and identifying areas of concern.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But here’s an important reality in investigations: You rarely have the full picture early 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What you have right now is a starting point. Your understanding of this case is based on limited information, and as you continue to engage with additional individuals and gather more details, that understanding may shift.</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Today, you will begin to experience how investigations evolve. New information may confirm what you already think, or it may challenge it. Your role is to remain open, continue gathering information, and adjust your thinking as needed.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Before we move forward, take a moment to reflect on how confident you are in your current understanding and what might still change as you continue the investigation.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Activity Discussions: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Participants may identify:</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Limited information so far.</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Need for additional perspectives.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Uncertainty in caregiver roles.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Missing medical or collateral input.</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Facilitation Questions: </a:t>
            </a:r>
            <a:r>
              <a:rPr lang="en-US" sz="1300" dirty="0">
                <a:latin typeface="Calibri" panose="020F0502020204030204" pitchFamily="34" charset="0"/>
                <a:ea typeface="Calibri" panose="020F0502020204030204" pitchFamily="34" charset="0"/>
              </a:rPr>
              <a:t>(ask the following questions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confident are you in what you think is happening right now?</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information could change your understanding?</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Understanding can change with new interviews and collateral information.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Early understanding is incomplete.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Investigations evolve over time.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remain open to new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New information may confirm OR challenge current thinking.</a:t>
            </a:r>
          </a:p>
          <a:p>
            <a:pPr marL="0" indent="0">
              <a:lnSpc>
                <a:spcPct val="100000"/>
              </a:lnSpc>
            </a:pPr>
            <a:endParaRPr dirty="0">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4: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4: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spcBef>
                <a:spcPts val="0"/>
              </a:spcBef>
              <a:spcAft>
                <a:spcPts val="0"/>
              </a:spcAft>
            </a:pPr>
            <a:r>
              <a:rPr lang="en-US" sz="1300" b="1" dirty="0">
                <a:latin typeface="Calibri" panose="020F0502020204030204" pitchFamily="34" charset="0"/>
              </a:rPr>
              <a:t>MOVING FORWARD IN AN EVOLVING INVESTIGATION</a:t>
            </a:r>
            <a:endParaRPr lang="en-US" sz="17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guide Specialists in identifying and prioritizing immediate investigative actions, while introducing the need to justify decisions based on information and potential impact</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In groups, determine:</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What are your first 3 actions after observing with Jasmine?</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Who will you engage first?</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What are you hoping to learn from that person?</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Then discuss:</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Why is that your first step?</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What could happen if you choose a different order?</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Prepare to share.</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Now that you’ve recognized that your understanding of the case is still developing, the next step is deciding how to move forward and not just what to do, but what to do first. In investigations, your actions are not just about completing tasks. They are about making decisions that impact how quickly and accurately you understand what is happening, and in some cases, how quickly you can ensure a child’s safety.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At this point, you likely have several possible next steps. You could speak with the caregiver, engage with the sibling, speak with the grandmother, contact a collateral, or gather additional information. But you cannot do everything at once. You have to prioritize.</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In your groups, identify your first three actions, who you would engage first, and what you are trying to learn. Then be prepared to explain why you made those choices and what could happen if your order changes.</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Activity Discussions:</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Participants should begin identifying:</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Priorities:</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Caregiver (Charlotte)</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Child (Frankie &amp; Jasmine)</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Grandmother</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Medical input</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Reasoning:</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Clarify supervision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Understand caregiving roles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Assess immediate concerns</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Push for the “Why” behind surface-level responses.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Allow multiple valid approaches.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that there is no single correct order after the investigation is initiated.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we close this section, you have moved from gathering and organizing information to determining what should happen next. After initiating the investigation and observing Jasmine, you may have several possible actions to consider. You could engage Charlotte, speak with Frankie, gather more information from the grandmother, seek medical input, or contact another collateral.</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Specialists, your responsibility is not simply to list every task that needs to be completed. You must decide which actions should happen first and be able to explain why that order matters. Your decisions should be intentional, purposeful, and based on what you know, what you still need to learn, and the potential impact on child safety. </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There may be more than one valid approach after the investigation has been initiated, and your priorities may change as new information becomes available.</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In the next section, you will continue building on this process by focusing more closely on the people you need to engage, the information you need to gather, and how those decisions help move the investigation forward.</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prioritize actions, not just list them.</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Order of steps matters.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Decisions should be intentional and purposeful.</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Investigations require ongoing adjustment.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40: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40: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FROM UNDERSTANDING TO ACTION</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reinforce the importance of prioritizing next steps and transition Specialists from initial decision-making into more structured investigative planning</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i="0" dirty="0">
                <a:latin typeface="Calibri" panose="020F0502020204030204" pitchFamily="34" charset="0"/>
                <a:ea typeface="Calibri" panose="020F0502020204030204" pitchFamily="34" charset="0"/>
              </a:rPr>
              <a:t>Say:</a:t>
            </a:r>
            <a:endParaRPr lang="en-US" sz="1300" i="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this section, you took a step back to look at where you are in the investigation and began thinking about what needs to happen next. You identified that your understanding is still developing, and that your decisions must be based on both what you know and what you still need to learn.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also began prioritizing your actions, deciding not just what to do, but what to do first and why that matters. As you move forward, your work becomes more structured. It’s not just about identifying next steps, but about organizing them in a way that helps you gather information effectively and build a clearer understanding of the situation.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will begin turning those initial ideas into a more structured approach to advance the investigation.</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Question:</a:t>
            </a:r>
            <a:r>
              <a:rPr lang="en-US" sz="1300" dirty="0">
                <a:latin typeface="Calibri" panose="020F0502020204030204" pitchFamily="34" charset="0"/>
                <a:ea typeface="Calibri" panose="020F0502020204030204" pitchFamily="34" charset="0"/>
              </a:rPr>
              <a:t> (ask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was most challenging about deciding your next steps?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Prioritizing actions.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Deciding what is most important.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Working with incomplete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participants that these challenges are expected, common, and a part of the investigative process.</a:t>
            </a:r>
          </a:p>
          <a:p>
            <a:pPr marL="483306">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move from understanding the information they have gathered to their next action.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Prioritization within an investigation is a key skill.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Investigations require purposeful and organized steps</a:t>
            </a:r>
            <a:r>
              <a:rPr lang="en-US" sz="1300" dirty="0">
                <a:solidFill>
                  <a:srgbClr val="000000"/>
                </a:solidFill>
                <a:latin typeface="+mn-lt"/>
                <a:ea typeface="Calibri"/>
                <a:cs typeface="Calibri"/>
                <a:sym typeface="Calibri"/>
              </a:rPr>
              <a:t>.</a:t>
            </a:r>
            <a:endParaRPr dirty="0">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INVESTIGATIVE DECISION MAKING IN ACTION</a:t>
            </a:r>
            <a:endParaRPr sz="1300" dirty="0">
              <a:latin typeface="+mn-lt"/>
            </a:endParaRPr>
          </a:p>
          <a:p>
            <a:pPr marL="0" indent="0"/>
            <a:br>
              <a:rPr lang="en-US" sz="1300" dirty="0">
                <a:latin typeface="+mn-lt"/>
              </a:rPr>
            </a:br>
            <a:endParaRPr sz="1300" dirty="0">
              <a:latin typeface="+mn-l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8: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38: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INVESTIGATIVE DECISION MAKING IN ACTION</a:t>
            </a:r>
          </a:p>
          <a:p>
            <a:pPr marL="0">
              <a:lnSpc>
                <a:spcPct val="100000"/>
              </a:lnSpc>
            </a:pPr>
            <a:endParaRPr lang="en-US" sz="1300" b="1"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welcome participants and connect to strengthening decision-making in the investigation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the previous section, you identified what you would do next in the investigation and began prioritizing your actions. In this section, we are going to take that a step further.</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Not all investigative decisions are equal. Two Specialists can have the same information and take very different approaches, and those decisions can lead to very different outcomes.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 will focus on strengthening how you make those decisions. You will begin to look more closely at why certain actions are stronger than others, how your choices impact what you learn, and how your decisions influence the direction of an investigation.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This is not about adding more steps. It is about improving the quality of the decisions you are already making.</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makes an investigative decision strong?</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Focused on key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Helps clarify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Moves understanding forward.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participants that strong decisions improve investigation quality.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notes"/>
          <p:cNvSpPr>
            <a:spLocks noGrp="1" noRot="1" noChangeAspect="1"/>
          </p:cNvSpPr>
          <p:nvPr>
            <p:ph type="sldImg" idx="2"/>
          </p:nvPr>
        </p:nvSpPr>
        <p:spPr>
          <a:xfrm>
            <a:off x="793750" y="944563"/>
            <a:ext cx="5727700" cy="3222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2:notes"/>
          <p:cNvSpPr txBox="1">
            <a:spLocks noGrp="1"/>
          </p:cNvSpPr>
          <p:nvPr>
            <p:ph type="body" idx="1"/>
          </p:nvPr>
        </p:nvSpPr>
        <p:spPr>
          <a:xfrm>
            <a:off x="747776" y="4163854"/>
            <a:ext cx="5818293" cy="4492228"/>
          </a:xfrm>
          <a:prstGeom prst="rect">
            <a:avLst/>
          </a:prstGeom>
          <a:noFill/>
          <a:ln>
            <a:noFill/>
          </a:ln>
        </p:spPr>
        <p:txBody>
          <a:bodyPr spcFirstLastPara="1" wrap="square" lIns="98495" tIns="49234" rIns="98495" bIns="49234" anchor="t" anchorCtr="0">
            <a:noAutofit/>
          </a:bodyPr>
          <a:lstStyle/>
          <a:p>
            <a:pPr marL="0">
              <a:lnSpc>
                <a:spcPct val="115000"/>
              </a:lnSpc>
            </a:pPr>
            <a:r>
              <a:rPr lang="en-US" sz="1300" b="1" dirty="0">
                <a:latin typeface="Calibri" panose="020F0502020204030204" pitchFamily="34" charset="0"/>
                <a:ea typeface="Calibri" panose="020F0502020204030204" pitchFamily="34" charset="0"/>
              </a:rPr>
              <a:t>TARGET OUTCOMES</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15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15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orient Specialists to the focus of section two  and establish expectations for strengthening decision-making when determining next investigative actions</a:t>
            </a:r>
          </a:p>
          <a:p>
            <a:pPr marL="0">
              <a:lnSpc>
                <a:spcPct val="115000"/>
              </a:lnSpc>
            </a:pPr>
            <a:r>
              <a:rPr lang="en-US" sz="1300" b="1" dirty="0">
                <a:latin typeface="Calibri" panose="020F0502020204030204" pitchFamily="34" charset="0"/>
                <a:ea typeface="Calibri" panose="020F0502020204030204" pitchFamily="34" charset="0"/>
              </a:rPr>
              <a:t> </a:t>
            </a:r>
          </a:p>
          <a:p>
            <a:pPr marL="0">
              <a:lnSpc>
                <a:spcPct val="115000"/>
              </a:lnSpc>
            </a:pPr>
            <a:r>
              <a:rPr lang="en-US" sz="1300" b="1" dirty="0">
                <a:latin typeface="Calibri" panose="020F0502020204030204" pitchFamily="34" charset="0"/>
                <a:ea typeface="Calibri" panose="020F0502020204030204" pitchFamily="34" charset="0"/>
              </a:rPr>
              <a:t>Say:</a:t>
            </a:r>
          </a:p>
          <a:p>
            <a:pPr marL="0">
              <a:lnSpc>
                <a:spcPct val="115000"/>
              </a:lnSpc>
            </a:pPr>
            <a:r>
              <a:rPr lang="en-US" sz="1300" b="1" i="1" dirty="0">
                <a:latin typeface="Calibri" panose="020F0502020204030204" pitchFamily="34" charset="0"/>
                <a:ea typeface="Calibri" panose="020F0502020204030204" pitchFamily="34" charset="0"/>
              </a:rPr>
              <a:t>By the end of this section Specialists will: </a:t>
            </a:r>
          </a:p>
          <a:p>
            <a:pPr marL="57150" marR="0" lvl="0" indent="-285750" algn="l" defTabSz="914400" rtl="0" eaLnBrk="1" fontAlgn="auto" latinLnBrk="0" hangingPunct="1">
              <a:lnSpc>
                <a:spcPct val="115000"/>
              </a:lnSpc>
              <a:spcBef>
                <a:spcPts val="0"/>
              </a:spcBef>
              <a:spcAft>
                <a:spcPts val="0"/>
              </a:spcAft>
              <a:buClr>
                <a:srgbClr val="000000"/>
              </a:buClr>
              <a:buSzPts val="1400"/>
              <a:buFont typeface="Arial" panose="020B0604020202020204" pitchFamily="34" charset="0"/>
              <a:buChar char="•"/>
              <a:tabLst/>
              <a:defRPr/>
            </a:pPr>
            <a:r>
              <a:rPr kumimoji="0" lang="en-US" sz="1400" b="1" i="1" u="none" strike="noStrike" kern="0" cap="none" spc="0" normalizeH="0" baseline="0" noProof="0" dirty="0">
                <a:ln>
                  <a:noFill/>
                </a:ln>
                <a:solidFill>
                  <a:srgbClr val="333333"/>
                </a:solidFill>
                <a:effectLst/>
                <a:uLnTx/>
                <a:uFillTx/>
                <a:latin typeface="Calibri"/>
                <a:ea typeface="Calibri"/>
                <a:cs typeface="Calibri"/>
                <a:sym typeface="Calibri"/>
              </a:rPr>
              <a:t>Establish expectations for strengthening decision-making when determining next investigative actions.</a:t>
            </a:r>
            <a:endParaRPr kumimoji="0" lang="en-US" sz="1400" b="1" i="1" u="none" strike="noStrike" kern="0" cap="none" spc="0" normalizeH="0" baseline="0" noProof="0" dirty="0">
              <a:ln>
                <a:noFill/>
              </a:ln>
              <a:solidFill>
                <a:srgbClr val="000000"/>
              </a:solidFill>
              <a:effectLst/>
              <a:uLnTx/>
              <a:uFillTx/>
              <a:latin typeface="Arial"/>
              <a:ea typeface="Arial"/>
              <a:cs typeface="Arial"/>
              <a:sym typeface="Arial"/>
            </a:endParaRPr>
          </a:p>
          <a:p>
            <a:pPr marL="0">
              <a:lnSpc>
                <a:spcPct val="115000"/>
              </a:lnSpc>
            </a:pP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notes"/>
          <p:cNvSpPr>
            <a:spLocks noGrp="1" noRot="1" noChangeAspect="1"/>
          </p:cNvSpPr>
          <p:nvPr>
            <p:ph type="sldImg" idx="2"/>
          </p:nvPr>
        </p:nvSpPr>
        <p:spPr>
          <a:xfrm>
            <a:off x="777875" y="9382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3:notes"/>
          <p:cNvSpPr txBox="1">
            <a:spLocks noGrp="1"/>
          </p:cNvSpPr>
          <p:nvPr>
            <p:ph type="body" idx="1"/>
          </p:nvPr>
        </p:nvSpPr>
        <p:spPr>
          <a:xfrm>
            <a:off x="731520" y="4178856"/>
            <a:ext cx="5852160" cy="4483893"/>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DIFFERENT DECISIONS LEAD TO DIFFERENT OUTCOMES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demonstrate that different investigative decisions, even with the same information, can lead to different levels of understanding and different outcomes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Present the following scenario:</a:t>
            </a:r>
            <a:br>
              <a:rPr lang="en-US" sz="1300" dirty="0">
                <a:latin typeface="Calibri" panose="020F0502020204030204" pitchFamily="34" charset="0"/>
                <a:ea typeface="Calibri" panose="020F0502020204030204" pitchFamily="34" charset="0"/>
              </a:rPr>
            </a:br>
            <a:r>
              <a:rPr lang="en-US" sz="1300" dirty="0">
                <a:latin typeface="Calibri" panose="020F0502020204030204" pitchFamily="34" charset="0"/>
                <a:ea typeface="Calibri" panose="020F0502020204030204" pitchFamily="34" charset="0"/>
              </a:rPr>
              <a:t> “Two Specialists receive the same case information.”</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Describe:</a:t>
            </a:r>
          </a:p>
          <a:p>
            <a:pPr marL="785372" lvl="1" indent="-302066">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Specialist A:</a:t>
            </a:r>
            <a:endParaRPr lang="en-US" sz="1300" dirty="0">
              <a:latin typeface="Calibri" panose="020F0502020204030204" pitchFamily="34" charset="0"/>
              <a:ea typeface="Calibri" panose="020F0502020204030204" pitchFamily="34" charset="0"/>
            </a:endParaRP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Speaks with the caregiver first.</a:t>
            </a: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Accepts information at face value based on the caregiver’s narrative.</a:t>
            </a: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Does not verify with other sources and collaterals.</a:t>
            </a:r>
          </a:p>
          <a:p>
            <a:pPr marL="785372" lvl="1" indent="-302066">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Specialist B:</a:t>
            </a:r>
            <a:endParaRPr lang="en-US" sz="1300" dirty="0">
              <a:latin typeface="Calibri" panose="020F0502020204030204" pitchFamily="34" charset="0"/>
              <a:ea typeface="Calibri" panose="020F0502020204030204" pitchFamily="34" charset="0"/>
            </a:endParaRP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Engages multiple sources and collaterals.</a:t>
            </a: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Seeks clarification throughout the investigation.</a:t>
            </a:r>
          </a:p>
          <a:p>
            <a:pPr marL="1208265" lvl="2"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Verifies information.</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Ask participants:</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might each Specialist understand about the case?</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might their outcomes differ?</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Even when Specialists start with the same information, the decisions they make next can lead to very different outcomes.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One Specialist may choose to speak with the caregiver first and accept the information provided without seeking additional perspectives. Another may choose to gather information from multiple sources, ask clarifying questions, and verify what they are being told.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These decisions impact not only what information is gathered, but how accurate and complete that understanding becomes. Over time, these differences can shape the direction of the investigation and the decisions that follow.</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This is why the quality of your decisions matters. It’s not just about taking action; it’s about taking the right actions to build an accurate understanding of what is happening.</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Question:</a:t>
            </a:r>
            <a:r>
              <a:rPr lang="en-US" sz="1300" dirty="0">
                <a:latin typeface="Calibri" panose="020F0502020204030204" pitchFamily="34" charset="0"/>
                <a:ea typeface="Calibri" panose="020F0502020204030204" pitchFamily="34" charset="0"/>
              </a:rPr>
              <a:t> (ask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might Specialist A miss?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 A may miss important details and rely on incomplete information.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Question:</a:t>
            </a:r>
            <a:r>
              <a:rPr lang="en-US" sz="1300" dirty="0">
                <a:latin typeface="Calibri" panose="020F0502020204030204" pitchFamily="34" charset="0"/>
                <a:ea typeface="Calibri" panose="020F0502020204030204" pitchFamily="34" charset="0"/>
              </a:rPr>
              <a:t> (ask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advantages does Specialist B have?</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 B gains a broader understanding and verifies information.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could these differences impact safety decisions?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This impacts safety decisions by creating better-informed decisions and a more accurate understanding.</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Not all approaches lead to the same understanding.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Decision-making impacts information quality.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Strong decisions improve accuracy within the investigation.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Investigations require multiple perspectives.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the participants that investigative decisions directly impact outcomes of the investigation and the child’s safety.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9:notes"/>
          <p:cNvSpPr>
            <a:spLocks noGrp="1" noRot="1" noChangeAspect="1"/>
          </p:cNvSpPr>
          <p:nvPr>
            <p:ph type="sldImg" idx="2"/>
          </p:nvPr>
        </p:nvSpPr>
        <p:spPr>
          <a:xfrm>
            <a:off x="777875" y="9382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39:notes"/>
          <p:cNvSpPr txBox="1">
            <a:spLocks noGrp="1"/>
          </p:cNvSpPr>
          <p:nvPr>
            <p:ph type="body" idx="1"/>
          </p:nvPr>
        </p:nvSpPr>
        <p:spPr>
          <a:xfrm>
            <a:off x="731520" y="4178856"/>
            <a:ext cx="5852160" cy="4483893"/>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MOVING FROM ACTION TO INTENTIONAL ACTION</a:t>
            </a:r>
            <a:endParaRPr lang="en-US" sz="1300" dirty="0">
              <a:latin typeface="Calibri" panose="020F0502020204030204" pitchFamily="34" charset="0"/>
              <a:ea typeface="Calibri" panose="020F0502020204030204" pitchFamily="34" charset="0"/>
            </a:endParaRPr>
          </a:p>
          <a:p>
            <a:pPr marL="0">
              <a:lnSpc>
                <a:spcPct val="100000"/>
              </a:lnSpc>
            </a:pPr>
            <a:endParaRPr lang="en-US" sz="1300" b="1"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introduce clear criteria for evaluating investigative decisions and help Specialists distinguish between strong and weak actions</a:t>
            </a:r>
          </a:p>
          <a:p>
            <a:pPr marL="0">
              <a:lnSpc>
                <a:spcPct val="100000"/>
              </a:lnSpc>
            </a:pPr>
            <a:br>
              <a:rPr lang="en-US" sz="1300" dirty="0">
                <a:latin typeface="Calibri" panose="020F0502020204030204" pitchFamily="34" charset="0"/>
                <a:ea typeface="Calibri" panose="020F0502020204030204" pitchFamily="34" charset="0"/>
              </a:rPr>
            </a:b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Before class, post four signs in different corners of the room:</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Closes a Key Information Gap</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Increases Understanding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Clarifies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Reduces Uncertainty</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Explain that each sign represents one characteristic of a strong investigative decision</a:t>
            </a:r>
            <a:br>
              <a:rPr lang="en-US" sz="1300" dirty="0">
                <a:latin typeface="Calibri" panose="020F0502020204030204" pitchFamily="34" charset="0"/>
                <a:ea typeface="Calibri" panose="020F0502020204030204" pitchFamily="34" charset="0"/>
              </a:rPr>
            </a:b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Ask participants to think about the investigative actions they prioritized during the previous activity.</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Have participants stand and move to the corner representing the characteristic they believe is </a:t>
            </a:r>
            <a:r>
              <a:rPr lang="en-US" sz="1300" b="1" dirty="0">
                <a:latin typeface="Calibri" panose="020F0502020204030204" pitchFamily="34" charset="0"/>
                <a:ea typeface="Calibri" panose="020F0502020204030204" pitchFamily="34" charset="0"/>
              </a:rPr>
              <a:t>most important</a:t>
            </a:r>
            <a:r>
              <a:rPr lang="en-US" sz="1300" dirty="0">
                <a:latin typeface="Calibri" panose="020F0502020204030204" pitchFamily="34" charset="0"/>
                <a:ea typeface="Calibri" panose="020F0502020204030204" pitchFamily="34" charset="0"/>
              </a:rPr>
              <a:t> when determining whether an investigative decision is strong.</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Once in their corner, participants will discuss:</a:t>
            </a:r>
          </a:p>
          <a:p>
            <a:pPr marL="724959" lvl="1"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Why they chose that characteristic.</a:t>
            </a:r>
          </a:p>
          <a:p>
            <a:pPr marL="724959" lvl="1"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it strengthens an investigation.</a:t>
            </a:r>
          </a:p>
          <a:p>
            <a:pPr marL="724959" lvl="1"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An example from the Flowers case that supports their reasoning.</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Invite one spokesperson from each corner to share the group's thinking.</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After hearing each group's explanation, allow participants to move to a different corner if another group's reasoning changed their perspective.</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Debrief by introducing the characteristics of both strong and weaker investigative decisions.</a:t>
            </a:r>
            <a:br>
              <a:rPr lang="en-US" sz="1300" dirty="0">
                <a:latin typeface="Calibri" panose="020F0502020204030204" pitchFamily="34" charset="0"/>
                <a:ea typeface="Calibri" panose="020F0502020204030204" pitchFamily="34" charset="0"/>
              </a:rPr>
            </a:b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we've discussed, not all investigative decisions are equal. As Specialists, making decisions isn't just about staying busy or checking tasks off a list. The question is, how do you know whether a decision is actually a strong one?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Strong investigative decisions move the investigation forward because they help you learn something you don't already know, clarify concerns, reduce uncertainty, or fill an important information gap. Other decisions may feel productive, but they don't improve your understanding.</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They may simply confirm what you already believe, avoid difficult conversations, or fail to gather new or meaningful information. In this activity, you'll think about the decisions you identified in the previous exercise and determine what makes an investigative action strong.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you move to a corner of the room, be prepared to explain why you selected that characteristic and how it helps move an investigation forward. Listen carefully to the reasoning shared by the other groups. You may find that another perspective changes your thinking, and if it does, you're encouraged to move.</a:t>
            </a:r>
            <a:br>
              <a:rPr lang="en-US" sz="1300" b="1" i="1" dirty="0">
                <a:latin typeface="Calibri" panose="020F0502020204030204" pitchFamily="34" charset="0"/>
                <a:ea typeface="Calibri" panose="020F0502020204030204" pitchFamily="34" charset="0"/>
              </a:rPr>
            </a:b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Paraphrase:</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Strong investigative decisions are intentional. They help you gather meaningful information, improve your understanding of the situation, and guide your next steps. The goal isn't simply to take action, it's to take the action that adds the greatest value to the investigation.</a:t>
            </a:r>
          </a:p>
          <a:p>
            <a:pPr marL="0">
              <a:lnSpc>
                <a:spcPct val="100000"/>
              </a:lnSpc>
            </a:pPr>
            <a:br>
              <a:rPr lang="en-US" sz="1300" dirty="0">
                <a:latin typeface="Calibri" panose="020F0502020204030204" pitchFamily="34" charset="0"/>
                <a:ea typeface="Calibri" panose="020F0502020204030204" pitchFamily="34" charset="0"/>
              </a:rPr>
            </a:br>
            <a:r>
              <a:rPr lang="en-US" sz="1300" b="1" dirty="0">
                <a:latin typeface="Calibri" panose="020F0502020204030204" pitchFamily="34" charset="0"/>
                <a:ea typeface="Calibri" panose="020F0502020204030204" pitchFamily="34" charset="0"/>
              </a:rPr>
              <a:t>Activity Discussion: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Review each characteristic of a strong investigative decision.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Discuss how strong decisions: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Target a key information gap.</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Increase understanding.</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Clarify concerns.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Reduce uncertainty.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Then contrast them with weaker decisions that: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Confirm assumptions.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Avoid difficult conversations.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 not add meaningful information.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Delay understanding.</a:t>
            </a:r>
          </a:p>
          <a:p>
            <a:pPr marL="0" indent="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Why did your group choose that characteristic as the most important quality of a strong investigative decision?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Responses will vary. Participants should explain how their selected characteristic helps Specialists gather meaningful information and move the investigation forward. Reinforce that each characteristic contributes to stronger decision-making and that multiple perspectives can be valid.</a:t>
            </a:r>
          </a:p>
          <a:p>
            <a:pPr marL="0">
              <a:lnSpc>
                <a:spcPct val="100000"/>
              </a:lnSpc>
            </a:pPr>
            <a:br>
              <a:rPr lang="en-US" sz="1300" dirty="0">
                <a:latin typeface="Calibri" panose="020F0502020204030204" pitchFamily="34" charset="0"/>
                <a:ea typeface="Calibri" panose="020F0502020204030204" pitchFamily="34" charset="0"/>
              </a:rPr>
            </a:b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would choosing a weaker investigative action affect your understanding of the Flowers’ case?</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Answer:</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should recognize that weaker decisions may confirm existing assumptions, avoid important conversations, fail to gather meaningful information, or delay the investigation. Reinforce that Specialists should prioritize actions that improve understanding rather than simply completing tasks.</a:t>
            </a:r>
          </a:p>
          <a:p>
            <a:pPr marL="0">
              <a:lnSpc>
                <a:spcPct val="100000"/>
              </a:lnSpc>
            </a:pPr>
            <a:br>
              <a:rPr lang="en-US" sz="1300" dirty="0">
                <a:latin typeface="Calibri" panose="020F0502020204030204" pitchFamily="34" charset="0"/>
                <a:ea typeface="Calibri" panose="020F0502020204030204" pitchFamily="34" charset="0"/>
              </a:rPr>
            </a:b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Just as investigations evolve when new information is gathered, your thinking should remain flexible as you consider different perspectives.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Strong investigative decisions move understanding forward.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Strong decisions target key information gaps, increase understanding, clarify concerns, and reduce uncertainty.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Not all actions add value to an investigation.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be intentional when deciding what to do next.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Decision-making directly impacts the quality of an investigation.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5: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5: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CONSEQUENCES OF WEAK INVESTIGATIVE DECISIONS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help Specialists understand the real-world impact of weak investigative decisions on case understanding, information accuracy, and child safety</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Ask participants:</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can happen if we make weak or poorly prioritized decisions in an investigation?</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Capture responses on the board.</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Expand using examples. </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We’ve talked about what makes a strong investigative decision, but it’s just as important to understand what happens when decisions are weak or poorly prioritized.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When decisions do not move the investigation forward, or when key steps are delayed, it can impact how accurately we understand what is happening. Important information may be missed, assumptions may go unchallenged, and the overall picture of the case may remain incomplete.</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some situations, weak decisions can delay the identification of concerns or prevent Specialists from recognizing patterns important to understanding complicating factors and safety. This can affect not only the direction of the investigation but also the decisions that follow.</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Discussions: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Participants may identify:</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Missed or delayed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Incomplete understanding of caregiving roles.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Incorrect assumptions.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Delayed recognition of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Ineffective next steps.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This is why decision-making is such a critical part of the process. The steps you take and the order in which you take them directly impact what you learn and how you respond.</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Weak decisions can: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Delayed understanding.</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Miss key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Decision-making impacts the investigation’s quality.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Early actions shape later decisions.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be intentional and purposeful throughout the investigation.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0: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40: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indent="0"/>
            <a:r>
              <a:rPr lang="en-US" sz="1300" b="1" dirty="0">
                <a:solidFill>
                  <a:srgbClr val="000000"/>
                </a:solidFill>
                <a:latin typeface="+mn-lt"/>
                <a:ea typeface="Calibri"/>
                <a:cs typeface="Calibri"/>
                <a:sym typeface="Calibri"/>
              </a:rPr>
              <a:t>FROM DECISIONS TO SAFETY UNDERSTANDING </a:t>
            </a:r>
            <a:endParaRPr b="1" dirty="0">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Time:</a:t>
            </a:r>
            <a:r>
              <a:rPr lang="en-US" sz="1300" dirty="0">
                <a:solidFill>
                  <a:srgbClr val="000000"/>
                </a:solidFill>
                <a:latin typeface="+mn-lt"/>
                <a:ea typeface="Calibri"/>
                <a:cs typeface="Calibri"/>
                <a:sym typeface="Calibri"/>
              </a:rPr>
              <a:t> 5 minutes</a:t>
            </a:r>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Purpose: </a:t>
            </a:r>
            <a:r>
              <a:rPr lang="en-US" sz="1300" dirty="0">
                <a:solidFill>
                  <a:srgbClr val="000000"/>
                </a:solidFill>
                <a:latin typeface="+mn-lt"/>
                <a:ea typeface="Calibri"/>
                <a:cs typeface="Calibri"/>
                <a:sym typeface="Calibri"/>
              </a:rPr>
              <a:t>To connect investigative decision-making to the Structured Decision Making (SDM) framework, specifically how information gathered and prioritized supports identifying safety threats and completing the Safety Assessment</a:t>
            </a:r>
            <a:endParaRPr b="0" dirty="0">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Activity Instructions:</a:t>
            </a:r>
            <a:endParaRPr b="0" dirty="0">
              <a:latin typeface="+mn-lt"/>
              <a:ea typeface="Calibri"/>
              <a:cs typeface="Calibri"/>
              <a:sym typeface="Calibri"/>
            </a:endParaRPr>
          </a:p>
          <a:p>
            <a:pPr marL="241653" indent="-241653">
              <a:buSzPct val="100000"/>
              <a:buFont typeface="+mj-lt"/>
              <a:buAutoNum type="arabicPeriod"/>
            </a:pPr>
            <a:r>
              <a:rPr lang="en-US" sz="1300" dirty="0">
                <a:solidFill>
                  <a:srgbClr val="000000"/>
                </a:solidFill>
                <a:latin typeface="+mn-lt"/>
                <a:ea typeface="Calibri"/>
                <a:cs typeface="Calibri"/>
                <a:sym typeface="Calibri"/>
              </a:rPr>
              <a:t>Ask participants:</a:t>
            </a:r>
            <a:endParaRPr sz="1300" b="1" dirty="0">
              <a:solidFill>
                <a:srgbClr val="000000"/>
              </a:solidFill>
              <a:latin typeface="+mn-lt"/>
              <a:ea typeface="Calibri"/>
              <a:cs typeface="Calibri"/>
              <a:sym typeface="Calibri"/>
            </a:endParaRPr>
          </a:p>
          <a:p>
            <a:pPr marL="724959" lvl="2" indent="-241653">
              <a:buSzPct val="125000"/>
              <a:buFont typeface="Arial" panose="020B0604020202020204" pitchFamily="34" charset="0"/>
              <a:buChar char="•"/>
            </a:pPr>
            <a:r>
              <a:rPr lang="en-US" sz="1300" dirty="0">
                <a:solidFill>
                  <a:srgbClr val="000000"/>
                </a:solidFill>
                <a:latin typeface="+mn-lt"/>
                <a:ea typeface="Calibri"/>
                <a:cs typeface="Calibri"/>
                <a:sym typeface="Calibri"/>
              </a:rPr>
              <a:t>How do your decisions impact your ability to identify threats to safety?</a:t>
            </a:r>
            <a:endParaRPr dirty="0">
              <a:latin typeface="+mn-lt"/>
            </a:endParaRPr>
          </a:p>
          <a:p>
            <a:pPr marL="241653" indent="-241653">
              <a:buSzPct val="100000"/>
              <a:buFont typeface="+mj-lt"/>
              <a:buAutoNum type="arabicPeriod"/>
            </a:pPr>
            <a:r>
              <a:rPr lang="en-US" sz="1300" dirty="0">
                <a:solidFill>
                  <a:srgbClr val="000000"/>
                </a:solidFill>
                <a:latin typeface="+mn-lt"/>
                <a:ea typeface="Calibri"/>
                <a:cs typeface="Calibri"/>
                <a:sym typeface="Calibri"/>
              </a:rPr>
              <a:t>Facilitate a brief discussion.</a:t>
            </a:r>
            <a:endParaRPr sz="1300" b="1" dirty="0">
              <a:solidFill>
                <a:srgbClr val="000000"/>
              </a:solidFill>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Say:</a:t>
            </a:r>
            <a:endParaRPr b="0" dirty="0">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Up to this point, you’ve been focusing on how to make stronger investigative decisions, what actions to take, who to engage, and how to prioritize your next steps. Within the Structured Decision Making framework, these decisions are not separate from your assessment work; they directly support it.</a:t>
            </a:r>
            <a:endParaRPr b="0" dirty="0">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The information you gather, the people you speak with, and the order in which you take action all contribute to your ability to accurately identify safety threats and understand what is happening in the family. If key information is missed or delayed, it can impact how clearly safety threats are identified and how decisions are made moving forward.</a:t>
            </a:r>
            <a:endParaRPr b="0" dirty="0">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Activity Discussions:</a:t>
            </a:r>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Participants may identify:</a:t>
            </a:r>
            <a:endParaRPr b="0" dirty="0">
              <a:latin typeface="+mn-lt"/>
              <a:ea typeface="Calibri"/>
              <a:cs typeface="Calibri"/>
              <a:sym typeface="Calibri"/>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Missed interviews to missed safety threats.</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Limited information leads to an unclear understanding.</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Poor prioritization to delayed decision-making.</a:t>
            </a:r>
            <a:endParaRPr dirty="0">
              <a:latin typeface="+mn-lt"/>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Say:</a:t>
            </a:r>
            <a:endParaRPr b="0" dirty="0">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As we move into the next section, you will begin applying these decisions in real time through simulation. You will gather information, engage with different individuals, and begin building the understanding needed to support the Safety Assessment. This is where your decision-making begins to directly connect to identifying safety threats and informing your next actions within the SDM framework.</a:t>
            </a:r>
            <a:endParaRPr b="0" dirty="0">
              <a:latin typeface="+mn-lt"/>
              <a:ea typeface="Calibri"/>
              <a:cs typeface="Calibri"/>
              <a:sym typeface="Calibri"/>
            </a:endParaRPr>
          </a:p>
          <a:p>
            <a:pPr marL="0" indent="0"/>
            <a:endParaRPr b="0" dirty="0">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Key Points: </a:t>
            </a:r>
            <a:r>
              <a:rPr lang="en-US" sz="1300" dirty="0">
                <a:solidFill>
                  <a:srgbClr val="000000"/>
                </a:solidFill>
                <a:latin typeface="+mn-lt"/>
                <a:ea typeface="Calibri"/>
                <a:cs typeface="Calibri"/>
                <a:sym typeface="Calibri"/>
              </a:rPr>
              <a:t>(ensure the following are covered)</a:t>
            </a:r>
            <a:endParaRPr b="0" dirty="0">
              <a:latin typeface="+mn-lt"/>
              <a:ea typeface="Calibri"/>
              <a:cs typeface="Calibri"/>
              <a:sym typeface="Calibri"/>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Investigative decisions directly impact safety assessment.</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Information gathered supports identifying safety threats.</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Order and prioritization influence understanding.</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The SDM framework relies on accurate information.</a:t>
            </a:r>
            <a:endParaRPr dirty="0">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1: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p1: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STRUCTURED SIMULATION: CAREGIVER ENGAGEMENT (CHARLOTTE)</a:t>
            </a:r>
            <a:endParaRPr sz="1300" dirty="0">
              <a:latin typeface="+mn-lt"/>
            </a:endParaRPr>
          </a:p>
          <a:p>
            <a:pPr marL="0" indent="0">
              <a:buClr>
                <a:schemeClr val="dk1"/>
              </a:buClr>
              <a:buSzPts val="2400"/>
            </a:pPr>
            <a:br>
              <a:rPr lang="en-US" sz="1300" dirty="0">
                <a:latin typeface="+mn-lt"/>
              </a:rPr>
            </a:br>
            <a:br>
              <a:rPr lang="en-US" sz="1300" dirty="0">
                <a:latin typeface="+mn-lt"/>
              </a:rPr>
            </a:br>
            <a:endParaRPr sz="1300" dirty="0">
              <a:latin typeface="+mn-l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38:notes"/>
          <p:cNvSpPr>
            <a:spLocks noGrp="1" noRot="1" noChangeAspect="1"/>
          </p:cNvSpPr>
          <p:nvPr>
            <p:ph type="sldImg" idx="2"/>
          </p:nvPr>
        </p:nvSpPr>
        <p:spPr>
          <a:xfrm>
            <a:off x="777875" y="66357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38:notes"/>
          <p:cNvSpPr txBox="1">
            <a:spLocks noGrp="1"/>
          </p:cNvSpPr>
          <p:nvPr>
            <p:ph type="body" idx="1"/>
          </p:nvPr>
        </p:nvSpPr>
        <p:spPr>
          <a:xfrm>
            <a:off x="731520" y="3903821"/>
            <a:ext cx="5852160" cy="4410550"/>
          </a:xfrm>
          <a:prstGeom prst="rect">
            <a:avLst/>
          </a:prstGeom>
          <a:noFill/>
          <a:ln>
            <a:noFill/>
          </a:ln>
        </p:spPr>
        <p:txBody>
          <a:bodyPr spcFirstLastPara="1" wrap="square" lIns="96645" tIns="48309" rIns="96645" bIns="48309" anchor="t" anchorCtr="0">
            <a:noAutofit/>
          </a:bodyPr>
          <a:lstStyle/>
          <a:p>
            <a:pPr marL="0" indent="0"/>
            <a:r>
              <a:rPr lang="en-US" sz="1300" b="1" dirty="0">
                <a:solidFill>
                  <a:srgbClr val="000000"/>
                </a:solidFill>
                <a:latin typeface="+mn-lt"/>
                <a:ea typeface="Calibri"/>
                <a:cs typeface="Calibri"/>
                <a:sym typeface="Calibri"/>
              </a:rPr>
              <a:t>STRUCTURED SIMULATION: CAREGIVER ENGAGEMENT (CHARLOTTE)</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Time: </a:t>
            </a:r>
            <a:r>
              <a:rPr lang="en-US" sz="1300" dirty="0">
                <a:solidFill>
                  <a:srgbClr val="000000"/>
                </a:solidFill>
                <a:latin typeface="Calibri"/>
                <a:ea typeface="Calibri"/>
                <a:cs typeface="Calibri"/>
                <a:sym typeface="Calibri"/>
              </a:rPr>
              <a:t>3 Minutes</a:t>
            </a:r>
          </a:p>
          <a:p>
            <a:pPr marL="0" indent="0" defTabSz="966612">
              <a:defRPr/>
            </a:pPr>
            <a:r>
              <a:rPr lang="en-US" sz="1300" b="1" dirty="0">
                <a:solidFill>
                  <a:srgbClr val="000000"/>
                </a:solidFill>
                <a:latin typeface="Calibri"/>
                <a:ea typeface="Calibri"/>
                <a:cs typeface="Calibri"/>
                <a:sym typeface="Calibri"/>
              </a:rPr>
              <a:t>Purpose: </a:t>
            </a:r>
            <a:r>
              <a:rPr lang="en-US" sz="1300" dirty="0">
                <a:solidFill>
                  <a:srgbClr val="000000"/>
                </a:solidFill>
                <a:latin typeface="Calibri"/>
                <a:ea typeface="Calibri"/>
                <a:cs typeface="Calibri"/>
                <a:sym typeface="Calibri"/>
              </a:rPr>
              <a:t>To introduce the structured simulation to participants, emphasizing the role of engagement and information gathering</a:t>
            </a:r>
          </a:p>
          <a:p>
            <a:pPr marL="0" indent="0"/>
            <a:endParaRPr lang="en-US" sz="1300" b="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Say:</a:t>
            </a:r>
            <a:endParaRPr dirty="0">
              <a:latin typeface="+mn-lt"/>
            </a:endParaRPr>
          </a:p>
          <a:p>
            <a:pPr marL="0" indent="0"/>
            <a:r>
              <a:rPr lang="en-US" sz="1300" b="1" i="1" dirty="0">
                <a:solidFill>
                  <a:srgbClr val="000000"/>
                </a:solidFill>
                <a:latin typeface="+mn-lt"/>
                <a:ea typeface="Calibri"/>
                <a:cs typeface="Calibri"/>
                <a:sym typeface="Calibri"/>
              </a:rPr>
              <a:t>Now you will begin applying your investigative decision-making in a structured simulation with the caregiver within the Flowers’ case. This is your opportunity to take what you’ve discussed so far and use it in real time.</a:t>
            </a:r>
            <a:endParaRPr sz="1300" dirty="0">
              <a:solidFill>
                <a:srgbClr val="000000"/>
              </a:solidFill>
              <a:latin typeface="+mn-lt"/>
              <a:ea typeface="Calibri"/>
              <a:cs typeface="Calibri"/>
              <a:sym typeface="Calibri"/>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As you engage with the caregiver, your goal is to gather information to better understand what is happening in the family. This includes understanding caregiver roles, supervision, daily functioning, and any concerns that may impact the child.</a:t>
            </a:r>
            <a:endParaRPr sz="1300" dirty="0">
              <a:solidFill>
                <a:srgbClr val="000000"/>
              </a:solidFill>
              <a:latin typeface="+mn-lt"/>
              <a:ea typeface="Calibri"/>
              <a:cs typeface="Calibri"/>
              <a:sym typeface="Calibri"/>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Throughout this simulation, you will not receive all the information at once. Just like in real investigations, information will develop over time. Some information may confirm what you think, and some may challenge it.</a:t>
            </a:r>
            <a:endParaRPr sz="1300" dirty="0">
              <a:solidFill>
                <a:srgbClr val="000000"/>
              </a:solidFill>
              <a:latin typeface="+mn-lt"/>
              <a:ea typeface="Calibri"/>
              <a:cs typeface="Calibri"/>
              <a:sym typeface="Calibri"/>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Your role is to ask questions, listen carefully, and adjust your understanding as new information becomes available. The decisions you make during this interaction will directly impact how you understand the situation and identify potential safety threats moving forward.</a:t>
            </a:r>
            <a:endParaRPr sz="1300" dirty="0">
              <a:solidFill>
                <a:srgbClr val="000000"/>
              </a:solidFill>
              <a:latin typeface="+mn-lt"/>
              <a:ea typeface="Calibri"/>
              <a:cs typeface="Calibri"/>
              <a:sym typeface="Calibri"/>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This is not about getting it perfect. It is about practicing how to engage, gather information, and make decisions based on what you learn.</a:t>
            </a:r>
            <a:endParaRPr sz="1300" dirty="0">
              <a:solidFill>
                <a:srgbClr val="000000"/>
              </a:solidFill>
              <a:latin typeface="+mn-lt"/>
              <a:ea typeface="Calibri"/>
              <a:cs typeface="Calibri"/>
              <a:sym typeface="Calibri"/>
            </a:endParaRPr>
          </a:p>
          <a:p>
            <a:pPr marL="0" indent="0"/>
            <a:endParaRPr sz="1300" b="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Facilitator Question: </a:t>
            </a:r>
            <a:r>
              <a:rPr lang="en-US" sz="1300" dirty="0">
                <a:solidFill>
                  <a:srgbClr val="000000"/>
                </a:solidFill>
                <a:latin typeface="+mn-lt"/>
                <a:ea typeface="Calibri"/>
                <a:cs typeface="Calibri"/>
                <a:sym typeface="Calibri"/>
              </a:rPr>
              <a:t>(ask the following question and validate responses)</a:t>
            </a:r>
            <a:endParaRPr b="0"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What is your goal when engaging with a caregiver in an investigation?</a:t>
            </a:r>
            <a:endParaRPr dirty="0">
              <a:latin typeface="+mn-lt"/>
            </a:endParaRPr>
          </a:p>
          <a:p>
            <a:pPr marL="0" indent="0"/>
            <a:endParaRPr sz="1300" b="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Facilitator Answers:</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Gather information.</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Understand caregiving and supervision.</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Identify concerns that may impact safety.</a:t>
            </a:r>
            <a:endParaRPr dirty="0">
              <a:latin typeface="+mn-lt"/>
            </a:endParaRPr>
          </a:p>
          <a:p>
            <a:pPr marL="181240" indent="-181240">
              <a:buSzPct val="125000"/>
              <a:buFont typeface="Arial" panose="020B0604020202020204" pitchFamily="34" charset="0"/>
              <a:buChar char="•"/>
            </a:pPr>
            <a:r>
              <a:rPr lang="en-US" sz="1300" dirty="0">
                <a:solidFill>
                  <a:srgbClr val="000000"/>
                </a:solidFill>
                <a:latin typeface="+mn-lt"/>
                <a:ea typeface="Calibri"/>
                <a:cs typeface="Calibri"/>
                <a:sym typeface="Calibri"/>
              </a:rPr>
              <a:t>Reinforce to the participants that engagement is purposeful and information-driven.</a:t>
            </a:r>
            <a:endParaRPr dirty="0">
              <a:latin typeface="+mn-l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notes"/>
          <p:cNvSpPr>
            <a:spLocks noGrp="1" noRot="1" noChangeAspect="1"/>
          </p:cNvSpPr>
          <p:nvPr>
            <p:ph type="sldImg" idx="2"/>
          </p:nvPr>
        </p:nvSpPr>
        <p:spPr>
          <a:xfrm>
            <a:off x="785813" y="969963"/>
            <a:ext cx="5746750" cy="3232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2" name="Google Shape;582;p2:notes"/>
          <p:cNvSpPr txBox="1">
            <a:spLocks noGrp="1"/>
          </p:cNvSpPr>
          <p:nvPr>
            <p:ph type="body" idx="1"/>
          </p:nvPr>
        </p:nvSpPr>
        <p:spPr>
          <a:xfrm>
            <a:off x="747777" y="4202192"/>
            <a:ext cx="5825744" cy="4338875"/>
          </a:xfrm>
          <a:prstGeom prst="rect">
            <a:avLst/>
          </a:prstGeom>
          <a:noFill/>
          <a:ln>
            <a:noFill/>
          </a:ln>
        </p:spPr>
        <p:txBody>
          <a:bodyPr spcFirstLastPara="1" wrap="square" lIns="98495" tIns="49234" rIns="98495" bIns="49234" anchor="t" anchorCtr="0">
            <a:noAutofit/>
          </a:bodyPr>
          <a:lstStyle/>
          <a:p>
            <a:pPr marL="0">
              <a:lnSpc>
                <a:spcPct val="100000"/>
              </a:lnSpc>
            </a:pPr>
            <a:r>
              <a:rPr lang="en-US" sz="1300" b="1" dirty="0">
                <a:latin typeface="Calibri" panose="020F0502020204030204" pitchFamily="34" charset="0"/>
              </a:rPr>
              <a:t>TARGET OUTCOMES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introduce the target outcomes for this section</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p>
          <a:p>
            <a:pPr marL="0">
              <a:lnSpc>
                <a:spcPct val="100000"/>
              </a:lnSpc>
            </a:pPr>
            <a:r>
              <a:rPr lang="en-US" sz="1300" b="1" i="1" dirty="0">
                <a:latin typeface="Calibri" panose="020F0502020204030204" pitchFamily="34" charset="0"/>
                <a:ea typeface="Calibri" panose="020F0502020204030204" pitchFamily="34" charset="0"/>
              </a:rPr>
              <a:t>By the end of this section Specialists will:</a:t>
            </a:r>
          </a:p>
          <a:p>
            <a:pPr marL="0" indent="-241653" defTabSz="966612">
              <a:lnSpc>
                <a:spcPct val="100000"/>
              </a:lnSpc>
              <a:buFont typeface="Arial" panose="020B0604020202020204" pitchFamily="34" charset="0"/>
              <a:buChar char="•"/>
              <a:defRPr/>
            </a:pPr>
            <a:r>
              <a:rPr lang="en-US" sz="1300" b="1" i="1" dirty="0">
                <a:solidFill>
                  <a:srgbClr val="333333"/>
                </a:solidFill>
                <a:latin typeface="Calibri" panose="020F0502020204030204" pitchFamily="34" charset="0"/>
                <a:ea typeface="Calibri" panose="020F0502020204030204" pitchFamily="34" charset="0"/>
                <a:cs typeface="Calibri" panose="020F0502020204030204" pitchFamily="34" charset="0"/>
                <a:sym typeface="Calibri"/>
              </a:rPr>
              <a:t>Understand expectations for caregiver engagement, information gathering, and applying investigative decision-making in alignment with the Structured Decision Making (SDM) framework through structure simulation. </a:t>
            </a:r>
            <a:endParaRPr lang="en-US" sz="13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a:lnSpc>
                <a:spcPct val="100000"/>
              </a:lnSpc>
            </a:pPr>
            <a:endParaRPr lang="en-US" sz="1300" b="1" i="1" dirty="0">
              <a:latin typeface="Calibri" panose="020F0502020204030204" pitchFamily="34" charset="0"/>
              <a:ea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39:notes"/>
          <p:cNvSpPr>
            <a:spLocks noGrp="1" noRot="1" noChangeAspect="1"/>
          </p:cNvSpPr>
          <p:nvPr>
            <p:ph type="sldImg" idx="2"/>
          </p:nvPr>
        </p:nvSpPr>
        <p:spPr>
          <a:xfrm>
            <a:off x="777875" y="9890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p39:notes"/>
          <p:cNvSpPr txBox="1">
            <a:spLocks noGrp="1"/>
          </p:cNvSpPr>
          <p:nvPr>
            <p:ph type="body" idx="1"/>
          </p:nvPr>
        </p:nvSpPr>
        <p:spPr>
          <a:xfrm>
            <a:off x="731520" y="4228863"/>
            <a:ext cx="5852160" cy="4383880"/>
          </a:xfrm>
          <a:prstGeom prst="rect">
            <a:avLst/>
          </a:prstGeom>
          <a:noFill/>
          <a:ln>
            <a:noFill/>
          </a:ln>
        </p:spPr>
        <p:txBody>
          <a:bodyPr spcFirstLastPara="1" wrap="square" lIns="96645" tIns="48309" rIns="96645" bIns="48309" anchor="t" anchorCtr="0">
            <a:noAutofit/>
          </a:bodyPr>
          <a:lstStyle/>
          <a:p>
            <a:pPr marL="0">
              <a:lnSpc>
                <a:spcPct val="100000"/>
              </a:lnSpc>
              <a:spcBef>
                <a:spcPts val="0"/>
              </a:spcBef>
            </a:pPr>
            <a:r>
              <a:rPr lang="en-US" sz="1300" b="1" dirty="0">
                <a:latin typeface="Calibri" panose="020F0502020204030204" pitchFamily="34" charset="0"/>
              </a:rPr>
              <a:t>SIMULATION PREPARATION</a:t>
            </a:r>
            <a:endParaRPr lang="en-US" sz="1700" b="1" dirty="0">
              <a:latin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8 minutes</a:t>
            </a:r>
          </a:p>
          <a:p>
            <a:pPr marL="0">
              <a:lnSpc>
                <a:spcPct val="100000"/>
              </a:lnSpc>
              <a:spcBef>
                <a:spcPts val="0"/>
              </a:spcBef>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prepare Specialists for a scene-based simulation model by outlining expectations for participation, observation, and how information will be introduced throughout the day</a:t>
            </a:r>
          </a:p>
          <a:p>
            <a:pPr marL="0">
              <a:lnSpc>
                <a:spcPct val="100000"/>
              </a:lnSpc>
              <a:spcBef>
                <a:spcPts val="0"/>
              </a:spcBef>
            </a:pPr>
            <a:r>
              <a:rPr lang="en-US" sz="1300" dirty="0">
                <a:latin typeface="Calibri" panose="020F0502020204030204" pitchFamily="34" charset="0"/>
                <a:ea typeface="Calibri" panose="020F0502020204030204" pitchFamily="34" charset="0"/>
              </a:rPr>
              <a:t> </a:t>
            </a:r>
          </a:p>
          <a:p>
            <a:pPr marL="0">
              <a:lnSpc>
                <a:spcPct val="100000"/>
              </a:lnSpc>
              <a:spcBef>
                <a:spcPts val="0"/>
              </a:spcBef>
            </a:pPr>
            <a:r>
              <a:rPr lang="en-US" sz="1300" b="1" dirty="0">
                <a:latin typeface="Calibri" panose="020F0502020204030204" pitchFamily="34" charset="0"/>
                <a:ea typeface="Calibri" panose="020F0502020204030204" pitchFamily="34" charset="0"/>
              </a:rPr>
              <a:t>Facilitator Resource:</a:t>
            </a:r>
            <a:r>
              <a:rPr lang="en-US" sz="1300" dirty="0">
                <a:latin typeface="Calibri" panose="020F0502020204030204" pitchFamily="34" charset="0"/>
                <a:ea typeface="Calibri" panose="020F0502020204030204" pitchFamily="34" charset="0"/>
              </a:rPr>
              <a:t> Facilitation Reminders - Caregiver Engagement (Charlotte), Charlotte’s Information Guide, Charlotte’s Role Card </a:t>
            </a:r>
          </a:p>
          <a:p>
            <a:pPr marL="0">
              <a:lnSpc>
                <a:spcPct val="100000"/>
              </a:lnSpc>
              <a:spcBef>
                <a:spcPts val="0"/>
              </a:spcBef>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A Lead Specialist and Secondary Specialist for each scene (i.e., Caregiver Simulation, Frankie (Sibling) Simulation, Grandmother Simulation).</a:t>
            </a:r>
          </a:p>
          <a:p>
            <a:pPr marL="0">
              <a:lnSpc>
                <a:spcPct val="100000"/>
              </a:lnSpc>
              <a:spcBef>
                <a:spcPts val="0"/>
              </a:spcBef>
            </a:pPr>
            <a:r>
              <a:rPr lang="en-US" sz="1300" dirty="0">
                <a:latin typeface="Calibri" panose="020F0502020204030204" pitchFamily="34" charset="0"/>
                <a:ea typeface="Calibri" panose="020F0502020204030204" pitchFamily="34" charset="0"/>
              </a:rPr>
              <a:t> </a:t>
            </a:r>
          </a:p>
          <a:p>
            <a:pPr marL="0">
              <a:lnSpc>
                <a:spcPct val="100000"/>
              </a:lnSpc>
              <a:spcBef>
                <a:spcPts val="0"/>
              </a:spcBef>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241653" indent="-241653">
              <a:lnSpc>
                <a:spcPct val="100000"/>
              </a:lnSpc>
              <a:spcBef>
                <a:spcPts val="0"/>
              </a:spcBef>
              <a:buFont typeface="+mj-lt"/>
              <a:buAutoNum type="arabicPeriod"/>
            </a:pPr>
            <a:r>
              <a:rPr lang="en-US" sz="1300" dirty="0">
                <a:latin typeface="Calibri" panose="020F0502020204030204" pitchFamily="34" charset="0"/>
                <a:ea typeface="Calibri" panose="020F0502020204030204" pitchFamily="34" charset="0"/>
              </a:rPr>
              <a:t>Explain the scene-based simulation structure.</a:t>
            </a:r>
          </a:p>
          <a:p>
            <a:pPr marL="241653" indent="-241653">
              <a:lnSpc>
                <a:spcPct val="100000"/>
              </a:lnSpc>
              <a:spcBef>
                <a:spcPts val="0"/>
              </a:spcBef>
              <a:buFont typeface="+mj-lt"/>
              <a:buAutoNum type="arabicPeriod"/>
            </a:pPr>
            <a:r>
              <a:rPr lang="en-US" sz="1300" dirty="0">
                <a:latin typeface="Calibri" panose="020F0502020204030204" pitchFamily="34" charset="0"/>
                <a:ea typeface="Calibri" panose="020F0502020204030204" pitchFamily="34" charset="0"/>
              </a:rPr>
              <a:t>The scene will take place in the classroom. </a:t>
            </a:r>
          </a:p>
          <a:p>
            <a:pPr marL="241653" indent="-241653">
              <a:lnSpc>
                <a:spcPct val="100000"/>
              </a:lnSpc>
              <a:spcBef>
                <a:spcPts val="0"/>
              </a:spcBef>
              <a:buFont typeface="+mj-lt"/>
              <a:buAutoNum type="arabicPeriod"/>
            </a:pPr>
            <a:r>
              <a:rPr lang="en-US" sz="1300" dirty="0">
                <a:latin typeface="Calibri" panose="020F0502020204030204" pitchFamily="34" charset="0"/>
                <a:ea typeface="Calibri" panose="020F0502020204030204" pitchFamily="34" charset="0"/>
              </a:rPr>
              <a:t>Review roles and expectations.</a:t>
            </a:r>
          </a:p>
          <a:p>
            <a:pPr marL="241653" indent="-241653">
              <a:lnSpc>
                <a:spcPct val="100000"/>
              </a:lnSpc>
              <a:spcBef>
                <a:spcPts val="0"/>
              </a:spcBef>
              <a:buFont typeface="+mj-lt"/>
              <a:buAutoNum type="arabicPeriod"/>
            </a:pPr>
            <a:r>
              <a:rPr lang="en-US" sz="1300" dirty="0">
                <a:latin typeface="Calibri" panose="020F0502020204030204" pitchFamily="34" charset="0"/>
                <a:ea typeface="Calibri" panose="020F0502020204030204" pitchFamily="34" charset="0"/>
              </a:rPr>
              <a:t>Set expectations for information release.</a:t>
            </a: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Today’s simulation will be structured in a series of scenes. Each scene represents a part of the investigation, and as you move through the day, new information will be introduced.</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Before each scene, you will take a moment to prepare. You will identify who is taking the lead, how you will work together, and what your goals are for that interaction.</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During the simulation, one person will act as the Specialist and lead the interaction. The secondary Specialist may support as needed, and the rest of the class will observe the interaction and take notes throughout the simulation.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After each scene, you will stop and complete your observation form. This is a critical part of the process. The goal is to reflect on what happened during the interaction, including how information was gathered, how engagement occurred, and what may have been missed.</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Your role is to continuously adjust your understanding as new information becomes available and begin identifying what that information may mean for child safety.</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This process reflects how investigations occur in practice. Information develops over time, and your decisions must adapt as your understanding evolves.</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dirty="0">
                <a:latin typeface="Calibri" panose="020F0502020204030204" pitchFamily="34" charset="0"/>
                <a:ea typeface="Calibri" panose="020F0502020204030204" pitchFamily="34" charset="0"/>
              </a:rPr>
              <a:t> </a:t>
            </a:r>
          </a:p>
          <a:p>
            <a:pPr marL="0">
              <a:lnSpc>
                <a:spcPct val="100000"/>
              </a:lnSpc>
              <a:spcBef>
                <a:spcPts val="0"/>
              </a:spcBef>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The simulations are scene-based.</a:t>
            </a: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Each scene includes:</a:t>
            </a:r>
          </a:p>
          <a:p>
            <a:pPr marL="664546" lvl="1"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Preparation</a:t>
            </a:r>
          </a:p>
          <a:p>
            <a:pPr marL="664546" lvl="1"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Interaction</a:t>
            </a:r>
          </a:p>
          <a:p>
            <a:pPr marL="664546" lvl="1"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Observation</a:t>
            </a:r>
          </a:p>
          <a:p>
            <a:pPr marL="664546" lvl="1"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Reflection</a:t>
            </a: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Observation forms must be completed after each scene.</a:t>
            </a: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Some information for the Flowers’ case will be introduced gradually.</a:t>
            </a:r>
          </a:p>
          <a:p>
            <a:pPr marL="181240" indent="-181240">
              <a:lnSpc>
                <a:spcPct val="100000"/>
              </a:lnSpc>
              <a:spcBef>
                <a:spcPts val="0"/>
              </a:spcBef>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adjust their thinking throughout the case.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3f5a2fa000f_0_435: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g3f5a2fa000f_0_435: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SCENE 1 - CAREGIVER ENGAGEMENT (CHARLOTTE)</a:t>
            </a:r>
            <a:endParaRPr lang="en-US" sz="1700" b="1" dirty="0">
              <a:latin typeface="Calibri" panose="020F0502020204030204" pitchFamily="34" charset="0"/>
            </a:endParaRPr>
          </a:p>
          <a:p>
            <a:pPr marL="0">
              <a:lnSpc>
                <a:spcPct val="100000"/>
              </a:lnSpc>
            </a:pPr>
            <a:r>
              <a:rPr lang="en-US" dirty="0">
                <a:latin typeface="Arial" panose="020B0604020202020204" pitchFamily="34" charset="0"/>
                <a:ea typeface="Arial" panose="020B060402020202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Characters: </a:t>
            </a:r>
            <a:r>
              <a:rPr lang="en-US" sz="1300" dirty="0">
                <a:latin typeface="Calibri" panose="020F0502020204030204" pitchFamily="34" charset="0"/>
                <a:ea typeface="Calibri" panose="020F0502020204030204" pitchFamily="34" charset="0"/>
              </a:rPr>
              <a:t>Charlotte; Jasmine (infant observation) </a:t>
            </a:r>
          </a:p>
          <a:p>
            <a:pPr marL="0">
              <a:lnSpc>
                <a:spcPct val="100000"/>
              </a:lnSpc>
            </a:pPr>
            <a:r>
              <a:rPr lang="en-US" sz="1300" b="1" dirty="0">
                <a:latin typeface="Calibri" panose="020F0502020204030204" pitchFamily="34" charset="0"/>
                <a:ea typeface="Calibri" panose="020F0502020204030204" pitchFamily="34" charset="0"/>
              </a:rPr>
              <a:t>Type of Interview: </a:t>
            </a:r>
            <a:r>
              <a:rPr lang="en-US" sz="1300" dirty="0">
                <a:latin typeface="Calibri" panose="020F0502020204030204" pitchFamily="34" charset="0"/>
                <a:ea typeface="Calibri" panose="020F0502020204030204" pitchFamily="34" charset="0"/>
              </a:rPr>
              <a:t>In-person</a:t>
            </a:r>
          </a:p>
          <a:p>
            <a:pPr marL="0">
              <a:lnSpc>
                <a:spcPct val="100000"/>
              </a:lnSpc>
            </a:pPr>
            <a:r>
              <a:rPr lang="en-US" sz="1300" b="1" dirty="0">
                <a:latin typeface="Calibri" panose="020F0502020204030204" pitchFamily="34" charset="0"/>
                <a:ea typeface="Calibri" panose="020F0502020204030204" pitchFamily="34" charset="0"/>
              </a:rPr>
              <a:t>Location:  </a:t>
            </a:r>
            <a:r>
              <a:rPr lang="en-US" sz="1300" dirty="0">
                <a:latin typeface="Calibri" panose="020F0502020204030204" pitchFamily="34" charset="0"/>
                <a:ea typeface="Calibri" panose="020F0502020204030204" pitchFamily="34" charset="0"/>
              </a:rPr>
              <a:t>Georgia Weems’ Home (Living Room) </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20 minutes total</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Pre-Brief: 5 minutes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Simulation: 20 minutes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Location: Classroom (Set up as a Living Room)</a:t>
            </a:r>
          </a:p>
          <a:p>
            <a:pPr marL="0" indent="-241653" defTabSz="966612">
              <a:lnSpc>
                <a:spcPct val="100000"/>
              </a:lnSpc>
              <a:defRPr/>
            </a:pPr>
            <a:endParaRPr lang="en-US" sz="1300" b="1" dirty="0">
              <a:latin typeface="Calibri" panose="020F0502020204030204" pitchFamily="34" charset="0"/>
              <a:ea typeface="Calibri" panose="020F0502020204030204" pitchFamily="34" charset="0"/>
            </a:endParaRPr>
          </a:p>
          <a:p>
            <a:pPr marL="0" indent="-241653" defTabSz="966612">
              <a:lnSpc>
                <a:spcPct val="100000"/>
              </a:lnSpc>
              <a:defRPr/>
            </a:pPr>
            <a:r>
              <a:rPr lang="en-US" sz="1300" b="1" dirty="0">
                <a:latin typeface="Calibri" panose="020F0502020204030204" pitchFamily="34" charset="0"/>
                <a:ea typeface="Calibri" panose="020F0502020204030204" pitchFamily="34" charset="0"/>
              </a:rPr>
              <a:t> Purpose: </a:t>
            </a:r>
            <a:r>
              <a:rPr lang="en-US" sz="1300" dirty="0">
                <a:latin typeface="Calibri" panose="020F0502020204030204" pitchFamily="34" charset="0"/>
                <a:ea typeface="Calibri" panose="020F0502020204030204" pitchFamily="34" charset="0"/>
              </a:rPr>
              <a:t>To begin the first simulation scene by guiding Specialists through structured preparation and initiating caregiver engagement to gather information related to caregiving, supervision, and potential safety concerns</a:t>
            </a:r>
          </a:p>
          <a:p>
            <a:pPr marL="0">
              <a:lnSpc>
                <a:spcPct val="100000"/>
              </a:lnSpc>
            </a:pPr>
            <a:endParaRPr lang="en-US" sz="1300" dirty="0">
              <a:latin typeface="Calibri" panose="020F0502020204030204" pitchFamily="34" charset="0"/>
              <a:ea typeface="Calibri" panose="020F0502020204030204" pitchFamily="34" charset="0"/>
            </a:endParaRPr>
          </a:p>
          <a:p>
            <a:pPr marL="0" indent="-241653" defTabSz="966612">
              <a:lnSpc>
                <a:spcPct val="100000"/>
              </a:lnSpc>
              <a:defRPr/>
            </a:pPr>
            <a:r>
              <a:rPr lang="en-US" sz="1300" b="1" dirty="0">
                <a:latin typeface="Calibri" panose="020F0502020204030204" pitchFamily="34" charset="0"/>
                <a:ea typeface="Calibri" panose="020F0502020204030204" pitchFamily="34" charset="0"/>
              </a:rPr>
              <a:t>Facilitator Resource:</a:t>
            </a:r>
            <a:r>
              <a:rPr lang="en-US" sz="1300" dirty="0">
                <a:latin typeface="Calibri" panose="020F0502020204030204" pitchFamily="34" charset="0"/>
                <a:ea typeface="Calibri" panose="020F0502020204030204" pitchFamily="34" charset="0"/>
              </a:rPr>
              <a:t> Facilitation Reminders - Caregiver Engagement (Charlotte), Charlotte’s Information Guide, Charlotte’s Role Card</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Set Up (CRITICAL)</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Select:</a:t>
            </a:r>
          </a:p>
          <a:p>
            <a:pPr marL="664546" lvl="1"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1 Lead Specialist</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1 Secondary Specialist</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MidSOUTH Curriculum Team Member to play the role of Charlotte</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Assign the remaining participants = </a:t>
            </a:r>
            <a:r>
              <a:rPr lang="en-US" sz="1300" b="1" dirty="0">
                <a:latin typeface="Calibri" panose="020F0502020204030204" pitchFamily="34" charset="0"/>
                <a:ea typeface="Calibri" panose="020F0502020204030204" pitchFamily="34" charset="0"/>
              </a:rPr>
              <a:t>Observers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Ensure that the observing participants have their observation forms ready for after the simulation.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Provide the person playing the Caregiver with Charlotte Flowers’ Information Guide or Role Card to review during Pre-Brief (these can be found in your Facilitator Resources).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Step 1: Pre-Brief (5 min)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Facilitator asks selected group for the Caregiver Simulation: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Who is the </a:t>
            </a:r>
            <a:r>
              <a:rPr lang="en-US" sz="1300" b="1" dirty="0">
                <a:latin typeface="Calibri" panose="020F0502020204030204" pitchFamily="34" charset="0"/>
                <a:ea typeface="Calibri" panose="020F0502020204030204" pitchFamily="34" charset="0"/>
              </a:rPr>
              <a:t>Lead Specialist</a:t>
            </a:r>
            <a:r>
              <a:rPr lang="en-US" sz="1300" dirty="0">
                <a:latin typeface="Calibri" panose="020F0502020204030204" pitchFamily="34" charset="0"/>
                <a:ea typeface="Calibri" panose="020F0502020204030204" pitchFamily="34" charset="0"/>
              </a:rPr>
              <a: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Who is the </a:t>
            </a:r>
            <a:r>
              <a:rPr lang="en-US" sz="1300" b="1" dirty="0">
                <a:latin typeface="Calibri" panose="020F0502020204030204" pitchFamily="34" charset="0"/>
                <a:ea typeface="Calibri" panose="020F0502020204030204" pitchFamily="34" charset="0"/>
              </a:rPr>
              <a:t>Secondary Specialist</a:t>
            </a:r>
            <a:r>
              <a:rPr lang="en-US" sz="1300" dirty="0">
                <a:latin typeface="Calibri" panose="020F0502020204030204" pitchFamily="34" charset="0"/>
                <a:ea typeface="Calibri" panose="020F0502020204030204" pitchFamily="34" charset="0"/>
              </a:rPr>
              <a: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will you signal if you need help?</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are their </a:t>
            </a:r>
            <a:r>
              <a:rPr lang="en-US" sz="1300" b="1" dirty="0">
                <a:latin typeface="Calibri" panose="020F0502020204030204" pitchFamily="34" charset="0"/>
                <a:ea typeface="Calibri" panose="020F0502020204030204" pitchFamily="34" charset="0"/>
              </a:rPr>
              <a:t>2 goals</a:t>
            </a:r>
            <a:r>
              <a:rPr lang="en-US" sz="1300" dirty="0">
                <a:latin typeface="Calibri" panose="020F0502020204030204" pitchFamily="34" charset="0"/>
                <a:ea typeface="Calibri" panose="020F0502020204030204" pitchFamily="34" charset="0"/>
              </a:rPr>
              <a:t> for this interaction?</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Step 2: Begin Simulation (15 - 20 min)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Start caregiver interaction (Charlotte).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facilitator supports role activation.</a:t>
            </a: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 are now moving into Scene 1 of the simulation.</a:t>
            </a:r>
            <a:r>
              <a:rPr lang="en-US" sz="1300" dirty="0">
                <a:latin typeface="Calibri" panose="020F0502020204030204" pitchFamily="34" charset="0"/>
                <a:ea typeface="Calibri" panose="020F0502020204030204" pitchFamily="34" charset="0"/>
              </a:rPr>
              <a:t> </a:t>
            </a:r>
            <a:r>
              <a:rPr lang="en-US" sz="1300" b="1" i="1" dirty="0">
                <a:latin typeface="Calibri" panose="020F0502020204030204" pitchFamily="34" charset="0"/>
                <a:ea typeface="Calibri" panose="020F0502020204030204" pitchFamily="34" charset="0"/>
              </a:rPr>
              <a:t>Before we begin, I want the selected group to take a moment to prepare. Identify who will take the lead as the Specialist, who will support as secondary, who will be the Caregiver, how you will communicate if you need assistance, and what your goals are for this interaction with the Caregiver.</a:t>
            </a:r>
            <a:r>
              <a:rPr lang="en-US" sz="1300" dirty="0">
                <a:latin typeface="Calibri" panose="020F0502020204030204" pitchFamily="34" charset="0"/>
                <a:ea typeface="Calibri" panose="020F0502020204030204" pitchFamily="34" charset="0"/>
              </a:rPr>
              <a:t> </a:t>
            </a: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Your focus in this scene is to engage with the caregiver and begin gathering information about caregiving, supervision, and daily functioning.</a:t>
            </a:r>
            <a:r>
              <a:rPr lang="en-US" sz="1300" dirty="0">
                <a:latin typeface="Calibri" panose="020F0502020204030204" pitchFamily="34" charset="0"/>
                <a:ea typeface="Calibri" panose="020F0502020204030204" pitchFamily="34" charset="0"/>
              </a:rPr>
              <a:t> </a:t>
            </a:r>
            <a:r>
              <a:rPr lang="en-US" sz="1300" b="1" i="1" dirty="0">
                <a:latin typeface="Calibri" panose="020F0502020204030204" pitchFamily="34" charset="0"/>
                <a:ea typeface="Calibri" panose="020F0502020204030204" pitchFamily="34" charset="0"/>
              </a:rPr>
              <a:t>As the interaction begins, remember that you are working with limited information. Your role is to ask questions, listen carefully, and begin building an understanding of what is happening in this family.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Observers, your role is to watch closely and document what you see using your observation form. Pay attention to how the Specialist engages, what information is gathered, and what opportunities may be missed.</a:t>
            </a:r>
            <a:r>
              <a:rPr lang="en-US" sz="1300" dirty="0">
                <a:latin typeface="Calibri" panose="020F0502020204030204" pitchFamily="34" charset="0"/>
                <a:ea typeface="Calibri" panose="020F0502020204030204" pitchFamily="34" charset="0"/>
              </a:rPr>
              <a:t> </a:t>
            </a:r>
            <a:r>
              <a:rPr lang="en-US" sz="1300" b="1" i="1" dirty="0">
                <a:latin typeface="Calibri" panose="020F0502020204030204" pitchFamily="34" charset="0"/>
                <a:ea typeface="Calibri" panose="020F0502020204030204" pitchFamily="34" charset="0"/>
              </a:rPr>
              <a:t>We will begin the simulation once the group is ready.</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Simulation Scenario</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When the simulation begins, the facilitator says: </a:t>
            </a:r>
            <a:r>
              <a:rPr lang="en-US" sz="1300" b="1" i="1" dirty="0">
                <a:latin typeface="Calibri" panose="020F0502020204030204" pitchFamily="34" charset="0"/>
                <a:ea typeface="Calibri" panose="020F0502020204030204" pitchFamily="34" charset="0"/>
              </a:rPr>
              <a:t>You arrive at the home, the grandmother’s home (Georgia Weems). Charlotte is present. The children are in the home. The environment appears safe and appropriate. Charlotte is watching television in the back room when you enter.</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Controlled Information Release (Scene 1 – Charlotte)</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Facilitator introduces </a:t>
            </a:r>
            <a:r>
              <a:rPr lang="en-US" sz="1300" u="sng" dirty="0">
                <a:latin typeface="Calibri" panose="020F0502020204030204" pitchFamily="34" charset="0"/>
                <a:ea typeface="Calibri" panose="020F0502020204030204" pitchFamily="34" charset="0"/>
              </a:rPr>
              <a:t>ONLY</a:t>
            </a:r>
            <a:r>
              <a:rPr lang="en-US" sz="1300" dirty="0">
                <a:latin typeface="Calibri" panose="020F0502020204030204" pitchFamily="34" charset="0"/>
                <a:ea typeface="Calibri" panose="020F0502020204030204" pitchFamily="34" charset="0"/>
              </a:rPr>
              <a:t> if it needs to be reiterated to the group:</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Caregiver Behavior: </a:t>
            </a:r>
            <a:r>
              <a:rPr lang="en-US" sz="1300" dirty="0">
                <a:latin typeface="Calibri" panose="020F0502020204030204" pitchFamily="34" charset="0"/>
                <a:ea typeface="Calibri" panose="020F0502020204030204" pitchFamily="34" charset="0"/>
              </a:rPr>
              <a:t>Minimizes concerns and deflects responsibility.</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Supervision: </a:t>
            </a:r>
            <a:r>
              <a:rPr lang="en-US" sz="1300" dirty="0">
                <a:latin typeface="Calibri" panose="020F0502020204030204" pitchFamily="34" charset="0"/>
                <a:ea typeface="Calibri" panose="020F0502020204030204" pitchFamily="34" charset="0"/>
              </a:rPr>
              <a:t>Vague answers are given, and Grandmother’s involvement is hinted.</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Medical: </a:t>
            </a:r>
            <a:r>
              <a:rPr lang="en-US" sz="1300" dirty="0">
                <a:latin typeface="Calibri" panose="020F0502020204030204" pitchFamily="34" charset="0"/>
                <a:ea typeface="Calibri" panose="020F0502020204030204" pitchFamily="34" charset="0"/>
              </a:rPr>
              <a:t>Jasmine has not consistently received medication.</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Caregiver’s Tone: </a:t>
            </a:r>
            <a:r>
              <a:rPr lang="en-US" sz="1300" dirty="0">
                <a:latin typeface="Calibri" panose="020F0502020204030204" pitchFamily="34" charset="0"/>
                <a:ea typeface="Calibri" panose="020F0502020204030204" pitchFamily="34" charset="0"/>
              </a:rPr>
              <a:t>Defensive when questioned and avoids giving details.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Questions: </a:t>
            </a:r>
            <a:r>
              <a:rPr lang="en-US" sz="1300" dirty="0">
                <a:latin typeface="Calibri" panose="020F0502020204030204" pitchFamily="34" charset="0"/>
                <a:ea typeface="Calibri" panose="020F0502020204030204" pitchFamily="34" charset="0"/>
              </a:rPr>
              <a:t>(Use the prompts below during the simulation, if needed)</a:t>
            </a:r>
          </a:p>
          <a:p>
            <a:pPr marL="0">
              <a:lnSpc>
                <a:spcPct val="100000"/>
              </a:lnSpc>
            </a:pPr>
            <a:r>
              <a:rPr lang="en-US" sz="1300" dirty="0">
                <a:latin typeface="Calibri" panose="020F0502020204030204" pitchFamily="34" charset="0"/>
                <a:ea typeface="Calibri" panose="020F0502020204030204" pitchFamily="34" charset="0"/>
              </a:rPr>
              <a:t>(Use sparingly, do NOT interrupt flow unless necessary)</a:t>
            </a:r>
          </a:p>
          <a:p>
            <a:pPr marL="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are you hoping to learn from that question?</a:t>
            </a:r>
          </a:p>
          <a:p>
            <a:pPr marL="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Is there anything you still need to clarify?</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Note</a:t>
            </a:r>
            <a:r>
              <a:rPr lang="en-US" sz="1300" dirty="0">
                <a:latin typeface="Calibri" panose="020F0502020204030204" pitchFamily="34" charset="0"/>
                <a:ea typeface="Calibri" panose="020F0502020204030204" pitchFamily="34" charset="0"/>
              </a:rPr>
              <a: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Focus the participants on information gathering, not conclusions.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Engagement impacts information quality throughout investigations.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clarify, not assume.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Early information may be incomplete or inconsistent.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Review your Facilitator Cheat Sheet as needed throughout the Caregiver Simulation (available in your Facilitator Resources). </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DO NOT:</a:t>
            </a:r>
          </a:p>
          <a:p>
            <a:pPr marL="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Give full information.</a:t>
            </a:r>
          </a:p>
          <a:p>
            <a:pPr marL="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Lead participants to answers.</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DO:</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Let participants: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Struggle appropriately.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Introduce subtle inconsistencies.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Maintain realistic pacing.</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SDM CONNECTION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gathered here will later support: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Identification of safety threats.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Safety Assessment decision-making.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3f5e201c3f6_2_0: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g3f5e201c3f6_2_0: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REFLECTING ON CAREGIVER ENGAGEMENT</a:t>
            </a:r>
            <a:endParaRPr sz="1300" b="1" dirty="0">
              <a:latin typeface="+mn-lt"/>
              <a:ea typeface="Calibri"/>
              <a:cs typeface="Calibri"/>
              <a:sym typeface="Calibri"/>
            </a:endParaRPr>
          </a:p>
          <a:p>
            <a:pPr marL="0" indent="0">
              <a:buClr>
                <a:schemeClr val="dk1"/>
              </a:buClr>
              <a:buSzPts val="1100"/>
            </a:pPr>
            <a:endParaRPr sz="1300"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Time:</a:t>
            </a:r>
            <a:r>
              <a:rPr lang="en-US" sz="1300" dirty="0">
                <a:latin typeface="+mn-lt"/>
                <a:ea typeface="Calibri"/>
                <a:cs typeface="Calibri"/>
                <a:sym typeface="Calibri"/>
              </a:rPr>
              <a:t> 15 minutes</a:t>
            </a:r>
            <a:endParaRPr sz="1300" dirty="0">
              <a:latin typeface="+mn-lt"/>
              <a:ea typeface="Calibri"/>
              <a:cs typeface="Calibri"/>
              <a:sym typeface="Calibri"/>
            </a:endParaRPr>
          </a:p>
          <a:p>
            <a:pPr marL="181240" indent="-181240">
              <a:buClr>
                <a:schemeClr val="dk1"/>
              </a:buClr>
              <a:buSzPts val="1200"/>
              <a:buFont typeface="Arial" panose="020B0604020202020204" pitchFamily="34" charset="0"/>
              <a:buChar char="•"/>
            </a:pPr>
            <a:r>
              <a:rPr lang="en-US" sz="1300" dirty="0">
                <a:latin typeface="+mn-lt"/>
                <a:ea typeface="Calibri"/>
                <a:cs typeface="Calibri"/>
                <a:sym typeface="Calibri"/>
              </a:rPr>
              <a:t>Observation Form: 5 minutes</a:t>
            </a:r>
            <a:endParaRPr sz="1300" dirty="0">
              <a:latin typeface="+mn-lt"/>
              <a:ea typeface="Calibri"/>
              <a:cs typeface="Calibri"/>
              <a:sym typeface="Calibri"/>
            </a:endParaRPr>
          </a:p>
          <a:p>
            <a:pPr marL="181240" indent="-181240">
              <a:buClr>
                <a:schemeClr val="dk1"/>
              </a:buClr>
              <a:buSzPts val="1200"/>
              <a:buFont typeface="Arial" panose="020B0604020202020204" pitchFamily="34" charset="0"/>
              <a:buChar char="•"/>
            </a:pPr>
            <a:r>
              <a:rPr lang="en-US" sz="1300" dirty="0">
                <a:latin typeface="+mn-lt"/>
                <a:ea typeface="Calibri"/>
                <a:cs typeface="Calibri"/>
                <a:sym typeface="Calibri"/>
              </a:rPr>
              <a:t>Debrief: 10 minutes</a:t>
            </a:r>
            <a:endParaRPr sz="1300" dirty="0">
              <a:latin typeface="+mn-lt"/>
              <a:ea typeface="Calibri"/>
              <a:cs typeface="Calibri"/>
              <a:sym typeface="Calibri"/>
            </a:endParaRPr>
          </a:p>
          <a:p>
            <a:pPr marL="0" indent="0">
              <a:buClr>
                <a:schemeClr val="dk1"/>
              </a:buClr>
              <a:buSzPts val="1100"/>
            </a:pPr>
            <a:endParaRPr lang="en-US" sz="1300" b="1"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Purpose: </a:t>
            </a:r>
            <a:r>
              <a:rPr lang="en-US" sz="1300" dirty="0">
                <a:latin typeface="+mn-lt"/>
                <a:ea typeface="Calibri"/>
                <a:cs typeface="Calibri"/>
                <a:sym typeface="Calibri"/>
              </a:rPr>
              <a:t>To guide Specialists through structured reflection using the observation form and to reinforce learning through facilitated discussion of engagement, information gathering, and missed opportunities</a:t>
            </a:r>
            <a:endParaRPr sz="1300" dirty="0">
              <a:latin typeface="+mn-lt"/>
              <a:ea typeface="Calibri"/>
              <a:cs typeface="Calibri"/>
              <a:sym typeface="Calibri"/>
            </a:endParaRPr>
          </a:p>
          <a:p>
            <a:pPr marL="0" indent="0">
              <a:buClr>
                <a:schemeClr val="dk1"/>
              </a:buClr>
              <a:buSzPts val="1100"/>
            </a:pPr>
            <a:endParaRPr lang="en-US" sz="1300" b="1"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Participant Manual: </a:t>
            </a:r>
            <a:r>
              <a:rPr lang="en-US" sz="1300" dirty="0">
                <a:latin typeface="+mn-lt"/>
                <a:ea typeface="Calibri"/>
                <a:cs typeface="Calibri"/>
                <a:sym typeface="Calibri"/>
              </a:rPr>
              <a:t>Charlotte Observation Form</a:t>
            </a:r>
          </a:p>
          <a:p>
            <a:pPr marL="0" indent="0" defTabSz="966612">
              <a:buClr>
                <a:schemeClr val="dk1"/>
              </a:buClr>
              <a:buSzPts val="1100"/>
              <a:defRPr/>
            </a:pPr>
            <a:r>
              <a:rPr lang="en-US" sz="1300" b="1" dirty="0">
                <a:ea typeface="Calibri"/>
                <a:cs typeface="Calibri"/>
                <a:sym typeface="Calibri"/>
              </a:rPr>
              <a:t>Facilitator Resource: </a:t>
            </a:r>
            <a:r>
              <a:rPr lang="en-US" sz="1300" dirty="0">
                <a:ea typeface="Calibri"/>
                <a:cs typeface="Calibri"/>
                <a:sym typeface="Calibri"/>
              </a:rPr>
              <a:t>Charlotte Observation Form</a:t>
            </a:r>
          </a:p>
          <a:p>
            <a:pPr marL="0" indent="0">
              <a:buClr>
                <a:schemeClr val="dk1"/>
              </a:buClr>
              <a:buSzPts val="1100"/>
            </a:pPr>
            <a:endParaRPr sz="1300" b="1"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Activity Set Up:</a:t>
            </a:r>
            <a:endParaRPr sz="1300" b="1" dirty="0">
              <a:latin typeface="+mn-lt"/>
              <a:ea typeface="Calibri"/>
              <a:cs typeface="Calibri"/>
              <a:sym typeface="Calibri"/>
            </a:endParaRPr>
          </a:p>
          <a:p>
            <a:pPr marL="181240" indent="-181240">
              <a:buClr>
                <a:schemeClr val="dk1"/>
              </a:buClr>
              <a:buSzPts val="1200"/>
              <a:buFont typeface="Arial" panose="020B0604020202020204" pitchFamily="34" charset="0"/>
              <a:buChar char="•"/>
            </a:pPr>
            <a:r>
              <a:rPr lang="en-US" sz="1300" dirty="0">
                <a:latin typeface="+mn-lt"/>
                <a:ea typeface="Calibri"/>
                <a:cs typeface="Calibri"/>
                <a:sym typeface="Calibri"/>
              </a:rPr>
              <a:t>Stop simulation</a:t>
            </a:r>
            <a:endParaRPr sz="1300" dirty="0">
              <a:latin typeface="+mn-lt"/>
              <a:ea typeface="Calibri"/>
              <a:cs typeface="Calibri"/>
              <a:sym typeface="Calibri"/>
            </a:endParaRPr>
          </a:p>
          <a:p>
            <a:pPr marL="181240" indent="-181240">
              <a:buClr>
                <a:schemeClr val="dk1"/>
              </a:buClr>
              <a:buSzPts val="1200"/>
              <a:buFont typeface="Arial" panose="020B0604020202020204" pitchFamily="34" charset="0"/>
              <a:buChar char="•"/>
            </a:pPr>
            <a:r>
              <a:rPr lang="en-US" sz="1300" dirty="0">
                <a:latin typeface="+mn-lt"/>
                <a:ea typeface="Calibri"/>
                <a:cs typeface="Calibri"/>
                <a:sym typeface="Calibri"/>
              </a:rPr>
              <a:t>Ensure all participants:</a:t>
            </a:r>
            <a:endParaRPr sz="1300" dirty="0">
              <a:latin typeface="+mn-lt"/>
              <a:ea typeface="Calibri"/>
              <a:cs typeface="Calibri"/>
              <a:sym typeface="Calibri"/>
            </a:endParaRPr>
          </a:p>
          <a:p>
            <a:pPr marL="664546" lvl="2" indent="-181240">
              <a:buClr>
                <a:schemeClr val="dk1"/>
              </a:buClr>
              <a:buSzPts val="1200"/>
              <a:buFont typeface="Courier New" panose="02070309020205020404" pitchFamily="49" charset="0"/>
              <a:buChar char="o"/>
            </a:pPr>
            <a:r>
              <a:rPr lang="en-US" sz="1300" dirty="0">
                <a:latin typeface="+mn-lt"/>
                <a:ea typeface="Calibri"/>
                <a:cs typeface="Calibri"/>
                <a:sym typeface="Calibri"/>
              </a:rPr>
              <a:t>Have their Observation Form</a:t>
            </a:r>
          </a:p>
          <a:p>
            <a:pPr marL="483306" lvl="2" indent="0">
              <a:buClr>
                <a:schemeClr val="dk1"/>
              </a:buClr>
              <a:buSzPts val="1200"/>
            </a:pPr>
            <a:endParaRPr sz="1300"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Activity Instructions:</a:t>
            </a:r>
            <a:endParaRPr sz="1300" b="1" dirty="0">
              <a:latin typeface="+mn-lt"/>
              <a:ea typeface="Calibri"/>
              <a:cs typeface="Calibri"/>
              <a:sym typeface="Calibri"/>
            </a:endParaRPr>
          </a:p>
          <a:p>
            <a:pPr marL="0" indent="0">
              <a:buClr>
                <a:schemeClr val="dk1"/>
              </a:buClr>
              <a:buSzPts val="1100"/>
            </a:pPr>
            <a:endParaRPr sz="1300" b="1"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Step 1: STOP THE SCENE</a:t>
            </a:r>
            <a:endParaRPr sz="1300" b="1" dirty="0">
              <a:latin typeface="+mn-lt"/>
              <a:ea typeface="Calibri"/>
              <a:cs typeface="Calibri"/>
              <a:sym typeface="Calibri"/>
            </a:endParaRPr>
          </a:p>
          <a:p>
            <a:pPr marL="0" indent="0">
              <a:buClr>
                <a:schemeClr val="dk1"/>
              </a:buClr>
              <a:buSzPts val="1100"/>
            </a:pPr>
            <a:r>
              <a:rPr lang="en-US" sz="1300" dirty="0">
                <a:latin typeface="+mn-lt"/>
                <a:ea typeface="Calibri"/>
                <a:cs typeface="Calibri"/>
                <a:sym typeface="Calibri"/>
              </a:rPr>
              <a:t>Facilitator states: “We’re going to pause the scene here.”</a:t>
            </a:r>
            <a:endParaRPr sz="1300" dirty="0">
              <a:latin typeface="+mn-lt"/>
              <a:ea typeface="Calibri"/>
              <a:cs typeface="Calibri"/>
              <a:sym typeface="Calibri"/>
            </a:endParaRPr>
          </a:p>
          <a:p>
            <a:pPr marL="0" indent="0">
              <a:buClr>
                <a:schemeClr val="dk1"/>
              </a:buClr>
              <a:buSzPts val="1100"/>
            </a:pPr>
            <a:endParaRPr sz="1300" b="1" dirty="0">
              <a:latin typeface="+mn-lt"/>
              <a:ea typeface="Calibri"/>
              <a:cs typeface="Calibri"/>
              <a:sym typeface="Calibri"/>
            </a:endParaRPr>
          </a:p>
          <a:p>
            <a:pPr marL="0" indent="0">
              <a:buClr>
                <a:schemeClr val="dk1"/>
              </a:buClr>
              <a:buSzPts val="1100"/>
            </a:pPr>
            <a:r>
              <a:rPr lang="en-US" sz="1300" b="1" dirty="0">
                <a:latin typeface="+mn-lt"/>
                <a:ea typeface="Calibri"/>
                <a:cs typeface="Calibri"/>
                <a:sym typeface="Calibri"/>
              </a:rPr>
              <a:t>Step 2: COMPLETE OBSERVATION FORM (5 MIN)</a:t>
            </a:r>
            <a:endParaRPr sz="1300" b="1" dirty="0">
              <a:latin typeface="+mn-lt"/>
              <a:ea typeface="Calibri"/>
              <a:cs typeface="Calibri"/>
              <a:sym typeface="Calibri"/>
            </a:endParaRPr>
          </a:p>
          <a:p>
            <a:pPr marL="0" indent="0">
              <a:buClr>
                <a:schemeClr val="dk1"/>
              </a:buClr>
              <a:buSzPts val="1100"/>
            </a:pPr>
            <a:r>
              <a:rPr lang="en-US" sz="1300" dirty="0">
                <a:latin typeface="+mn-lt"/>
                <a:ea typeface="Calibri"/>
                <a:cs typeface="Calibri"/>
                <a:sym typeface="Calibri"/>
              </a:rPr>
              <a:t>Participants:</a:t>
            </a:r>
            <a:endParaRPr sz="1300" dirty="0">
              <a:latin typeface="+mn-lt"/>
              <a:ea typeface="Calibri"/>
              <a:cs typeface="Calibri"/>
              <a:sym typeface="Calibri"/>
            </a:endParaRPr>
          </a:p>
          <a:p>
            <a:pPr marL="181240" indent="-181240">
              <a:buClr>
                <a:schemeClr val="dk1"/>
              </a:buClr>
              <a:buSzPts val="1200"/>
              <a:buFont typeface="Arial" panose="020B0604020202020204" pitchFamily="34" charset="0"/>
              <a:buChar char="•"/>
            </a:pPr>
            <a:r>
              <a:rPr lang="en-US" sz="1300" dirty="0">
                <a:latin typeface="+mn-lt"/>
                <a:ea typeface="Calibri"/>
                <a:cs typeface="Calibri"/>
                <a:sym typeface="Calibri"/>
              </a:rPr>
              <a:t>Independently complete:</a:t>
            </a:r>
            <a:endParaRPr sz="1300" dirty="0">
              <a:latin typeface="+mn-lt"/>
              <a:ea typeface="Calibri"/>
              <a:cs typeface="Calibri"/>
              <a:sym typeface="Calibri"/>
            </a:endParaRPr>
          </a:p>
          <a:p>
            <a:pPr marL="664546" lvl="2" indent="-181240">
              <a:buClr>
                <a:schemeClr val="dk1"/>
              </a:buClr>
              <a:buSzPts val="1200"/>
              <a:buFont typeface="Courier New" panose="02070309020205020404" pitchFamily="49" charset="0"/>
              <a:buChar char="o"/>
            </a:pPr>
            <a:r>
              <a:rPr lang="en-US" sz="1300" dirty="0">
                <a:latin typeface="+mn-lt"/>
                <a:ea typeface="Calibri"/>
                <a:cs typeface="Calibri"/>
                <a:sym typeface="Calibri"/>
              </a:rPr>
              <a:t>Engagement</a:t>
            </a:r>
            <a:endParaRPr sz="1300" dirty="0">
              <a:latin typeface="+mn-lt"/>
              <a:ea typeface="Calibri"/>
              <a:cs typeface="Calibri"/>
              <a:sym typeface="Calibri"/>
            </a:endParaRPr>
          </a:p>
          <a:p>
            <a:pPr marL="664546" lvl="2" indent="-181240">
              <a:buClr>
                <a:schemeClr val="dk1"/>
              </a:buClr>
              <a:buSzPts val="1200"/>
              <a:buFont typeface="Courier New" panose="02070309020205020404" pitchFamily="49" charset="0"/>
              <a:buChar char="o"/>
            </a:pPr>
            <a:r>
              <a:rPr lang="en-US" sz="1300" dirty="0">
                <a:latin typeface="+mn-lt"/>
                <a:ea typeface="Calibri"/>
                <a:cs typeface="Calibri"/>
                <a:sym typeface="Calibri"/>
              </a:rPr>
              <a:t>Empathy / Respect</a:t>
            </a:r>
            <a:endParaRPr sz="1300" dirty="0">
              <a:latin typeface="+mn-lt"/>
              <a:ea typeface="Calibri"/>
              <a:cs typeface="Calibri"/>
              <a:sym typeface="Calibri"/>
            </a:endParaRPr>
          </a:p>
          <a:p>
            <a:pPr marL="664546" lvl="2" indent="-181240">
              <a:buClr>
                <a:schemeClr val="dk1"/>
              </a:buClr>
              <a:buSzPts val="1200"/>
              <a:buFont typeface="Courier New" panose="02070309020205020404" pitchFamily="49" charset="0"/>
              <a:buChar char="o"/>
            </a:pPr>
            <a:r>
              <a:rPr lang="en-US" sz="1300" dirty="0">
                <a:latin typeface="+mn-lt"/>
                <a:ea typeface="Calibri"/>
                <a:cs typeface="Calibri"/>
                <a:sym typeface="Calibri"/>
              </a:rPr>
              <a:t>Family Voice</a:t>
            </a:r>
            <a:endParaRPr sz="1300" dirty="0">
              <a:latin typeface="+mn-lt"/>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f5a1507d12_0_84:notes"/>
          <p:cNvSpPr txBox="1">
            <a:spLocks noGrp="1"/>
          </p:cNvSpPr>
          <p:nvPr>
            <p:ph type="body" idx="1"/>
          </p:nvPr>
        </p:nvSpPr>
        <p:spPr>
          <a:xfrm>
            <a:off x="714587" y="4177189"/>
            <a:ext cx="5864013" cy="4495562"/>
          </a:xfrm>
          <a:prstGeom prst="rect">
            <a:avLst/>
          </a:prstGeom>
          <a:noFill/>
          <a:ln>
            <a:noFill/>
          </a:ln>
        </p:spPr>
        <p:txBody>
          <a:bodyPr spcFirstLastPara="1" wrap="square" lIns="98337" tIns="49155" rIns="98337" bIns="49155"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AFTER SIMULATION DEBRIEF</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 </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Guide participants through a structured reflection on the simulation scene — reinforcing skill application, naming what went well, connecting observations to policy and documentation, and closing the learning loop before moving 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Step 3: DEBRIEF (10–15 MIN)</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The facilitator leads the discussion using guided questions.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We’re going to pause the scene here.</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i="1" dirty="0">
                <a:latin typeface="Calibri" panose="020F0502020204030204" pitchFamily="34" charset="0"/>
                <a:ea typeface="Calibri" panose="020F0502020204030204" pitchFamily="34" charset="0"/>
              </a:rPr>
              <a:t>Take the next few minutes to complete your observation form. Focus on what you observed during the interaction, including how the Specialist engaged, what information was gathered, and what opportunities may have been missed.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Once you’ve completed your form, we will come back together and talk through what you observed.</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a:t>
            </a:r>
            <a:r>
              <a:rPr lang="en-US" sz="1300" dirty="0">
                <a:latin typeface="Calibri" panose="020F0502020204030204" pitchFamily="34" charset="0"/>
                <a:ea typeface="Calibri" panose="020F0502020204030204" pitchFamily="34" charset="0"/>
              </a:rPr>
              <a:t> (ask the following question and validate responses)</a:t>
            </a:r>
          </a:p>
          <a:p>
            <a:pPr marL="0">
              <a:lnSpc>
                <a:spcPct val="100000"/>
              </a:lnSpc>
            </a:pPr>
            <a:r>
              <a:rPr lang="en-US" sz="1300" b="1" dirty="0">
                <a:latin typeface="Calibri" panose="020F0502020204030204" pitchFamily="34" charset="0"/>
                <a:ea typeface="Calibri" panose="020F0502020204030204" pitchFamily="34" charset="0"/>
              </a:rPr>
              <a:t>Start Broad:</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you observe during this interaction?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Then Focus on the following:</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Engagement</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did the Specialist introduce themselves and engage the caregiver?</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helped move the conversation forward?</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Information Gathering</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information did we learn?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still feels unclear?</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Missed Opportunities</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could have been explored further?</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Were there moments where follow-up questions could have helped?</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Caregiver Behavior</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you notice about the caregiver’s responses?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Were there any inconsistencies or concerns?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Participants should identify: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Caregiver minimized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Supervision unclear.</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Medication concerns present.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DV indicators hinted.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the participants that the information is partial and still developing.</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DO NOT:</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Tell the Specialist what they “should have done”.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Turn this into a lecture.</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DO:</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Ask questions.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Let participants identify gaps.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Build learning through reflection.</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Tie Back to Process:</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This is how understanding develops.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More information is coming.</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SDM Connection: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gathered here will later support the identification of safety threats.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Engagement impacts information quality.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Strong questions lead to better understanding.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Early information may be incomplete.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clarify and follow up. </a:t>
            </a:r>
          </a:p>
        </p:txBody>
      </p:sp>
      <p:sp>
        <p:nvSpPr>
          <p:cNvPr id="691" name="Google Shape;691;g3f5a1507d12_0_84:notes"/>
          <p:cNvSpPr>
            <a:spLocks noGrp="1" noRot="1" noChangeAspect="1"/>
          </p:cNvSpPr>
          <p:nvPr>
            <p:ph type="sldImg" idx="3"/>
          </p:nvPr>
        </p:nvSpPr>
        <p:spPr>
          <a:xfrm>
            <a:off x="781050" y="928688"/>
            <a:ext cx="5775325" cy="324802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3f953026ba0_0_510: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3f953026ba0_0_510: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CLOSING AND TRANSITION TO BREAK </a:t>
            </a:r>
            <a:endParaRPr lang="en-US" sz="1700" b="1" dirty="0">
              <a:latin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4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reinforce key learning from the caregiver simulation and provide a clear transition to the break before continuing the investigation process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Brief facilitator-led reflection.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Transition to break.</a:t>
            </a: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this section, you had the opportunity to engage with the caregiver and begin gathering information about what is happening in the family.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practiced asking questions, following up, and identifying areas that may need further clarification. You also experienced how information can feel incomplete or unclear during initial contact.</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At this point in an investigation, you are not expected to have all of the answers. Your role is to continue gathering information, asking questions, and building your understanding over time.</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we move forward today, you will continue to build on what you learned here by engaging with additional individuals in the home and expanding your understanding of the situation. We’re going to take a 15-minute break. When we return, we will continue the investigation process.</a:t>
            </a:r>
            <a:endParaRPr lang="en-US" sz="1300" dirty="0">
              <a:latin typeface="Calibri" panose="020F0502020204030204" pitchFamily="34" charset="0"/>
              <a:ea typeface="Calibri" panose="020F0502020204030204" pitchFamily="34" charset="0"/>
            </a:endParaRPr>
          </a:p>
          <a:p>
            <a:pPr marL="0">
              <a:lnSpc>
                <a:spcPct val="100000"/>
              </a:lnSpc>
            </a:pPr>
            <a:br>
              <a:rPr lang="en-US" sz="1300" dirty="0">
                <a:latin typeface="Calibri" panose="020F0502020204030204" pitchFamily="34" charset="0"/>
                <a:ea typeface="Calibri" panose="020F0502020204030204" pitchFamily="34" charset="0"/>
              </a:rPr>
            </a:b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(optional, if time allows)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felt challenging during that interaction?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Asking the right questions.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Knowing what to follow up 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Working with limited information.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It’s time to take a take a break. When we return from our break we will transition into harm and worry statements.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txBody>
          <a:bodyPr/>
          <a:lstStyle/>
          <a:p>
            <a:endParaRPr lang="en-US"/>
          </a:p>
        </p:txBody>
      </p:sp>
      <p:sp>
        <p:nvSpPr>
          <p:cNvPr id="3" name="Notes Placeholder 2"/>
          <p:cNvSpPr>
            <a:spLocks noGrp="1"/>
          </p:cNvSpPr>
          <p:nvPr>
            <p:ph type="body" idx="1"/>
          </p:nvPr>
        </p:nvSpPr>
        <p:spPr>
          <a:xfrm>
            <a:off x="731520" y="4215528"/>
            <a:ext cx="5852160" cy="4409966"/>
          </a:xfrm>
        </p:spPr>
        <p:txBody>
          <a:bodyPr/>
          <a:lstStyle/>
          <a:p>
            <a:pPr marL="0"/>
            <a:r>
              <a:rPr lang="en-US" b="1" dirty="0">
                <a:latin typeface="Calibri" panose="020F0502020204030204" pitchFamily="34" charset="0"/>
                <a:ea typeface="Calibri" panose="020F0502020204030204" pitchFamily="34" charset="0"/>
                <a:cs typeface="Calibri" panose="020F0502020204030204" pitchFamily="34" charset="0"/>
              </a:rPr>
              <a:t>BRAIN BREAK</a:t>
            </a:r>
          </a:p>
        </p:txBody>
      </p:sp>
    </p:spTree>
    <p:extLst>
      <p:ext uri="{BB962C8B-B14F-4D97-AF65-F5344CB8AC3E}">
        <p14:creationId xmlns:p14="http://schemas.microsoft.com/office/powerpoint/2010/main" val="3837152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notes"/>
          <p:cNvSpPr txBox="1">
            <a:spLocks noGrp="1"/>
          </p:cNvSpPr>
          <p:nvPr>
            <p:ph type="body" idx="1"/>
          </p:nvPr>
        </p:nvSpPr>
        <p:spPr>
          <a:xfrm>
            <a:off x="731520" y="4165521"/>
            <a:ext cx="5852160" cy="4510563"/>
          </a:xfrm>
          <a:prstGeom prst="rect">
            <a:avLst/>
          </a:prstGeom>
          <a:noFill/>
          <a:ln>
            <a:noFill/>
          </a:ln>
        </p:spPr>
        <p:txBody>
          <a:bodyPr spcFirstLastPara="1" wrap="square" lIns="96645" tIns="48309" rIns="96645" bIns="48309" anchor="t" anchorCtr="0">
            <a:noAutofit/>
          </a:bodyPr>
          <a:lstStyle/>
          <a:p>
            <a:pPr marL="0" indent="0"/>
            <a:r>
              <a:rPr lang="en-US" sz="1300" b="1" dirty="0">
                <a:latin typeface="Calibri"/>
                <a:ea typeface="Calibri"/>
                <a:cs typeface="Calibri"/>
                <a:sym typeface="Calibri"/>
              </a:rPr>
              <a:t>DEVELOPING HARM &amp; WORRY STATEMENTS</a:t>
            </a:r>
            <a:endParaRPr sz="1300" b="1" dirty="0">
              <a:latin typeface="Calibri"/>
              <a:ea typeface="Calibri"/>
              <a:cs typeface="Calibri"/>
              <a:sym typeface="Calibri"/>
            </a:endParaRPr>
          </a:p>
        </p:txBody>
      </p:sp>
      <p:sp>
        <p:nvSpPr>
          <p:cNvPr id="262" name="Google Shape;262;p1:notes"/>
          <p:cNvSpPr>
            <a:spLocks noGrp="1" noRot="1" noChangeAspect="1"/>
          </p:cNvSpPr>
          <p:nvPr>
            <p:ph type="sldImg" idx="2"/>
          </p:nvPr>
        </p:nvSpPr>
        <p:spPr>
          <a:xfrm>
            <a:off x="777875" y="9255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7:notes"/>
          <p:cNvSpPr>
            <a:spLocks noGrp="1" noRot="1" noChangeAspect="1"/>
          </p:cNvSpPr>
          <p:nvPr>
            <p:ph type="sldImg" idx="2"/>
          </p:nvPr>
        </p:nvSpPr>
        <p:spPr>
          <a:xfrm>
            <a:off x="777875" y="9509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37:notes"/>
          <p:cNvSpPr txBox="1">
            <a:spLocks noGrp="1"/>
          </p:cNvSpPr>
          <p:nvPr>
            <p:ph type="body" idx="1"/>
          </p:nvPr>
        </p:nvSpPr>
        <p:spPr>
          <a:xfrm>
            <a:off x="731520" y="4190524"/>
            <a:ext cx="5852160" cy="446055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STRUCTURED DECISION MAKING &amp; RISK ASSESSMENT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transition to the next section and connect to engaging through interview practice and skill-building for SDM Risk Assessments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have now gathered information through your interaction with the caregiver and began identifying areas that may need further clarification. At this point in an investigation, it’s important to begin organizing what you’ve learned in a way that helps you clearly understand what is happening and what concerns may exist.</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Harm and worry statements are tools that help you take the information you’ve gathered and turn it into clear, behavior-based statements. These statements focus on what has happened or what may happen, and how that impacts the child.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will begin developing harm and worry statements using the information you have so far. This is not about having complete information; it’s about starting to organize your thinking based on what you know at this point.</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Why is it important to organize information at this point in an investigation?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Helps clarify understanding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Identifies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Supports next steps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participants that organizing information supports decision-making.</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notes"/>
          <p:cNvSpPr>
            <a:spLocks noGrp="1" noRot="1" noChangeAspect="1"/>
          </p:cNvSpPr>
          <p:nvPr>
            <p:ph type="sldImg" idx="2"/>
          </p:nvPr>
        </p:nvSpPr>
        <p:spPr>
          <a:xfrm>
            <a:off x="793750" y="969963"/>
            <a:ext cx="5856288" cy="3294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2:notes"/>
          <p:cNvSpPr txBox="1">
            <a:spLocks noGrp="1"/>
          </p:cNvSpPr>
          <p:nvPr>
            <p:ph type="body" idx="1"/>
          </p:nvPr>
        </p:nvSpPr>
        <p:spPr>
          <a:xfrm>
            <a:off x="747776" y="4263866"/>
            <a:ext cx="5982208" cy="4367213"/>
          </a:xfrm>
          <a:prstGeom prst="rect">
            <a:avLst/>
          </a:prstGeom>
          <a:noFill/>
          <a:ln>
            <a:noFill/>
          </a:ln>
        </p:spPr>
        <p:txBody>
          <a:bodyPr spcFirstLastPara="1" wrap="square" lIns="98495" tIns="49234" rIns="98495" bIns="49234" anchor="t" anchorCtr="0">
            <a:noAutofit/>
          </a:bodyPr>
          <a:lstStyle/>
          <a:p>
            <a:pPr marL="0">
              <a:lnSpc>
                <a:spcPct val="100000"/>
              </a:lnSpc>
            </a:pPr>
            <a:r>
              <a:rPr lang="en-US" sz="1300" b="1" dirty="0">
                <a:latin typeface="Calibri" panose="020F0502020204030204" pitchFamily="34" charset="0"/>
              </a:rPr>
              <a:t>TARGET OUTCOMES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introduce Specialists to harm and worry statements and prepare them to organize information gathered so far into clear, behavior-based statements that support understanding of concerns related to child safety</a:t>
            </a: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Now let's start organizing what we've learned. Harm and worry statements help bring the information together by focusing on the caregiver's behavior and how it impacts the child. At this stage, you may not have every answer, and that's okay. The goal isn't to have a complete picture yet; it's to clarify what you know so far and identify what still needs to be learned</a:t>
            </a:r>
            <a:r>
              <a:rPr lang="en-US" sz="1300" dirty="0">
                <a:latin typeface="Calibri" panose="020F0502020204030204" pitchFamily="34" charset="0"/>
                <a:ea typeface="Calibri" panose="020F0502020204030204" pitchFamily="34" charset="0"/>
              </a:rPr>
              <a:t>. </a:t>
            </a: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By the end of this sections Specialists will:</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Understand how to write harm and worry statements. </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Organize information gathered into clear, behavior-based statements that support understanding of concerns related to child safety. </a:t>
            </a: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4: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4: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a:lnSpc>
                <a:spcPct val="100000"/>
              </a:lnSpc>
              <a:spcBef>
                <a:spcPts val="0"/>
              </a:spcBef>
              <a:spcAft>
                <a:spcPts val="0"/>
              </a:spcAft>
            </a:pPr>
            <a:r>
              <a:rPr lang="en-US" sz="1300" b="1" dirty="0">
                <a:latin typeface="Calibri" panose="020F0502020204030204" pitchFamily="34" charset="0"/>
              </a:rPr>
              <a:t>WRITING HARM &amp; WORRY STATEMENTS USING CURRENT INFORMATION (CHARLOTTE)</a:t>
            </a:r>
            <a:endParaRPr lang="en-US" sz="17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20 minutes</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provide Specialists with the opportunity to apply harm and worry statement structure using information gathered from the caregiver interaction</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Participant Manual:</a:t>
            </a:r>
            <a:r>
              <a:rPr lang="en-US" sz="1300" dirty="0">
                <a:latin typeface="Calibri" panose="020F0502020204030204" pitchFamily="34" charset="0"/>
                <a:ea typeface="Calibri" panose="020F0502020204030204" pitchFamily="34" charset="0"/>
              </a:rPr>
              <a:t> Harm, Worry, and Goal Statements Form</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in groups.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Materials:</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Harm &amp; Worry Statements form in Participant Manual </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Focus ONLY on:</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Charlotte interaction</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Observations from Scene 1 with Charlotte and the Specialist.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In your groups, use the information gathered from the caregiver interaction.</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Complete:</a:t>
            </a:r>
          </a:p>
          <a:p>
            <a:pPr marL="724959" lvl="1" indent="-241653">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1 Harm Statement</a:t>
            </a:r>
          </a:p>
          <a:p>
            <a:pPr marL="724959" lvl="1" indent="-241653">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1 Worry Statement</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Use the structure from your form.</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Be prepared to share.</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Now you’re going to apply what we just discussed. Using only the information you gathered from your interaction with the caregiver, you will begin writing harm and worry statements.</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Focus on what you actually know at this point. You are not expected to have a complete understanding of the case yet.</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Use your form to guide your thinking. Your harm statement should clearly describe what has happened, including caregiver actions and the impact on the child. Your worry statement should describe what you are concerned may happen if nothing changes, and the situation in which that concern exists.</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Work with your group to develop one of each. Keep your statements clear, behavior-based, and focused on the child.</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Activity Discussions </a:t>
            </a:r>
            <a:r>
              <a:rPr lang="en-US" sz="1300" dirty="0">
                <a:latin typeface="Calibri" panose="020F0502020204030204" pitchFamily="34" charset="0"/>
                <a:ea typeface="Calibri" panose="020F0502020204030204" pitchFamily="34" charset="0"/>
              </a:rPr>
              <a:t>(during share-out):</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Participants may identify: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Harm:</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Missed medication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Supervision concerns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Minimization of medical condition</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Worry:</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Child may not receive needed care</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Child may be left unsupervised</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Caregiver may not recognize the seriousness of the condition</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Facilitator Notes </a:t>
            </a:r>
            <a:r>
              <a:rPr lang="en-US" sz="1300" dirty="0">
                <a:latin typeface="Calibri" panose="020F0502020204030204" pitchFamily="34" charset="0"/>
                <a:ea typeface="Calibri" panose="020F0502020204030204" pitchFamily="34" charset="0"/>
              </a:rPr>
              <a:t>(CRITICAL):</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DO NOT:</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Introduce Frankie, Grandmother, or collaterals yet.</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Correct wording too heavily.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Turn this into a writing lesson.</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DO:</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Let participants:</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Struggle with wording.</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Refine through discussion.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a:t>
            </a:r>
          </a:p>
          <a:p>
            <a:pPr marL="664546" lvl="1"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Just the facts language.</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you complete this activity, remember that your understanding of the case will continue to evolve as you gather additional information. The statements you've developed today are based only on what you currently know. As Specialists, you'll revisit and revise these statements throughout the investigation as new information becomes available through interviews, observations, and collateral contacts. Allow the information you gather to shape your understanding of the case and refine your assessment over time.</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Statements are based on current information only.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Harm statements focus on past or current behavior + impact.</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Worry statements focus on future concern(s).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Do not add information not yet known.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Statements should reflect known information and avoid assumptions.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8:notes"/>
          <p:cNvSpPr>
            <a:spLocks noGrp="1" noRot="1" noChangeAspect="1"/>
          </p:cNvSpPr>
          <p:nvPr>
            <p:ph type="sldImg" idx="2"/>
          </p:nvPr>
        </p:nvSpPr>
        <p:spPr>
          <a:xfrm>
            <a:off x="777875" y="9255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38:notes"/>
          <p:cNvSpPr txBox="1">
            <a:spLocks noGrp="1"/>
          </p:cNvSpPr>
          <p:nvPr>
            <p:ph type="body" idx="1"/>
          </p:nvPr>
        </p:nvSpPr>
        <p:spPr>
          <a:xfrm>
            <a:off x="731520" y="4165521"/>
            <a:ext cx="5852160" cy="4510563"/>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FROM INFORMATION TO MEANING </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reinforce the role of harm and worry statements in organizing information and preparing Specialists to gather additional information to refine their understanding</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Participant Manual</a:t>
            </a:r>
            <a:r>
              <a:rPr lang="en-US" sz="1300" dirty="0">
                <a:latin typeface="Calibri" panose="020F0502020204030204" pitchFamily="34" charset="0"/>
                <a:ea typeface="Calibri" panose="020F0502020204030204" pitchFamily="34" charset="0"/>
              </a:rPr>
              <a:t>: Harm, Worry, and Goal Statements Form</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this section, you began organizing the information you gathered from the caregiver into harm and worry statements. At this stage in the investigation, your understanding is still developing. The statements you created are based on limited information and may change as you gather more details.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Harm and worry statements are not final; they are working statements. As you continue to engage with others involved in this case, you will refine and strengthen them.</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Discussion:</a:t>
            </a:r>
            <a:r>
              <a:rPr lang="en-US" sz="1300" dirty="0">
                <a:latin typeface="Calibri" panose="020F0502020204030204" pitchFamily="34" charset="0"/>
                <a:ea typeface="Calibri" panose="020F0502020204030204" pitchFamily="34" charset="0"/>
              </a:rPr>
              <a:t> (optional)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felt challenging about writing these statements?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Limited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Knowing what to include.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Writing clearly and without assumptions.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the next section, you will continue gathering information by engaging with additional individuals in the home. As you do, pay attention to how new information either supports or challenges what you have already written.</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current harm and worry statements are not final.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will continue to develop.</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Statements should be revised as new information is gathered.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purpose of the statements is to support understanding of child safety concerns.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A9794-AC46-7E94-57E2-F711AF1CE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B1D8D-4227-C6A5-2EBB-95109CB812CD}"/>
              </a:ext>
            </a:extLst>
          </p:cNvPr>
          <p:cNvSpPr>
            <a:spLocks noGrp="1" noRot="1" noChangeAspect="1"/>
          </p:cNvSpPr>
          <p:nvPr>
            <p:ph type="sldImg"/>
          </p:nvPr>
        </p:nvSpPr>
        <p:spPr>
          <a:xfrm>
            <a:off x="777875" y="922338"/>
            <a:ext cx="5759450" cy="3240087"/>
          </a:xfrm>
        </p:spPr>
        <p:txBody>
          <a:bodyPr/>
          <a:lstStyle/>
          <a:p>
            <a:endParaRPr lang="en-US"/>
          </a:p>
        </p:txBody>
      </p:sp>
      <p:sp>
        <p:nvSpPr>
          <p:cNvPr id="3" name="Notes Placeholder 2">
            <a:extLst>
              <a:ext uri="{FF2B5EF4-FFF2-40B4-BE49-F238E27FC236}">
                <a16:creationId xmlns:a16="http://schemas.microsoft.com/office/drawing/2014/main" id="{A548613F-3102-646A-24F1-AA64016C2D72}"/>
              </a:ext>
            </a:extLst>
          </p:cNvPr>
          <p:cNvSpPr>
            <a:spLocks noGrp="1"/>
          </p:cNvSpPr>
          <p:nvPr>
            <p:ph type="body" idx="1"/>
          </p:nvPr>
        </p:nvSpPr>
        <p:spPr/>
        <p:txBody>
          <a:bodyPr/>
          <a:lstStyle/>
          <a:p>
            <a:pPr marL="0"/>
            <a:r>
              <a:rPr lang="en-US" b="1" dirty="0">
                <a:latin typeface="Calibri" panose="020F0502020204030204" pitchFamily="34" charset="0"/>
                <a:ea typeface="Calibri" panose="020F0502020204030204" pitchFamily="34" charset="0"/>
                <a:cs typeface="Calibri" panose="020F0502020204030204" pitchFamily="34" charset="0"/>
              </a:rPr>
              <a:t>LUNCH BREAK</a:t>
            </a:r>
          </a:p>
        </p:txBody>
      </p:sp>
    </p:spTree>
    <p:extLst>
      <p:ext uri="{BB962C8B-B14F-4D97-AF65-F5344CB8AC3E}">
        <p14:creationId xmlns:p14="http://schemas.microsoft.com/office/powerpoint/2010/main" val="318770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1: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STRUCTURED SIMULATION: FRANKIE &amp; GEORGIA WEEMS</a:t>
            </a:r>
            <a:endParaRPr sz="1300" dirty="0">
              <a:latin typeface="+mn-lt"/>
            </a:endParaRPr>
          </a:p>
          <a:p>
            <a:pPr marL="0" indent="0">
              <a:buClr>
                <a:schemeClr val="dk1"/>
              </a:buClr>
              <a:buSzPts val="1200"/>
            </a:pPr>
            <a:br>
              <a:rPr lang="en-US" sz="1300" dirty="0">
                <a:latin typeface="+mn-lt"/>
              </a:rPr>
            </a:br>
            <a:endParaRPr sz="1300" dirty="0">
              <a:latin typeface="+mn-l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38:notes"/>
          <p:cNvSpPr>
            <a:spLocks noGrp="1" noRot="1" noChangeAspect="1"/>
          </p:cNvSpPr>
          <p:nvPr>
            <p:ph type="sldImg" idx="2"/>
          </p:nvPr>
        </p:nvSpPr>
        <p:spPr>
          <a:xfrm>
            <a:off x="777875" y="9890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38:notes"/>
          <p:cNvSpPr txBox="1">
            <a:spLocks noGrp="1"/>
          </p:cNvSpPr>
          <p:nvPr>
            <p:ph type="body" idx="1"/>
          </p:nvPr>
        </p:nvSpPr>
        <p:spPr>
          <a:xfrm>
            <a:off x="731520" y="4228863"/>
            <a:ext cx="5852160" cy="4383880"/>
          </a:xfrm>
          <a:prstGeom prst="rect">
            <a:avLst/>
          </a:prstGeom>
          <a:noFill/>
          <a:ln>
            <a:noFill/>
          </a:ln>
        </p:spPr>
        <p:txBody>
          <a:bodyPr spcFirstLastPara="1" wrap="square" lIns="96645" tIns="48309" rIns="96645" bIns="48309" anchor="t" anchorCtr="0">
            <a:noAutofit/>
          </a:bodyPr>
          <a:lstStyle/>
          <a:p>
            <a:pPr marL="0" indent="0"/>
            <a:r>
              <a:rPr lang="en-US" sz="1300" b="1" dirty="0">
                <a:solidFill>
                  <a:srgbClr val="000000"/>
                </a:solidFill>
                <a:latin typeface="+mn-lt"/>
                <a:ea typeface="Calibri"/>
                <a:cs typeface="Calibri"/>
                <a:sym typeface="Calibri"/>
              </a:rPr>
              <a:t>STRUCTURED SIMULATION: FRANKIE &amp; GEORGIA WEEMS</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Time: </a:t>
            </a:r>
            <a:r>
              <a:rPr lang="en-US" sz="1300" dirty="0">
                <a:solidFill>
                  <a:srgbClr val="000000"/>
                </a:solidFill>
                <a:latin typeface="Calibri"/>
                <a:ea typeface="Calibri"/>
                <a:cs typeface="Calibri"/>
                <a:sym typeface="Calibri"/>
              </a:rPr>
              <a:t>3 Minutes</a:t>
            </a:r>
          </a:p>
          <a:p>
            <a:pPr marL="0" indent="0" defTabSz="966612">
              <a:defRPr/>
            </a:pPr>
            <a:r>
              <a:rPr lang="en-US" sz="1300" b="1" dirty="0">
                <a:solidFill>
                  <a:srgbClr val="000000"/>
                </a:solidFill>
                <a:latin typeface="Calibri"/>
                <a:ea typeface="Calibri"/>
                <a:cs typeface="Calibri"/>
                <a:sym typeface="Calibri"/>
              </a:rPr>
              <a:t>Purpose: </a:t>
            </a:r>
            <a:r>
              <a:rPr lang="en-US" sz="1300" dirty="0">
                <a:solidFill>
                  <a:srgbClr val="000000"/>
                </a:solidFill>
                <a:latin typeface="Calibri"/>
                <a:ea typeface="Calibri"/>
                <a:cs typeface="Calibri"/>
                <a:sym typeface="Calibri"/>
              </a:rPr>
              <a:t>To introduce participants to the structured simulation, with a focus on information-gathering and pattern recognition </a:t>
            </a:r>
          </a:p>
          <a:p>
            <a:pPr marL="0" indent="0"/>
            <a:endParaRPr lang="en-US" sz="1300" b="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Say:</a:t>
            </a:r>
            <a:endParaRPr dirty="0">
              <a:latin typeface="+mn-lt"/>
            </a:endParaRPr>
          </a:p>
          <a:p>
            <a:pPr marL="0" indent="0"/>
            <a:r>
              <a:rPr lang="en-US" sz="1300" b="1" i="1" dirty="0">
                <a:solidFill>
                  <a:srgbClr val="000000"/>
                </a:solidFill>
                <a:latin typeface="+mn-lt"/>
                <a:ea typeface="Calibri"/>
                <a:cs typeface="Calibri"/>
                <a:sym typeface="Calibri"/>
              </a:rPr>
              <a:t>You will continue the investigation by engaging with additional individuals in the home. You will have the opportunity to gather information from a child and a caregiver, using structured tools to support your engagement and understanding.</a:t>
            </a:r>
            <a:endParaRPr dirty="0">
              <a:latin typeface="+mn-lt"/>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As you move through this simulation, your goal is to build on what you already know, identify new information, and begin recognizing patterns across different sources. You will use the Three Houses and Safety House tools to support your interaction with the child (Frankie). These tools are designed to help you gather information in a developmentally appropriate way that allows the child to share their experience.</a:t>
            </a:r>
            <a:endParaRPr dirty="0">
              <a:latin typeface="+mn-lt"/>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During the simulation, each of you will use your own blank copies of these tools to document what you are learning from the child, even if you are not in the active role. This ensures that everyone practices gathering and organizing information using these tools.</a:t>
            </a:r>
            <a:endParaRPr dirty="0">
              <a:latin typeface="+mn-lt"/>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At the end of the simulation, we will review a completed version of these tools developed by the SOP team and compare it to what you created. This will help you identify what you captured, what you may have missed, and how to strengthen your use of the tools moving forward. You will also engage with the caregiver to better understand daily functioning, supervision, and caregiving roles.</a:t>
            </a:r>
            <a:endParaRPr dirty="0">
              <a:latin typeface="+mn-lt"/>
            </a:endParaRPr>
          </a:p>
          <a:p>
            <a:pPr marL="0" indent="0"/>
            <a:endParaRPr sz="1300" b="1" i="1" dirty="0">
              <a:solidFill>
                <a:srgbClr val="000000"/>
              </a:solidFill>
              <a:latin typeface="+mn-lt"/>
              <a:ea typeface="Calibri"/>
              <a:cs typeface="Calibri"/>
              <a:sym typeface="Calibri"/>
            </a:endParaRPr>
          </a:p>
          <a:p>
            <a:pPr marL="0" indent="0"/>
            <a:r>
              <a:rPr lang="en-US" sz="1300" b="1" i="1" dirty="0">
                <a:solidFill>
                  <a:srgbClr val="000000"/>
                </a:solidFill>
                <a:latin typeface="+mn-lt"/>
                <a:ea typeface="Calibri"/>
                <a:cs typeface="Calibri"/>
                <a:sym typeface="Calibri"/>
              </a:rPr>
              <a:t>As new information is gathered, continue thinking about how it connects to what you have already learned and how it may impact your understanding of child safety.  </a:t>
            </a:r>
            <a:endParaRPr dirty="0">
              <a:latin typeface="+mn-lt"/>
            </a:endParaRPr>
          </a:p>
          <a:p>
            <a:pPr marL="0" indent="0"/>
            <a:endParaRPr sz="1300" b="1" i="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Facilitator Question: </a:t>
            </a:r>
            <a:r>
              <a:rPr lang="en-US" sz="1300" dirty="0">
                <a:solidFill>
                  <a:srgbClr val="000000"/>
                </a:solidFill>
                <a:latin typeface="+mn-lt"/>
                <a:ea typeface="Calibri"/>
                <a:cs typeface="Calibri"/>
                <a:sym typeface="Calibri"/>
              </a:rPr>
              <a:t>(ask the following question and validate responses)</a:t>
            </a:r>
          </a:p>
          <a:p>
            <a:pPr marL="181240" indent="-181240">
              <a:buFont typeface="Arial" panose="020B0604020202020204" pitchFamily="34" charset="0"/>
              <a:buChar char="•"/>
            </a:pPr>
            <a:r>
              <a:rPr lang="en-US" sz="1300" dirty="0">
                <a:solidFill>
                  <a:srgbClr val="000000"/>
                </a:solidFill>
                <a:latin typeface="+mn-lt"/>
                <a:ea typeface="Calibri"/>
                <a:cs typeface="Calibri"/>
                <a:sym typeface="Calibri"/>
              </a:rPr>
              <a:t>Why is it important to gather information from multiple sources?</a:t>
            </a:r>
            <a:endParaRPr dirty="0">
              <a:latin typeface="+mn-lt"/>
            </a:endParaRPr>
          </a:p>
          <a:p>
            <a:pPr marL="0" indent="0"/>
            <a:endParaRPr sz="1300" b="1" dirty="0">
              <a:solidFill>
                <a:srgbClr val="000000"/>
              </a:solidFill>
              <a:latin typeface="+mn-lt"/>
              <a:ea typeface="Calibri"/>
              <a:cs typeface="Calibri"/>
              <a:sym typeface="Calibri"/>
            </a:endParaRPr>
          </a:p>
          <a:p>
            <a:pPr marL="0" indent="0"/>
            <a:r>
              <a:rPr lang="en-US" sz="1300" b="1" dirty="0">
                <a:solidFill>
                  <a:srgbClr val="000000"/>
                </a:solidFill>
                <a:latin typeface="+mn-lt"/>
                <a:ea typeface="Calibri"/>
                <a:cs typeface="Calibri"/>
                <a:sym typeface="Calibri"/>
              </a:rPr>
              <a:t>Facilitator Answers:</a:t>
            </a:r>
            <a:endParaRPr lang="en-US" sz="1300" dirty="0">
              <a:latin typeface="+mn-lt"/>
              <a:ea typeface="Calibri"/>
            </a:endParaRPr>
          </a:p>
          <a:p>
            <a:pPr marL="181240" indent="-181240">
              <a:buFont typeface="Arial" panose="020B0604020202020204" pitchFamily="34" charset="0"/>
              <a:buChar char="•"/>
            </a:pPr>
            <a:r>
              <a:rPr lang="en-US" sz="1300" dirty="0">
                <a:solidFill>
                  <a:srgbClr val="000000"/>
                </a:solidFill>
                <a:latin typeface="+mn-lt"/>
                <a:ea typeface="Calibri"/>
                <a:cs typeface="Calibri"/>
                <a:sym typeface="Calibri"/>
              </a:rPr>
              <a:t>Provides a fuller picture.</a:t>
            </a:r>
            <a:endParaRPr lang="en-US" sz="1300" dirty="0">
              <a:latin typeface="+mn-lt"/>
              <a:ea typeface="Calibri"/>
            </a:endParaRPr>
          </a:p>
          <a:p>
            <a:pPr marL="181240" indent="-181240">
              <a:buFont typeface="Arial" panose="020B0604020202020204" pitchFamily="34" charset="0"/>
              <a:buChar char="•"/>
            </a:pPr>
            <a:r>
              <a:rPr lang="en-US" sz="1300" dirty="0">
                <a:solidFill>
                  <a:srgbClr val="000000"/>
                </a:solidFill>
                <a:latin typeface="+mn-lt"/>
                <a:ea typeface="Calibri"/>
                <a:cs typeface="Calibri"/>
                <a:sym typeface="Calibri"/>
              </a:rPr>
              <a:t>Helps identify inconsistencies.</a:t>
            </a:r>
            <a:endParaRPr lang="en-US" sz="1300" dirty="0">
              <a:latin typeface="+mn-lt"/>
              <a:ea typeface="Calibri"/>
            </a:endParaRPr>
          </a:p>
          <a:p>
            <a:pPr marL="181240" indent="-181240">
              <a:buFont typeface="Arial" panose="020B0604020202020204" pitchFamily="34" charset="0"/>
              <a:buChar char="•"/>
            </a:pPr>
            <a:r>
              <a:rPr lang="en-US" sz="1300" dirty="0">
                <a:solidFill>
                  <a:srgbClr val="000000"/>
                </a:solidFill>
                <a:latin typeface="+mn-lt"/>
                <a:ea typeface="Calibri"/>
                <a:cs typeface="Calibri"/>
                <a:sym typeface="Calibri"/>
              </a:rPr>
              <a:t>Supports better decision-making.</a:t>
            </a:r>
            <a:endParaRPr lang="en-US" sz="1300" dirty="0">
              <a:latin typeface="+mn-lt"/>
              <a:ea typeface="Calibri"/>
            </a:endParaRPr>
          </a:p>
          <a:p>
            <a:pPr marL="181240" indent="-181240">
              <a:buFont typeface="Arial" panose="020B0604020202020204" pitchFamily="34" charset="0"/>
              <a:buChar char="•"/>
            </a:pPr>
            <a:r>
              <a:rPr lang="en-US" sz="1300" dirty="0">
                <a:solidFill>
                  <a:srgbClr val="000000"/>
                </a:solidFill>
                <a:latin typeface="+mn-lt"/>
                <a:ea typeface="Calibri"/>
                <a:cs typeface="Calibri"/>
                <a:sym typeface="Calibri"/>
              </a:rPr>
              <a:t>Reinforce to the participants that no single source tells the full story.</a:t>
            </a:r>
            <a:endParaRPr dirty="0">
              <a:latin typeface="+mn-l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notes"/>
          <p:cNvSpPr>
            <a:spLocks noGrp="1" noRot="1" noChangeAspect="1"/>
          </p:cNvSpPr>
          <p:nvPr>
            <p:ph type="sldImg" idx="2"/>
          </p:nvPr>
        </p:nvSpPr>
        <p:spPr>
          <a:xfrm>
            <a:off x="792163" y="957263"/>
            <a:ext cx="5749925" cy="32337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2:notes"/>
          <p:cNvSpPr txBox="1">
            <a:spLocks noGrp="1"/>
          </p:cNvSpPr>
          <p:nvPr>
            <p:ph type="body" idx="1"/>
          </p:nvPr>
        </p:nvSpPr>
        <p:spPr>
          <a:xfrm>
            <a:off x="747776" y="4190524"/>
            <a:ext cx="5838613" cy="4453890"/>
          </a:xfrm>
          <a:prstGeom prst="rect">
            <a:avLst/>
          </a:prstGeom>
          <a:noFill/>
          <a:ln>
            <a:noFill/>
          </a:ln>
        </p:spPr>
        <p:txBody>
          <a:bodyPr spcFirstLastPara="1" wrap="square" lIns="98495" tIns="49234" rIns="98495" bIns="49234" anchor="t" anchorCtr="0">
            <a:noAutofit/>
          </a:bodyPr>
          <a:lstStyle/>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TARGET OUTCOMES</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 minutes</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prepare Specialists for a structured simulation where they will gather additional information from a child and caregiver to deepen their understanding of the case and support identification of safety concerns</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you gather information, remember that no single source tells the whole story. You'll collect information from multiple people and observations, engage children in ways that fit their age and development, and use SOP tools like the Three Houses and Safety House to help guide those conversations. As you do, pay attention to patterns and inconsistencies, they often point to areas that need further exploration.</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By the end of this section Specialists will: </a:t>
            </a:r>
            <a:endParaRPr lang="en-US" sz="1300" dirty="0">
              <a:latin typeface="Calibri" panose="020F0502020204030204" pitchFamily="34" charset="0"/>
              <a:ea typeface="Calibri" panose="020F0502020204030204" pitchFamily="34" charset="0"/>
            </a:endParaRPr>
          </a:p>
          <a:p>
            <a:pPr marL="362480" indent="-362480">
              <a:lnSpc>
                <a:spcPct val="100000"/>
              </a:lnSpc>
              <a:spcBef>
                <a:spcPts val="0"/>
              </a:spcBef>
              <a:spcAft>
                <a:spcPts val="0"/>
              </a:spcAft>
              <a:buFont typeface="Arial" panose="020B0604020202020204" pitchFamily="34" charset="0"/>
              <a:buChar char="●"/>
            </a:pPr>
            <a:r>
              <a:rPr lang="en-US" sz="1300" b="1" i="1" dirty="0">
                <a:solidFill>
                  <a:srgbClr val="333333"/>
                </a:solidFill>
                <a:latin typeface="Calibri" panose="020F0502020204030204" pitchFamily="34" charset="0"/>
                <a:ea typeface="Calibri" panose="020F0502020204030204" pitchFamily="34" charset="0"/>
              </a:rPr>
              <a:t>Conduct </a:t>
            </a:r>
            <a:r>
              <a:rPr lang="en-US" sz="1300" b="1" i="1" dirty="0">
                <a:latin typeface="Calibri" panose="020F0502020204030204" pitchFamily="34" charset="0"/>
                <a:ea typeface="Calibri" panose="020F0502020204030204" pitchFamily="34" charset="0"/>
              </a:rPr>
              <a:t>structured simulation where they will gather additional information from a child and caregiver to deepen their understanding of the case and support identification of safety concerns.</a:t>
            </a: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9:notes"/>
          <p:cNvSpPr>
            <a:spLocks noGrp="1" noRot="1" noChangeAspect="1"/>
          </p:cNvSpPr>
          <p:nvPr>
            <p:ph type="sldImg" idx="2"/>
          </p:nvPr>
        </p:nvSpPr>
        <p:spPr>
          <a:xfrm>
            <a:off x="777875" y="9382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39:notes"/>
          <p:cNvSpPr txBox="1">
            <a:spLocks noGrp="1"/>
          </p:cNvSpPr>
          <p:nvPr>
            <p:ph type="body" idx="1"/>
          </p:nvPr>
        </p:nvSpPr>
        <p:spPr>
          <a:xfrm>
            <a:off x="731520" y="4178856"/>
            <a:ext cx="5852160" cy="4483893"/>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SIMULATION PREPARATION</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prepare Specialists for a structured simulation by clearly defining roles, expectations, and the use of the Three Houses and Safety House tools during the interaction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Participant Manual: </a:t>
            </a:r>
            <a:r>
              <a:rPr lang="en-US" sz="1300" dirty="0">
                <a:latin typeface="Calibri" panose="020F0502020204030204" pitchFamily="34" charset="0"/>
                <a:ea typeface="Calibri" panose="020F0502020204030204" pitchFamily="34" charset="0"/>
              </a:rPr>
              <a:t>Three Houses (Blank) and Safety House (Blank)</a:t>
            </a:r>
          </a:p>
          <a:p>
            <a:pPr marL="0">
              <a:lnSpc>
                <a:spcPct val="100000"/>
              </a:lnSpc>
            </a:pPr>
            <a:r>
              <a:rPr lang="en-US" sz="1300" b="1" dirty="0">
                <a:latin typeface="Calibri" panose="020F0502020204030204" pitchFamily="34" charset="0"/>
                <a:ea typeface="Calibri" panose="020F0502020204030204" pitchFamily="34" charset="0"/>
              </a:rPr>
              <a:t>Facilitator Resources:</a:t>
            </a:r>
            <a:r>
              <a:rPr lang="en-US" sz="1300" dirty="0">
                <a:latin typeface="Calibri" panose="020F0502020204030204" pitchFamily="34" charset="0"/>
                <a:ea typeface="Calibri" panose="020F0502020204030204" pitchFamily="34" charset="0"/>
              </a:rPr>
              <a:t> Frankie’s Information Guide &amp; Role Card, Georgia Weems’ Information Guide &amp; Role Card</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Select:</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1 Lead Specialist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1 Secondary Specialist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 - Played by Curriculum Team Member</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Georgia - Played by Curriculum Team Member</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Assign:</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remaining participants are observers</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Ensure </a:t>
            </a:r>
            <a:r>
              <a:rPr lang="en-US" sz="1300" b="1" u="sng" dirty="0">
                <a:latin typeface="Calibri" panose="020F0502020204030204" pitchFamily="34" charset="0"/>
                <a:ea typeface="Calibri" panose="020F0502020204030204" pitchFamily="34" charset="0"/>
              </a:rPr>
              <a:t>ALL </a:t>
            </a:r>
            <a:r>
              <a:rPr lang="en-US" sz="1300" b="1" dirty="0">
                <a:latin typeface="Calibri" panose="020F0502020204030204" pitchFamily="34" charset="0"/>
                <a:ea typeface="Calibri" panose="020F0502020204030204" pitchFamily="34" charset="0"/>
              </a:rPr>
              <a:t>participants have:</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Blank Three Houses tool</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Blank Safety House tool</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Observer’s Focus:</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Use of tools during interaction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the Specialist:</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Engages the child</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Uses developmentally appropriate language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gathered from:</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Georgia (caregiver)</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Step 1: Pre-Brief</a:t>
            </a:r>
            <a:r>
              <a:rPr lang="en-US" sz="1300" dirty="0">
                <a:latin typeface="Calibri" panose="020F0502020204030204" pitchFamily="34" charset="0"/>
                <a:ea typeface="Calibri" panose="020F0502020204030204" pitchFamily="34" charset="0"/>
              </a:rPr>
              <a:t> (10 min)</a:t>
            </a:r>
          </a:p>
          <a:p>
            <a:pPr marL="0">
              <a:lnSpc>
                <a:spcPct val="100000"/>
              </a:lnSpc>
            </a:pPr>
            <a:r>
              <a:rPr lang="en-US" sz="1300" b="1" dirty="0">
                <a:latin typeface="Calibri" panose="020F0502020204030204" pitchFamily="34" charset="0"/>
                <a:ea typeface="Calibri" panose="020F0502020204030204" pitchFamily="34" charset="0"/>
              </a:rPr>
              <a:t>Facilitator asks: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Who is the </a:t>
            </a:r>
            <a:r>
              <a:rPr lang="en-US" sz="1300" b="1" dirty="0">
                <a:latin typeface="Calibri" panose="020F0502020204030204" pitchFamily="34" charset="0"/>
                <a:ea typeface="Calibri" panose="020F0502020204030204" pitchFamily="34" charset="0"/>
              </a:rPr>
              <a:t>Lead Specialist (Interview 1 – Frankie, Interview 2 - Grandmother)</a:t>
            </a:r>
            <a:r>
              <a:rPr lang="en-US" sz="1300" dirty="0">
                <a:latin typeface="Calibri" panose="020F0502020204030204" pitchFamily="34" charset="0"/>
                <a:ea typeface="Calibri" panose="020F0502020204030204" pitchFamily="34" charset="0"/>
              </a:rPr>
              <a: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Who is the </a:t>
            </a:r>
            <a:r>
              <a:rPr lang="en-US" sz="1300" b="1" dirty="0">
                <a:latin typeface="Calibri" panose="020F0502020204030204" pitchFamily="34" charset="0"/>
                <a:ea typeface="Calibri" panose="020F0502020204030204" pitchFamily="34" charset="0"/>
              </a:rPr>
              <a:t>Secondary Specialist</a:t>
            </a:r>
            <a:r>
              <a:rPr lang="en-US" sz="1300" dirty="0">
                <a:latin typeface="Calibri" panose="020F0502020204030204" pitchFamily="34" charset="0"/>
                <a:ea typeface="Calibri" panose="020F0502020204030204" pitchFamily="34" charset="0"/>
              </a:rPr>
              <a: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How will you signal if you need help?</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are your </a:t>
            </a:r>
            <a:r>
              <a:rPr lang="en-US" sz="1300" b="1" dirty="0">
                <a:latin typeface="Calibri" panose="020F0502020204030204" pitchFamily="34" charset="0"/>
                <a:ea typeface="Calibri" panose="020F0502020204030204" pitchFamily="34" charset="0"/>
              </a:rPr>
              <a:t>2 goals</a:t>
            </a:r>
            <a:r>
              <a:rPr lang="en-US" sz="1300" dirty="0">
                <a:latin typeface="Calibri" panose="020F0502020204030204" pitchFamily="34" charset="0"/>
                <a:ea typeface="Calibri" panose="020F0502020204030204" pitchFamily="34" charset="0"/>
              </a:rPr>
              <a:t> for the interaction?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Step 2: Simulation Structure </a:t>
            </a:r>
            <a:r>
              <a:rPr lang="en-US" sz="1300" dirty="0">
                <a:latin typeface="Calibri" panose="020F0502020204030204" pitchFamily="34" charset="0"/>
                <a:ea typeface="Calibri" panose="020F0502020204030204" pitchFamily="34" charset="0"/>
              </a:rPr>
              <a:t>(EXPLAIN CLEARLY)</a:t>
            </a:r>
          </a:p>
          <a:p>
            <a:pPr marL="0">
              <a:lnSpc>
                <a:spcPct val="100000"/>
              </a:lnSpc>
            </a:pPr>
            <a:r>
              <a:rPr lang="en-US" sz="1300" b="1" dirty="0">
                <a:latin typeface="Calibri" panose="020F0502020204030204" pitchFamily="34" charset="0"/>
                <a:ea typeface="Calibri" panose="020F0502020204030204" pitchFamily="34" charset="0"/>
              </a:rPr>
              <a:t>Facilitator explains: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There will be </a:t>
            </a:r>
            <a:r>
              <a:rPr lang="en-US" sz="1300" b="1" dirty="0">
                <a:latin typeface="Calibri" panose="020F0502020204030204" pitchFamily="34" charset="0"/>
                <a:ea typeface="Calibri" panose="020F0502020204030204" pitchFamily="34" charset="0"/>
              </a:rPr>
              <a:t>two separate interview scenes</a:t>
            </a:r>
            <a:r>
              <a:rPr lang="en-US" sz="1300" dirty="0">
                <a:latin typeface="Calibri" panose="020F0502020204030204" pitchFamily="34" charset="0"/>
                <a:ea typeface="Calibri" panose="020F0502020204030204" pitchFamily="34" charset="0"/>
              </a:rPr>
              <a:t>:</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 (child)</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Grandmother (caregiver)</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After the first interview:</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Two new Specialists will be the Lead Specialist and Secondary Specialist</a:t>
            </a:r>
          </a:p>
          <a:p>
            <a:pPr marL="0" indent="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Step 3: Tool Use Expectations (ALL PARTICIPANTS)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 participants, including observers, complete the Three Houses/Safety House tool during the simulation. </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Focus:</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Capturing a child's voice.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Documenting information.</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Utilizing the Safety House or Three Houses</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the next simulation, you will conduct two separate interview scenes as part of the same investigation. You will begin by engaging with Frankie using the Three Houses and/or Safety House tools. After that interview, you will transition to speaking with the grandmother to gather additional information about caregiving and supervision.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All participants, including observers, will complete the tools during the child interview. Your goal is to capture what Frankie shares and begin organizing that information. As you move into the caregiver interview, begin thinking about how the information you gather compares to what you heard from the child and how it contributes to your understanding of threats to safety.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Remember, these are two separate interviews, but they are connected. Your role is to carry forward what you learn from one interaction into the next.</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483306">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Simulation Structure:</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 NOT blend the interviews. Treat them separately:</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Interview 1 - Frankie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Interview 2 - Grandmother Georgia Weems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 NOT over-direct.</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Role Balance &amp; Rotation: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Allow the child’s voice to lead the interview. Ensure grandmother’s simulation adds context.</a:t>
            </a:r>
          </a:p>
          <a:p>
            <a:pPr marL="483306">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Learning Focus: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 provides the child’s experience using the SOP tools.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Grandmother provides reality, along with confirmation or contradictions to Charlotte's interview. </a:t>
            </a:r>
          </a:p>
          <a:p>
            <a:pPr marL="0">
              <a:lnSpc>
                <a:spcPct val="100000"/>
              </a:lnSpc>
            </a:pPr>
            <a:endParaRPr lang="en-US" sz="1300" b="1"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Integration: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Push participants to:</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Compare interviews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Identify inconsistencies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Build understanding of threats to safety</a:t>
            </a:r>
          </a:p>
          <a:p>
            <a:pPr marL="0">
              <a:lnSpc>
                <a:spcPct val="100000"/>
              </a:lnSpc>
            </a:pPr>
            <a:endParaRPr lang="en-US" sz="1300" b="1"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Important: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Completed tools in the Facilitator Resources are not yet shown.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They are used only during the debrief stage. </a:t>
            </a:r>
          </a:p>
          <a:p>
            <a:pPr marL="483306">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 participants should complete the tools during the simulation.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tools help capture the child’s voice and organize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information gathered supports the identification of safety threats.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There will be two separate interview scenes: the child first, then the caregiver second.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must carry forward between the two interviews.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f543d8259b_0_91:notes"/>
          <p:cNvSpPr>
            <a:spLocks noGrp="1" noRot="1" noChangeAspect="1"/>
          </p:cNvSpPr>
          <p:nvPr>
            <p:ph type="sldImg" idx="2"/>
          </p:nvPr>
        </p:nvSpPr>
        <p:spPr>
          <a:xfrm>
            <a:off x="777875" y="963613"/>
            <a:ext cx="5756275" cy="32385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485" name="Google Shape;485;g3f543d8259b_0_91:notes"/>
          <p:cNvSpPr txBox="1">
            <a:spLocks noGrp="1"/>
          </p:cNvSpPr>
          <p:nvPr>
            <p:ph type="body" idx="1"/>
          </p:nvPr>
        </p:nvSpPr>
        <p:spPr>
          <a:xfrm>
            <a:off x="731521" y="4202192"/>
            <a:ext cx="5852160" cy="4435554"/>
          </a:xfrm>
          <a:prstGeom prst="rect">
            <a:avLst/>
          </a:prstGeom>
          <a:noFill/>
          <a:ln>
            <a:noFill/>
          </a:ln>
        </p:spPr>
        <p:txBody>
          <a:bodyPr spcFirstLastPara="1" wrap="square" lIns="96513" tIns="48257" rIns="96513" bIns="48257" anchor="t" anchorCtr="0">
            <a:noAutofit/>
          </a:bodyPr>
          <a:lstStyle/>
          <a:p>
            <a:pPr marL="0">
              <a:lnSpc>
                <a:spcPct val="100000"/>
              </a:lnSpc>
            </a:pPr>
            <a:r>
              <a:rPr lang="en-US" sz="1300" b="1" dirty="0">
                <a:latin typeface="Calibri" panose="020F0502020204030204" pitchFamily="34" charset="0"/>
              </a:rPr>
              <a:t>SCENE 2 &amp; 3: FRANKIE &amp; GEORGIA WEEMS</a:t>
            </a:r>
            <a:endParaRPr lang="en-US" sz="1700" b="1" dirty="0">
              <a:latin typeface="Calibri" panose="020F0502020204030204" pitchFamily="34" charset="0"/>
            </a:endParaRPr>
          </a:p>
          <a:p>
            <a:pPr marL="0">
              <a:lnSpc>
                <a:spcPct val="100000"/>
              </a:lnSpc>
            </a:pPr>
            <a:r>
              <a:rPr lang="en-US" sz="1300" b="1" dirty="0">
                <a:highlight>
                  <a:srgbClr val="FFFF00"/>
                </a:highlight>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Characters: </a:t>
            </a:r>
            <a:r>
              <a:rPr lang="en-US" sz="1300" dirty="0">
                <a:latin typeface="Calibri" panose="020F0502020204030204" pitchFamily="34" charset="0"/>
                <a:ea typeface="Calibri" panose="020F0502020204030204" pitchFamily="34" charset="0"/>
              </a:rPr>
              <a:t>Frankie, Georgia Weems </a:t>
            </a:r>
          </a:p>
          <a:p>
            <a:pPr marL="0">
              <a:lnSpc>
                <a:spcPct val="100000"/>
              </a:lnSpc>
            </a:pPr>
            <a:r>
              <a:rPr lang="en-US" sz="1300" b="1" dirty="0">
                <a:latin typeface="Calibri" panose="020F0502020204030204" pitchFamily="34" charset="0"/>
                <a:ea typeface="Calibri" panose="020F0502020204030204" pitchFamily="34" charset="0"/>
              </a:rPr>
              <a:t>Type of Interview: </a:t>
            </a:r>
            <a:r>
              <a:rPr lang="en-US" sz="1300" dirty="0">
                <a:latin typeface="Calibri" panose="020F0502020204030204" pitchFamily="34" charset="0"/>
                <a:ea typeface="Calibri" panose="020F0502020204030204" pitchFamily="34" charset="0"/>
              </a:rPr>
              <a:t>In-person</a:t>
            </a:r>
          </a:p>
          <a:p>
            <a:pPr marL="0">
              <a:lnSpc>
                <a:spcPct val="100000"/>
              </a:lnSpc>
            </a:pPr>
            <a:r>
              <a:rPr lang="en-US" sz="1300" b="1" dirty="0">
                <a:latin typeface="Calibri" panose="020F0502020204030204" pitchFamily="34" charset="0"/>
                <a:ea typeface="Calibri" panose="020F0502020204030204" pitchFamily="34" charset="0"/>
              </a:rPr>
              <a:t>Location:  </a:t>
            </a:r>
            <a:r>
              <a:rPr lang="en-US" sz="1300" dirty="0">
                <a:latin typeface="Calibri" panose="020F0502020204030204" pitchFamily="34" charset="0"/>
                <a:ea typeface="Calibri" panose="020F0502020204030204" pitchFamily="34" charset="0"/>
              </a:rPr>
              <a:t>Georgia Weems’ Home (Bedroom) </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45 minutes total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 Interview: 20min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Transition: 5 min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Grandmother Interview: 20 min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guide facilitators and participants through two connected but separate interviews, allowing Specialists to gather information from the child and caregiver while applying tools and adjusting understanding in real time.</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indent="-241653" defTabSz="966612">
              <a:lnSpc>
                <a:spcPct val="100000"/>
              </a:lnSpc>
              <a:defRPr/>
            </a:pPr>
            <a:r>
              <a:rPr lang="en-US" sz="1300" b="1" dirty="0">
                <a:latin typeface="Calibri" panose="020F0502020204030204" pitchFamily="34" charset="0"/>
                <a:ea typeface="Calibri" panose="020F0502020204030204" pitchFamily="34" charset="0"/>
              </a:rPr>
              <a:t>Participant Manual:</a:t>
            </a:r>
            <a:r>
              <a:rPr lang="en-US" sz="1300" dirty="0">
                <a:latin typeface="Calibri" panose="020F0502020204030204" pitchFamily="34" charset="0"/>
                <a:ea typeface="Calibri" panose="020F0502020204030204" pitchFamily="34" charset="0"/>
              </a:rPr>
              <a:t> Three Houses (Blank), Safety House (Blank)</a:t>
            </a:r>
            <a:endParaRPr lang="en-US" sz="1300" b="1" dirty="0">
              <a:latin typeface="Calibri" panose="020F0502020204030204" pitchFamily="34" charset="0"/>
              <a:ea typeface="Calibri" panose="020F0502020204030204" pitchFamily="34" charset="0"/>
            </a:endParaRPr>
          </a:p>
          <a:p>
            <a:pPr marL="0">
              <a:lnSpc>
                <a:spcPct val="100000"/>
              </a:lnSpc>
              <a:tabLst>
                <a:tab pos="5066659" algn="l"/>
              </a:tabLst>
            </a:pPr>
            <a:r>
              <a:rPr lang="en-US" sz="1300" b="1" dirty="0">
                <a:latin typeface="Calibri" panose="020F0502020204030204" pitchFamily="34" charset="0"/>
                <a:ea typeface="Calibri" panose="020F0502020204030204" pitchFamily="34" charset="0"/>
              </a:rPr>
              <a:t>Facilitator Resource:</a:t>
            </a:r>
            <a:r>
              <a:rPr lang="en-US" sz="1300" dirty="0">
                <a:latin typeface="Calibri" panose="020F0502020204030204" pitchFamily="34" charset="0"/>
                <a:ea typeface="Calibri" panose="020F0502020204030204" pitchFamily="34" charset="0"/>
              </a:rPr>
              <a:t> Facilitation Reminders - Frankie &amp; Georgia Weems, Frankie’s Information Guide &amp; Role Card, Georgia Weems’ Information Guide &amp; Role Care</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Lead Specialist and Secondary Specialist identified.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Observers ready with tools.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 role and Grandmother role - Curriculum Team Members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 participants have: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Blank Three Houses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Blank Safety House</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SCENE 2: INTERVIEW WITH FRANKIE (CHILD): 20–25 minutes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 will begin with the child interview. You will be speaking with Frankie, who is at her grandmother’s home as well.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Your focus during this interaction is to engage Frankie using developmentally appropriate language and to use the tools to help her share her experiences. Pick which tool you plan to use between the Three Houses and the Safety House.</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Allow Frankie to guide the conversation as much as possible. Your role is to listen, ask simple, clear questions, and create space for her to share what matters to her.</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Everyone should be documenting what Frankie shares using the Three Houses or the Safety House tool.</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 are going to pause here.</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At this point, you will switch roles. The Lead Specialist will now move into a supporting role, and the Secondary Specialist will take the lead for the next interview.</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Take a moment to reset and reflect on what you learned from Frankie and what you need to clarify going into the next conversation.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SCENE 3: INTERVIEW WITH GRANDMOTHER (CAREGIVER): </a:t>
            </a:r>
            <a:r>
              <a:rPr lang="en-US" sz="1300" dirty="0">
                <a:latin typeface="Calibri" panose="020F0502020204030204" pitchFamily="34" charset="0"/>
                <a:ea typeface="Calibri" panose="020F0502020204030204" pitchFamily="34" charset="0"/>
              </a:rPr>
              <a:t>20–25 minutes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In this part of the simulation, you will be speaking with Frankie &amp; Jasmine’s grandmother. Keep in mind that while Charlotte and the children are currently staying here with Georgia under the Immediate Safety Plan following the recent conflict, Brad’s house is the family's primary residence. Georgia’s home is a temporary arrangement. </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Your role is to gather information about caregiving, supervision, and daily functioning.</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Use what you learned from Frankie to guide your questions. Focus on understanding what is happening in the home, who is responsible for care, and how needs are being met.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As you gather information, begin thinking about how this aligns with or differs from what the child and Charlotte shared.</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These are two separate interviews; they must remain separate.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should carry forward throughout the interviews.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SOP tools are used to capture the child’s voice.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must compare information across sources.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New information supports identifying threats to safety later on. </a:t>
            </a:r>
          </a:p>
          <a:p>
            <a:pPr marL="0" indent="0">
              <a:lnSpc>
                <a:spcPct val="100000"/>
              </a:lnSpc>
            </a:pPr>
            <a:endParaRPr lang="en-US" sz="1300" dirty="0">
              <a:latin typeface="Calibri" panose="020F0502020204030204" pitchFamily="34" charset="0"/>
              <a:ea typeface="Calibri" panose="020F0502020204030204" pitchFamily="34" charset="0"/>
            </a:endParaRPr>
          </a:p>
          <a:p>
            <a:pPr marL="0" indent="0">
              <a:lnSpc>
                <a:spcPct val="100000"/>
              </a:lnSpc>
            </a:pPr>
            <a:r>
              <a:rPr lang="en-US" sz="1300" dirty="0">
                <a:latin typeface="Calibri" panose="020F0502020204030204" pitchFamily="34" charset="0"/>
                <a:ea typeface="Calibri" panose="020F0502020204030204" pitchFamily="34" charset="0"/>
              </a:rPr>
              <a:t>Ensure that everyone completes one of the SOP tools during Frankie’s interview. </a:t>
            </a:r>
            <a:endParaRPr dirty="0">
              <a:latin typeface="+mn-l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f5e0ae5bfe_0_0: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g3f5e0ae5bfe_0_0: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FRANKIE HILL AND GEORGIA WEEMS’ OBSERVATION FORM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guide Specialists through structured reflection on the simulation, compare participant tool use to completed SOP tools, and support integration of information across interviews to strengthen understanding of the case</a:t>
            </a:r>
          </a:p>
          <a:p>
            <a:pPr marL="0">
              <a:lnSpc>
                <a:spcPct val="100000"/>
              </a:lnSpc>
            </a:pPr>
            <a:r>
              <a:rPr lang="en-US" sz="1300" dirty="0">
                <a:latin typeface="Calibri" panose="020F0502020204030204" pitchFamily="34" charset="0"/>
                <a:ea typeface="Calibri" panose="020F0502020204030204" pitchFamily="34" charset="0"/>
              </a:rPr>
              <a:t> </a:t>
            </a:r>
          </a:p>
          <a:p>
            <a:pPr marL="0" indent="-241653" defTabSz="966612">
              <a:lnSpc>
                <a:spcPct val="100000"/>
              </a:lnSpc>
              <a:defRPr/>
            </a:pPr>
            <a:r>
              <a:rPr lang="en-US" sz="1300" b="1" dirty="0">
                <a:latin typeface="Calibri" panose="020F0502020204030204" pitchFamily="34" charset="0"/>
                <a:ea typeface="Calibri" panose="020F0502020204030204" pitchFamily="34" charset="0"/>
              </a:rPr>
              <a:t>Participant Manual:</a:t>
            </a:r>
            <a:r>
              <a:rPr lang="en-US" sz="1300" dirty="0">
                <a:latin typeface="Calibri" panose="020F0502020204030204" pitchFamily="34" charset="0"/>
                <a:ea typeface="Calibri" panose="020F0502020204030204" pitchFamily="34" charset="0"/>
              </a:rPr>
              <a:t> </a:t>
            </a:r>
            <a:r>
              <a:rPr lang="en-US" sz="1300" dirty="0">
                <a:ea typeface="Calibri"/>
                <a:cs typeface="Calibri"/>
                <a:sym typeface="Calibri"/>
              </a:rPr>
              <a:t>Georgia Observation Form, Frankie Observation Form</a:t>
            </a:r>
          </a:p>
          <a:p>
            <a:pPr marL="0" indent="0">
              <a:lnSpc>
                <a:spcPct val="100000"/>
              </a:lnSpc>
              <a:buClr>
                <a:schemeClr val="dk1"/>
              </a:buClr>
              <a:buSzPts val="1100"/>
            </a:pPr>
            <a:r>
              <a:rPr lang="en-US" sz="1300" b="1" dirty="0">
                <a:ea typeface="Calibri"/>
                <a:cs typeface="Calibri"/>
                <a:sym typeface="Calibri"/>
              </a:rPr>
              <a:t>Facilitator Resource: </a:t>
            </a:r>
            <a:r>
              <a:rPr lang="en-US" sz="1300" dirty="0">
                <a:ea typeface="Calibri"/>
                <a:cs typeface="Calibri"/>
                <a:sym typeface="Calibri"/>
              </a:rPr>
              <a:t>Georgia Observation Form, Frankie Observation Form</a:t>
            </a:r>
          </a:p>
          <a:p>
            <a:pPr marL="0">
              <a:lnSpc>
                <a:spcPct val="100000"/>
              </a:lnSpc>
            </a:pPr>
            <a:endParaRPr lang="en-US" sz="1300" b="1"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362480" indent="-36248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simulation has ended.</a:t>
            </a:r>
          </a:p>
          <a:p>
            <a:pPr marL="362480" indent="-36248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 participants:</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Have an Observation Form.</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Have completed tools.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STEP 1: COMPLETE OBSERVATION FORM (5–7 MIN)</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Participants independently complete: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Engagement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Empathy / Professional approach</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Family voice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gathered</a:t>
            </a:r>
          </a:p>
          <a:p>
            <a:pPr marL="483306">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We’re going to pause here. Take the next few minutes to complete your observation form.</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Focus on what you observed across both interactions, including how information was gathered, how engagement occurred, and what may have been missed.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Once you’ve completed your form, we will come back together to discuss what you observed.</a:t>
            </a:r>
            <a:endParaRPr lang="en-US" sz="1300" dirty="0">
              <a:latin typeface="Calibri" panose="020F0502020204030204" pitchFamily="34" charset="0"/>
              <a:ea typeface="Calibri" panose="020F0502020204030204" pitchFamily="34" charset="0"/>
            </a:endParaRPr>
          </a:p>
          <a:p>
            <a:pPr marL="0">
              <a:lnSpc>
                <a:spcPct val="100000"/>
              </a:lnSpc>
            </a:pP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f5a348ccf5_0_250:notes"/>
          <p:cNvSpPr txBox="1">
            <a:spLocks noGrp="1"/>
          </p:cNvSpPr>
          <p:nvPr>
            <p:ph type="body" idx="1"/>
          </p:nvPr>
        </p:nvSpPr>
        <p:spPr>
          <a:xfrm>
            <a:off x="724746" y="4188857"/>
            <a:ext cx="5887721" cy="4483893"/>
          </a:xfrm>
          <a:prstGeom prst="rect">
            <a:avLst/>
          </a:prstGeom>
          <a:noFill/>
          <a:ln>
            <a:noFill/>
          </a:ln>
        </p:spPr>
        <p:txBody>
          <a:bodyPr spcFirstLastPara="1" wrap="square" lIns="98337" tIns="49155" rIns="98337" bIns="49155" anchor="t" anchorCtr="0">
            <a:noAutofit/>
          </a:bodyPr>
          <a:lstStyle/>
          <a:p>
            <a:pPr marL="0">
              <a:lnSpc>
                <a:spcPct val="100000"/>
              </a:lnSpc>
            </a:pPr>
            <a:r>
              <a:rPr lang="en-US" sz="1300" b="1" dirty="0">
                <a:latin typeface="Calibri" panose="020F0502020204030204" pitchFamily="34" charset="0"/>
                <a:ea typeface="Calibri" panose="020F0502020204030204" pitchFamily="34" charset="0"/>
              </a:rPr>
              <a:t>AFTER SIMULATION DEBRIEF</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10 minutes </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Guide participants through a structured reflection on the simulation scene. Reinforcing skill application, naming what went well, connecting observations to policy and documentation, and closing the learning loop before moving on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Participant Manual: </a:t>
            </a:r>
            <a:r>
              <a:rPr lang="en-US" sz="1300" dirty="0">
                <a:latin typeface="Calibri" panose="020F0502020204030204" pitchFamily="34" charset="0"/>
                <a:ea typeface="Calibri" panose="020F0502020204030204" pitchFamily="34" charset="0"/>
              </a:rPr>
              <a:t>Completed (by the participant) Three Houses (Frankie), Completed (by the participant)  Safety House (Frankie)</a:t>
            </a:r>
          </a:p>
          <a:p>
            <a:pPr marL="0">
              <a:lnSpc>
                <a:spcPct val="100000"/>
              </a:lnSpc>
            </a:pPr>
            <a:r>
              <a:rPr lang="en-US" sz="1300" b="1" dirty="0">
                <a:latin typeface="Calibri" panose="020F0502020204030204" pitchFamily="34" charset="0"/>
                <a:ea typeface="Calibri" panose="020F0502020204030204" pitchFamily="34" charset="0"/>
              </a:rPr>
              <a:t>Facilitator Resource: </a:t>
            </a:r>
            <a:r>
              <a:rPr lang="en-US" sz="1300" dirty="0">
                <a:latin typeface="Calibri" panose="020F0502020204030204" pitchFamily="34" charset="0"/>
                <a:ea typeface="Calibri" panose="020F0502020204030204" pitchFamily="34" charset="0"/>
              </a:rPr>
              <a:t>Completed Three Houses (Frankie), Completed Safety House (Frankie).</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STEP 2: DEBRIEF – REFLECTION FIRST (12 MIN)</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Questions: </a:t>
            </a:r>
            <a:r>
              <a:rPr lang="en-US" sz="1300" dirty="0">
                <a:latin typeface="Calibri" panose="020F0502020204030204" pitchFamily="34" charset="0"/>
                <a:ea typeface="Calibri" panose="020F0502020204030204" pitchFamily="34" charset="0"/>
              </a:rPr>
              <a:t>(ask the following questions and validate responses)</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Start broad:</a:t>
            </a:r>
            <a:r>
              <a:rPr lang="en-US" sz="1300" dirty="0">
                <a:latin typeface="Calibri" panose="020F0502020204030204" pitchFamily="34" charset="0"/>
                <a:ea typeface="Calibri" panose="020F0502020204030204" pitchFamily="34" charset="0"/>
              </a:rPr>
              <a:t> </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stood out to you across these two interviews?</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Then move to Child Interview</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you learn from Frankie?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she communicate about her experiences?</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Caregiver Interview</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the grandmother confirm or add?</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information became clearer?</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Integration</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changed in your understanding after the second interview?</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connections are you making between the two?</a:t>
            </a:r>
          </a:p>
          <a:p>
            <a:pPr marL="181240" indent="-181240">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Missed Opportunities</a:t>
            </a:r>
            <a:endParaRPr lang="en-US" sz="1300" dirty="0">
              <a:latin typeface="Calibri" panose="020F0502020204030204" pitchFamily="34" charset="0"/>
              <a:ea typeface="Calibri" panose="020F0502020204030204" pitchFamily="34" charset="0"/>
            </a:endParaRP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else could have been asked?</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Participants should identify:</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Caretaking role of Frankie.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Supervision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Medical neglect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Domestic violence exposure.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Caregiver inconsistency.</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STEP 3: TOOL COMPARISON (SOP ALIGNMENT) (8 MIN)</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Now we’re going to look at a completed version of the SOP tools that were used in the simulation. As part of this process, it’s important to not only practice using the tools but also to compare your work to a completed version.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I’m going to share the completed Three Houses and Safety House tools, developed using the same information. As we review these, think about: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What you captured.</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What you may have missed.</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What stands out to you about how the child’s experience is represented.</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Actions: Display completed:</a:t>
            </a:r>
            <a:r>
              <a:rPr lang="en-US" sz="1300" dirty="0">
                <a:latin typeface="Calibri" panose="020F0502020204030204" pitchFamily="34" charset="0"/>
                <a:ea typeface="Calibri" panose="020F0502020204030204" pitchFamily="34" charset="0"/>
              </a:rPr>
              <a:t> Three Houses (Frankie) and  Safety House (Frankie).</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Questions: </a:t>
            </a:r>
            <a:r>
              <a:rPr lang="en-US" sz="1300" dirty="0">
                <a:latin typeface="Calibri" panose="020F0502020204030204" pitchFamily="34" charset="0"/>
                <a:ea typeface="Calibri" panose="020F0502020204030204" pitchFamily="34" charset="0"/>
              </a:rPr>
              <a:t>(ask the following questions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do you notice in this version?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did you capture that aligns?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is different from what you documented?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feels important about how this is written?</a:t>
            </a:r>
          </a:p>
          <a:p>
            <a:pPr marL="0" indent="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Based on everything you’ve gathered so far, what concerns are becoming clearer?</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Guide toward patterns, behaviors, and the impact on the child.</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This information will help identify potential safety threats in the remainder of the day.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child’s voice provides critical information.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SOP tools help organize and clarify the information that the Specialist receives. </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must be integrated across sources.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Understanding develops over time.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Patterns matter more than individual statements.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that the additional information about Jasmine’s bruise demonstrates why Specialists should continue gathering information before drawing conclusions about an injury. </a:t>
            </a:r>
            <a:r>
              <a:rPr lang="en-US" sz="1300">
                <a:latin typeface="Calibri" panose="020F0502020204030204" pitchFamily="34" charset="0"/>
                <a:ea typeface="Calibri" panose="020F0502020204030204" pitchFamily="34" charset="0"/>
              </a:rPr>
              <a:t>An injury may initially raise concern for possible maltreatment but may have a reasonable explanation once additional information is gathered.</a:t>
            </a:r>
            <a:endParaRPr lang="en-US" sz="1300" dirty="0">
              <a:latin typeface="Calibri" panose="020F0502020204030204" pitchFamily="34" charset="0"/>
              <a:ea typeface="Calibri" panose="020F0502020204030204" pitchFamily="34" charset="0"/>
            </a:endParaRPr>
          </a:p>
        </p:txBody>
      </p:sp>
      <p:sp>
        <p:nvSpPr>
          <p:cNvPr id="541" name="Google Shape;541;g3f5a348ccf5_0_250:notes"/>
          <p:cNvSpPr>
            <a:spLocks noGrp="1" noRot="1" noChangeAspect="1"/>
          </p:cNvSpPr>
          <p:nvPr>
            <p:ph type="sldImg" idx="3"/>
          </p:nvPr>
        </p:nvSpPr>
        <p:spPr>
          <a:xfrm>
            <a:off x="769938" y="928688"/>
            <a:ext cx="5797550" cy="326072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40: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40: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BRINGING THE INFORMATION TOGETHER</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close out the structured simulations, reinforce key learning from both interviews, and transition participants to lunch before continuing the investigation process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Facilitation Discussion:</a:t>
            </a:r>
            <a:r>
              <a:rPr lang="en-US" sz="1300" dirty="0">
                <a:latin typeface="Calibri" panose="020F0502020204030204" pitchFamily="34" charset="0"/>
                <a:ea typeface="Calibri" panose="020F0502020204030204" pitchFamily="34" charset="0"/>
              </a:rPr>
              <a:t> (optional)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is one thing that became clearer to you during these interviews?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Facilitation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Differences between sources.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child’s experience.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caregiver’s functioning.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Supervision and caregiving concerns.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have now conducted two separate interviews and began to build a more complete understanding of what is happening in this family. You gathered information from the child and the caregiver and had the opportunity to compare what was shared in both interactions. You also used the tools to capture the child’s voice and organize what you were learning in real time.</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At this point in the investigation, you should be starting to see patterns and connections across the information you have gathered. Your understanding is developing but remains incomplete. You will continue the investigation by receiving additional information and reassessing what you know so far. As you move forward, continue thinking about how all the information fits together and what it may mean for the children's safety.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comes from multiple sources.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Understanding develops over time.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Patterns are beginning to emerge.</a:t>
            </a:r>
          </a:p>
          <a:p>
            <a:pPr marL="0" indent="0">
              <a:lnSpc>
                <a:spcPct val="100000"/>
              </a:lnSpc>
            </a:pPr>
            <a:endParaRPr lang="en-US" sz="1300" dirty="0">
              <a:latin typeface="Calibri" panose="020F0502020204030204" pitchFamily="34" charset="0"/>
              <a:ea typeface="Calibri" panose="020F0502020204030204" pitchFamily="34" charset="0"/>
            </a:endParaRPr>
          </a:p>
          <a:p>
            <a:pPr marL="0" indent="0">
              <a:lnSpc>
                <a:spcPct val="100000"/>
              </a:lnSpc>
            </a:pPr>
            <a:r>
              <a:rPr lang="en-US" sz="1300" dirty="0">
                <a:latin typeface="Calibri" panose="020F0502020204030204" pitchFamily="34" charset="0"/>
                <a:ea typeface="Calibri" panose="020F0502020204030204" pitchFamily="34" charset="0"/>
              </a:rPr>
              <a:t>The SOP tools support the organization of information received throughout the investigation</a:t>
            </a:r>
            <a:endParaRPr dirty="0">
              <a:latin typeface="+mn-lt"/>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txBody>
          <a:bodyPr/>
          <a:lstStyle/>
          <a:p>
            <a:endParaRPr lang="en-US"/>
          </a:p>
        </p:txBody>
      </p:sp>
      <p:sp>
        <p:nvSpPr>
          <p:cNvPr id="3" name="Notes Placeholder 2"/>
          <p:cNvSpPr>
            <a:spLocks noGrp="1"/>
          </p:cNvSpPr>
          <p:nvPr>
            <p:ph type="body" idx="1"/>
          </p:nvPr>
        </p:nvSpPr>
        <p:spPr>
          <a:xfrm>
            <a:off x="731520" y="4215528"/>
            <a:ext cx="5852160" cy="4409966"/>
          </a:xfrm>
        </p:spPr>
        <p:txBody>
          <a:bodyPr/>
          <a:lstStyle/>
          <a:p>
            <a:pPr marL="0"/>
            <a:r>
              <a:rPr lang="en-US" b="1" dirty="0">
                <a:latin typeface="Calibri" panose="020F0502020204030204" pitchFamily="34" charset="0"/>
                <a:ea typeface="Calibri" panose="020F0502020204030204" pitchFamily="34" charset="0"/>
                <a:cs typeface="Calibri" panose="020F0502020204030204" pitchFamily="34" charset="0"/>
              </a:rPr>
              <a:t>BRAIN BREAK</a:t>
            </a:r>
          </a:p>
        </p:txBody>
      </p:sp>
    </p:spTree>
    <p:extLst>
      <p:ext uri="{BB962C8B-B14F-4D97-AF65-F5344CB8AC3E}">
        <p14:creationId xmlns:p14="http://schemas.microsoft.com/office/powerpoint/2010/main" val="3837152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notes"/>
          <p:cNvSpPr txBox="1">
            <a:spLocks noGrp="1"/>
          </p:cNvSpPr>
          <p:nvPr>
            <p:ph type="body" idx="1"/>
          </p:nvPr>
        </p:nvSpPr>
        <p:spPr>
          <a:xfrm>
            <a:off x="731520" y="4203859"/>
            <a:ext cx="5852160" cy="4433888"/>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COLLATERAL INFORMATION INTEGRATION</a:t>
            </a:r>
            <a:endParaRPr sz="1300" dirty="0">
              <a:latin typeface="+mn-lt"/>
            </a:endParaRPr>
          </a:p>
          <a:p>
            <a:pPr marL="0" indent="0">
              <a:buClr>
                <a:schemeClr val="dk1"/>
              </a:buClr>
              <a:buSzPts val="1200"/>
            </a:pPr>
            <a:br>
              <a:rPr lang="en-US" sz="1300" dirty="0">
                <a:latin typeface="+mn-lt"/>
              </a:rPr>
            </a:br>
            <a:endParaRPr sz="1300" dirty="0">
              <a:latin typeface="+mn-lt"/>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defTabSz="966612">
              <a:defRPr/>
            </a:pPr>
            <a:r>
              <a:rPr lang="en-US" sz="1300" b="1" dirty="0">
                <a:solidFill>
                  <a:srgbClr val="000000"/>
                </a:solidFill>
                <a:latin typeface="Calibri"/>
                <a:ea typeface="Calibri"/>
                <a:cs typeface="Calibri"/>
                <a:sym typeface="Calibri"/>
              </a:rPr>
              <a:t>COLATTERAL INFORMATION INTEGRATION</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Time: </a:t>
            </a:r>
            <a:r>
              <a:rPr lang="en-US" sz="1300" dirty="0">
                <a:solidFill>
                  <a:srgbClr val="000000"/>
                </a:solidFill>
                <a:latin typeface="Calibri"/>
                <a:ea typeface="Calibri"/>
                <a:cs typeface="Calibri"/>
                <a:sym typeface="Calibri"/>
              </a:rPr>
              <a:t>3 Minutes</a:t>
            </a:r>
          </a:p>
          <a:p>
            <a:pPr marL="0" indent="0" defTabSz="966612">
              <a:defRPr/>
            </a:pPr>
            <a:r>
              <a:rPr lang="en-US" sz="1300" b="1" dirty="0">
                <a:solidFill>
                  <a:srgbClr val="000000"/>
                </a:solidFill>
                <a:latin typeface="Calibri"/>
                <a:ea typeface="Calibri"/>
                <a:cs typeface="Calibri"/>
                <a:sym typeface="Calibri"/>
              </a:rPr>
              <a:t>Purpose: </a:t>
            </a:r>
            <a:r>
              <a:rPr lang="en-US" sz="1300" dirty="0">
                <a:solidFill>
                  <a:srgbClr val="000000"/>
                </a:solidFill>
                <a:latin typeface="Calibri"/>
                <a:ea typeface="Calibri"/>
                <a:cs typeface="Calibri"/>
                <a:sym typeface="Calibri"/>
              </a:rPr>
              <a:t>To emphasize information gathering with collateral contacts, focusing on evaluating the information for decision-making</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Say:</a:t>
            </a:r>
          </a:p>
          <a:p>
            <a:pPr marL="0" indent="0" defTabSz="966612">
              <a:defRPr/>
            </a:pPr>
            <a:r>
              <a:rPr lang="en-US" sz="1300" b="1" i="1" dirty="0">
                <a:solidFill>
                  <a:srgbClr val="000000"/>
                </a:solidFill>
                <a:latin typeface="Calibri"/>
                <a:ea typeface="Calibri"/>
                <a:cs typeface="Calibri"/>
                <a:sym typeface="Calibri"/>
              </a:rPr>
              <a:t>In the previous sections, you gathered information directly from individuals in the home and began developing an understanding of what is happening in this family.</a:t>
            </a:r>
          </a:p>
          <a:p>
            <a:pPr marL="0" indent="0" defTabSz="966612">
              <a:defRPr/>
            </a:pPr>
            <a:endParaRPr lang="en-US" sz="1300" b="1" i="1" dirty="0">
              <a:solidFill>
                <a:srgbClr val="000000"/>
              </a:solidFill>
              <a:latin typeface="Calibri"/>
              <a:ea typeface="Calibri"/>
              <a:cs typeface="Calibri"/>
              <a:sym typeface="Calibri"/>
            </a:endParaRPr>
          </a:p>
          <a:p>
            <a:pPr marL="0" indent="0" defTabSz="966612">
              <a:defRPr/>
            </a:pPr>
            <a:r>
              <a:rPr lang="en-US" sz="1300" b="1" i="1" dirty="0">
                <a:solidFill>
                  <a:srgbClr val="000000"/>
                </a:solidFill>
                <a:latin typeface="Calibri"/>
                <a:ea typeface="Calibri"/>
                <a:cs typeface="Calibri"/>
                <a:sym typeface="Calibri"/>
              </a:rPr>
              <a:t>At this point in an investigation, the next step is to gather information from additional sources. These sources may provide information that confirms what you have already learned, or they may introduce new details that change your understanding.</a:t>
            </a:r>
          </a:p>
          <a:p>
            <a:pPr marL="0" indent="0" defTabSz="966612">
              <a:defRPr/>
            </a:pPr>
            <a:endParaRPr lang="en-US" sz="1300" b="1" i="1" dirty="0">
              <a:solidFill>
                <a:srgbClr val="000000"/>
              </a:solidFill>
              <a:latin typeface="Calibri"/>
              <a:ea typeface="Calibri"/>
              <a:cs typeface="Calibri"/>
              <a:sym typeface="Calibri"/>
            </a:endParaRPr>
          </a:p>
          <a:p>
            <a:pPr marL="0" indent="0" defTabSz="966612">
              <a:defRPr/>
            </a:pPr>
            <a:r>
              <a:rPr lang="en-US" sz="1300" b="1" i="1" dirty="0">
                <a:solidFill>
                  <a:srgbClr val="000000"/>
                </a:solidFill>
                <a:latin typeface="Calibri"/>
                <a:ea typeface="Calibri"/>
                <a:cs typeface="Calibri"/>
                <a:sym typeface="Calibri"/>
              </a:rPr>
              <a:t>In this section, you will receive information from collateral contacts connected to this case. This information will not come all at once. It will be introduced in parts, as information is gathered during an actual investigation.</a:t>
            </a:r>
          </a:p>
          <a:p>
            <a:pPr marL="0" indent="0" defTabSz="966612">
              <a:defRPr/>
            </a:pPr>
            <a:endParaRPr lang="en-US" sz="1300" b="1" i="1" dirty="0">
              <a:solidFill>
                <a:srgbClr val="000000"/>
              </a:solidFill>
              <a:latin typeface="Calibri"/>
              <a:ea typeface="Calibri"/>
              <a:cs typeface="Calibri"/>
              <a:sym typeface="Calibri"/>
            </a:endParaRPr>
          </a:p>
          <a:p>
            <a:pPr marL="0" indent="0" defTabSz="966612">
              <a:defRPr/>
            </a:pPr>
            <a:r>
              <a:rPr lang="en-US" sz="1300" b="1" i="1" dirty="0">
                <a:solidFill>
                  <a:srgbClr val="000000"/>
                </a:solidFill>
                <a:latin typeface="Calibri"/>
                <a:ea typeface="Calibri"/>
                <a:cs typeface="Calibri"/>
                <a:sym typeface="Calibri"/>
              </a:rPr>
              <a:t>As you receive each piece of information, your role is to reassess what you know, identify any inconsistencies, and continue building a clearer understanding of what is happening. This is where your thinking shifts from gathering information to organizing and evaluating it to support decision-making.</a:t>
            </a:r>
          </a:p>
          <a:p>
            <a:pPr marL="0" indent="0" defTabSz="966612">
              <a:defRPr/>
            </a:pPr>
            <a:endParaRPr lang="en-US" sz="1300"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Facilitator Question: </a:t>
            </a:r>
            <a:r>
              <a:rPr lang="en-US" sz="1300" dirty="0">
                <a:solidFill>
                  <a:srgbClr val="000000"/>
                </a:solidFill>
                <a:latin typeface="Calibri"/>
                <a:ea typeface="Calibri"/>
                <a:cs typeface="Calibri"/>
                <a:sym typeface="Calibri"/>
              </a:rPr>
              <a:t>(ask the following question and validate responses)</a:t>
            </a:r>
            <a:endParaRPr lang="en-US" sz="1300" b="1" dirty="0">
              <a:solidFill>
                <a:srgbClr val="000000"/>
              </a:solidFill>
              <a:latin typeface="Calibri"/>
              <a:ea typeface="Calibri"/>
              <a:cs typeface="Calibri"/>
              <a:sym typeface="Calibri"/>
            </a:endParaRP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Why is it important to gather information from sources outside of the home?</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Facilitator Answers:</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Provides additional perspectives.</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Confirms or challenges information already received. </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Supports more accurate decision-making.</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Reinforce to the participants that no single source provides the full picture for the investigation. </a:t>
            </a:r>
          </a:p>
        </p:txBody>
      </p:sp>
    </p:spTree>
    <p:extLst>
      <p:ext uri="{BB962C8B-B14F-4D97-AF65-F5344CB8AC3E}">
        <p14:creationId xmlns:p14="http://schemas.microsoft.com/office/powerpoint/2010/main" val="2476184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notes"/>
          <p:cNvSpPr>
            <a:spLocks noGrp="1" noRot="1" noChangeAspect="1"/>
          </p:cNvSpPr>
          <p:nvPr>
            <p:ph type="sldImg" idx="2"/>
          </p:nvPr>
        </p:nvSpPr>
        <p:spPr>
          <a:xfrm>
            <a:off x="793750" y="9588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2:notes"/>
          <p:cNvSpPr txBox="1">
            <a:spLocks noGrp="1"/>
          </p:cNvSpPr>
          <p:nvPr>
            <p:ph type="body" idx="1"/>
          </p:nvPr>
        </p:nvSpPr>
        <p:spPr>
          <a:xfrm>
            <a:off x="747776" y="4198859"/>
            <a:ext cx="5982208" cy="4443888"/>
          </a:xfrm>
          <a:prstGeom prst="rect">
            <a:avLst/>
          </a:prstGeom>
          <a:noFill/>
          <a:ln>
            <a:noFill/>
          </a:ln>
        </p:spPr>
        <p:txBody>
          <a:bodyPr spcFirstLastPara="1" wrap="square" lIns="98495" tIns="49234" rIns="98495" bIns="49234" anchor="t" anchorCtr="0">
            <a:noAutofit/>
          </a:bodyPr>
          <a:lstStyle/>
          <a:p>
            <a:pPr marL="0">
              <a:lnSpc>
                <a:spcPct val="100000"/>
              </a:lnSpc>
            </a:pPr>
            <a:r>
              <a:rPr lang="en-US" sz="1700" b="1" dirty="0">
                <a:latin typeface="Calibri" panose="020F0502020204030204" pitchFamily="34" charset="0"/>
              </a:rPr>
              <a:t>TARGET OUTCOMES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introduce the target outcomes for this section</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p>
          <a:p>
            <a:pPr marL="0">
              <a:lnSpc>
                <a:spcPct val="100000"/>
              </a:lnSpc>
            </a:pPr>
            <a:r>
              <a:rPr lang="en-US" sz="1300" b="1" i="1" dirty="0">
                <a:latin typeface="Calibri" panose="020F0502020204030204" pitchFamily="34" charset="0"/>
                <a:ea typeface="Calibri" panose="020F0502020204030204" pitchFamily="34" charset="0"/>
              </a:rPr>
              <a:t>By the end of this section Specialists will:</a:t>
            </a:r>
          </a:p>
          <a:p>
            <a:pPr marL="0">
              <a:lnSpc>
                <a:spcPct val="100000"/>
              </a:lnSpc>
              <a:buFont typeface="Arial" panose="020B0604020202020204" pitchFamily="34" charset="0"/>
              <a:buChar char="•"/>
            </a:pPr>
            <a:r>
              <a:rPr lang="en-US" sz="1300" b="1" i="1" dirty="0">
                <a:solidFill>
                  <a:srgbClr val="333333"/>
                </a:solidFill>
                <a:latin typeface="Calibri"/>
                <a:ea typeface="Calibri"/>
                <a:cs typeface="Calibri"/>
                <a:sym typeface="Calibri"/>
              </a:rPr>
              <a:t>Understand how to receive and integrate information from collateral sources. </a:t>
            </a:r>
          </a:p>
          <a:p>
            <a:pPr marL="0">
              <a:lnSpc>
                <a:spcPct val="100000"/>
              </a:lnSpc>
              <a:buFont typeface="Arial" panose="020B0604020202020204" pitchFamily="34" charset="0"/>
              <a:buChar char="•"/>
            </a:pPr>
            <a:r>
              <a:rPr lang="en-US" sz="1300" b="1" i="1" dirty="0">
                <a:solidFill>
                  <a:srgbClr val="333333"/>
                </a:solidFill>
                <a:latin typeface="Calibri"/>
                <a:ea typeface="Calibri"/>
                <a:cs typeface="Calibri"/>
                <a:sym typeface="Calibri"/>
              </a:rPr>
              <a:t>Reassess understanding of the case based on new and potentially conflicting information.</a:t>
            </a:r>
          </a:p>
          <a:p>
            <a:pPr marL="0" indent="0" defTabSz="966612">
              <a:lnSpc>
                <a:spcPct val="100000"/>
              </a:lnSpc>
              <a:buSzTx/>
              <a:defRPr/>
            </a:pPr>
            <a:endParaRPr lang="en-US" sz="1900" dirty="0">
              <a:solidFill>
                <a:srgbClr val="333333"/>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a:r>
              <a:rPr lang="en-US" sz="1300" b="1" dirty="0">
                <a:solidFill>
                  <a:srgbClr val="000000"/>
                </a:solidFill>
                <a:latin typeface="+mn-lt"/>
              </a:rPr>
              <a:t>REASSESSING THE CASE WITH NEW INFORMATION: LAW ENFORCEMENT</a:t>
            </a:r>
            <a:br>
              <a:rPr lang="en-US" b="0" dirty="0">
                <a:effectLst/>
                <a:latin typeface="+mn-lt"/>
              </a:rPr>
            </a:br>
            <a:endParaRPr lang="en-US" b="0" dirty="0">
              <a:effectLst/>
              <a:latin typeface="+mn-lt"/>
            </a:endParaRPr>
          </a:p>
          <a:p>
            <a:pPr marL="0" indent="0"/>
            <a:r>
              <a:rPr lang="en-US" sz="1300" b="1" dirty="0">
                <a:solidFill>
                  <a:srgbClr val="000000"/>
                </a:solidFill>
                <a:latin typeface="+mn-lt"/>
              </a:rPr>
              <a:t>Time:</a:t>
            </a:r>
            <a:r>
              <a:rPr lang="en-US" sz="1300" dirty="0">
                <a:solidFill>
                  <a:srgbClr val="000000"/>
                </a:solidFill>
                <a:latin typeface="+mn-lt"/>
              </a:rPr>
              <a:t> 5 minutes</a:t>
            </a:r>
            <a:endParaRPr lang="en-US" b="0" dirty="0">
              <a:effectLst/>
              <a:latin typeface="+mn-lt"/>
            </a:endParaRPr>
          </a:p>
          <a:p>
            <a:pPr marL="0" indent="0"/>
            <a:r>
              <a:rPr lang="en-US" sz="1300" b="1" dirty="0">
                <a:solidFill>
                  <a:srgbClr val="000000"/>
                </a:solidFill>
                <a:latin typeface="+mn-lt"/>
              </a:rPr>
              <a:t>Purpose: </a:t>
            </a:r>
            <a:r>
              <a:rPr lang="en-US" sz="1300" dirty="0">
                <a:solidFill>
                  <a:srgbClr val="000000"/>
                </a:solidFill>
                <a:latin typeface="+mn-lt"/>
              </a:rPr>
              <a:t>To introduce law enforcement information and allow participants to begin identifying patterns related to violence and instability</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You follow up with law enforcement and learn they have responded to multiple domestic violence calls at the home.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Calibri"/>
              </a:rPr>
              <a:t>Facilitator</a:t>
            </a:r>
            <a:r>
              <a:rPr lang="en-US" sz="1300" b="1" dirty="0">
                <a:solidFill>
                  <a:srgbClr val="000000"/>
                </a:solidFill>
                <a:latin typeface="+mn-lt"/>
              </a:rPr>
              <a:t> Questions: </a:t>
            </a:r>
            <a:r>
              <a:rPr lang="en-US" sz="1300" dirty="0">
                <a:solidFill>
                  <a:srgbClr val="000000"/>
                </a:solidFill>
                <a:latin typeface="+mn-lt"/>
              </a:rPr>
              <a:t>(ask the following questions and validate responses)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does that suggest to you?</a:t>
            </a:r>
          </a:p>
          <a:p>
            <a:pPr marL="181240" indent="-181240" fontAlgn="base">
              <a:buFont typeface="Arial" panose="020B0604020202020204" pitchFamily="34" charset="0"/>
              <a:buChar char="•"/>
            </a:pPr>
            <a:r>
              <a:rPr lang="en-US" sz="1300" dirty="0">
                <a:solidFill>
                  <a:srgbClr val="000000"/>
                </a:solidFill>
                <a:latin typeface="+mn-lt"/>
              </a:rPr>
              <a:t>How does this connect to what you already know?</a:t>
            </a:r>
            <a:br>
              <a:rPr lang="en-US" b="0" dirty="0">
                <a:effectLst/>
                <a:latin typeface="+mn-lt"/>
              </a:rPr>
            </a:br>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 </a:t>
            </a:r>
            <a:endParaRPr lang="en-US" b="0" dirty="0">
              <a:effectLst/>
              <a:latin typeface="+mn-lt"/>
            </a:endParaRPr>
          </a:p>
          <a:p>
            <a:pPr marL="0" indent="0"/>
            <a:r>
              <a:rPr lang="en-US" sz="1300" b="1" i="1" dirty="0">
                <a:solidFill>
                  <a:srgbClr val="000000"/>
                </a:solidFill>
                <a:latin typeface="+mn-lt"/>
              </a:rPr>
              <a:t>You learn that there have been approximately 7 calls to the residence over the past 2 years, with the most recent from a neighbor.</a:t>
            </a:r>
            <a:br>
              <a:rPr lang="en-US" b="0" dirty="0">
                <a:effectLst/>
                <a:latin typeface="+mn-lt"/>
              </a:rPr>
            </a:br>
            <a:endParaRPr lang="en-US" b="0" dirty="0">
              <a:effectLst/>
              <a:latin typeface="+mn-lt"/>
            </a:endParaRPr>
          </a:p>
          <a:p>
            <a:pPr marL="0" indent="0"/>
            <a:r>
              <a:rPr lang="en-US" sz="1300" b="1" i="1" dirty="0">
                <a:solidFill>
                  <a:srgbClr val="000000"/>
                </a:solidFill>
                <a:latin typeface="+mn-lt"/>
              </a:rPr>
              <a:t>In one of those incidents, officers observed visible injuries on Charlotte, including bruising to her face, neck, and arms. Brad was arrested at that time.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Calibri"/>
              </a:rPr>
              <a:t>Facilitator</a:t>
            </a:r>
            <a:r>
              <a:rPr lang="en-US" sz="1300" b="1" dirty="0">
                <a:solidFill>
                  <a:srgbClr val="000000"/>
                </a:solidFill>
                <a:latin typeface="+mn-lt"/>
              </a:rPr>
              <a:t> Question:</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concerns does this raise?</a:t>
            </a:r>
          </a:p>
          <a:p>
            <a:pPr marL="0" indent="0"/>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You also learn that Brad has a prior conviction for battery against a previous partner. He was released shortly after the arrest because Charlotte chose not to press charges, although the prosecutor is considering charges independently.</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Calibri"/>
              </a:rPr>
              <a:t>Facilitator </a:t>
            </a:r>
            <a:r>
              <a:rPr lang="en-US" sz="1300" b="1" dirty="0">
                <a:solidFill>
                  <a:srgbClr val="000000"/>
                </a:solidFill>
                <a:latin typeface="+mn-lt"/>
              </a:rPr>
              <a:t>Questions: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stands out to you now?</a:t>
            </a:r>
          </a:p>
          <a:p>
            <a:pPr marL="181240" indent="-181240" fontAlgn="base">
              <a:buFont typeface="Arial" panose="020B0604020202020204" pitchFamily="34" charset="0"/>
              <a:buChar char="•"/>
            </a:pPr>
            <a:r>
              <a:rPr lang="en-US" sz="1300" dirty="0">
                <a:solidFill>
                  <a:srgbClr val="000000"/>
                </a:solidFill>
                <a:latin typeface="+mn-lt"/>
              </a:rPr>
              <a:t>What is becoming clearer?</a:t>
            </a:r>
            <a:br>
              <a:rPr lang="en-US" b="0" dirty="0">
                <a:effectLst/>
                <a:latin typeface="+mn-lt"/>
              </a:rPr>
            </a:br>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Key Points: </a:t>
            </a:r>
            <a:r>
              <a:rPr lang="en-US" sz="1300" dirty="0">
                <a:solidFill>
                  <a:srgbClr val="000000"/>
                </a:solidFill>
                <a:latin typeface="+mn-lt"/>
              </a:rPr>
              <a:t>(ensure the following are covered)</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Pattern of domestic violence between Brad Hill and Charlotte. </a:t>
            </a:r>
          </a:p>
          <a:p>
            <a:pPr marL="181240" indent="-181240" fontAlgn="base">
              <a:buFont typeface="Arial" panose="020B0604020202020204" pitchFamily="34" charset="0"/>
              <a:buChar char="•"/>
            </a:pPr>
            <a:r>
              <a:rPr lang="en-US" sz="1300" dirty="0">
                <a:solidFill>
                  <a:srgbClr val="000000"/>
                </a:solidFill>
                <a:latin typeface="+mn-lt"/>
              </a:rPr>
              <a:t>There has been an escalation over time.</a:t>
            </a:r>
          </a:p>
          <a:p>
            <a:pPr marL="181240" indent="-181240" fontAlgn="base">
              <a:buFont typeface="Arial" panose="020B0604020202020204" pitchFamily="34" charset="0"/>
              <a:buChar char="•"/>
            </a:pPr>
            <a:r>
              <a:rPr lang="en-US" sz="1300" dirty="0">
                <a:solidFill>
                  <a:srgbClr val="000000"/>
                </a:solidFill>
                <a:latin typeface="+mn-lt"/>
              </a:rPr>
              <a:t>Charlotte has been minimizing the incidents rather than protecting.</a:t>
            </a:r>
          </a:p>
        </p:txBody>
      </p:sp>
    </p:spTree>
    <p:extLst>
      <p:ext uri="{BB962C8B-B14F-4D97-AF65-F5344CB8AC3E}">
        <p14:creationId xmlns:p14="http://schemas.microsoft.com/office/powerpoint/2010/main" val="450020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a:r>
              <a:rPr lang="en-US" sz="1300" b="1" dirty="0">
                <a:solidFill>
                  <a:srgbClr val="000000"/>
                </a:solidFill>
                <a:latin typeface="+mn-lt"/>
              </a:rPr>
              <a:t>REASSESSING THE CASE WITH NEW INFORMATION: ER PHYSICIAN </a:t>
            </a:r>
            <a:endParaRPr lang="en-US" b="1" dirty="0">
              <a:effectLst/>
              <a:latin typeface="+mn-lt"/>
            </a:endParaRPr>
          </a:p>
          <a:p>
            <a:pPr marL="0" indent="0"/>
            <a:endParaRPr lang="en-US" b="0" dirty="0">
              <a:effectLst/>
              <a:latin typeface="+mn-lt"/>
            </a:endParaRPr>
          </a:p>
          <a:p>
            <a:pPr marL="0" indent="0"/>
            <a:r>
              <a:rPr lang="en-US" sz="1300" b="1" dirty="0">
                <a:solidFill>
                  <a:srgbClr val="000000"/>
                </a:solidFill>
                <a:latin typeface="+mn-lt"/>
              </a:rPr>
              <a:t>Time:</a:t>
            </a:r>
            <a:r>
              <a:rPr lang="en-US" sz="1300" dirty="0">
                <a:solidFill>
                  <a:srgbClr val="000000"/>
                </a:solidFill>
                <a:latin typeface="+mn-lt"/>
              </a:rPr>
              <a:t> 5 minutes</a:t>
            </a:r>
            <a:endParaRPr lang="en-US" b="0" dirty="0">
              <a:effectLst/>
              <a:latin typeface="+mn-lt"/>
            </a:endParaRPr>
          </a:p>
          <a:p>
            <a:pPr marL="0" indent="0"/>
            <a:r>
              <a:rPr lang="en-US" sz="1300" b="1" dirty="0">
                <a:solidFill>
                  <a:srgbClr val="000000"/>
                </a:solidFill>
                <a:latin typeface="+mn-lt"/>
              </a:rPr>
              <a:t>Purpose: </a:t>
            </a:r>
            <a:r>
              <a:rPr lang="en-US" sz="1300" dirty="0">
                <a:solidFill>
                  <a:srgbClr val="000000"/>
                </a:solidFill>
                <a:latin typeface="+mn-lt"/>
              </a:rPr>
              <a:t>To introduce medical information and highlight concerns related to the delay in treatment and caregiver response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You follow up with the ER physician (Dr. Rhona Dickson), who treated Jasmine in the emergency room and learned he had several infected sores and a fever.</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Facilitator Question: </a:t>
            </a:r>
            <a:r>
              <a:rPr lang="en-US" sz="1300" dirty="0">
                <a:solidFill>
                  <a:srgbClr val="000000"/>
                </a:solidFill>
                <a:latin typeface="+mn-lt"/>
              </a:rPr>
              <a:t>(ask the following question and validate responses)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concerns does that raise, or does it confirm something that you already know?</a:t>
            </a:r>
            <a:br>
              <a:rPr lang="en-US" b="0" dirty="0">
                <a:effectLst/>
                <a:latin typeface="+mn-lt"/>
              </a:rPr>
            </a:br>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br>
              <a:rPr lang="en-US" b="0" dirty="0">
                <a:effectLst/>
                <a:latin typeface="+mn-lt"/>
              </a:rPr>
            </a:br>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The physician reports that Jasmine appeared very small for his age and had multiple infected blisters, including on his head and finger. He also had an elevated white blood cell count.</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Facilitator Question:</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does that tell you about his condition?</a:t>
            </a:r>
          </a:p>
          <a:p>
            <a:pPr marL="0" indent="0"/>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The physician shares concern that the infection had worsened due to a delay in treatment and that a reasonably prudent caregiver would have sought care sooner.</a:t>
            </a:r>
            <a:br>
              <a:rPr lang="en-US" b="0" dirty="0">
                <a:effectLst/>
                <a:latin typeface="+mn-lt"/>
              </a:rPr>
            </a:br>
            <a:endParaRPr lang="en-US" b="0" dirty="0">
              <a:effectLst/>
              <a:latin typeface="+mn-lt"/>
            </a:endParaRPr>
          </a:p>
          <a:p>
            <a:pPr marL="0" indent="0" defTabSz="966612">
              <a:defRPr/>
            </a:pPr>
            <a:r>
              <a:rPr lang="en-US" sz="1300" b="1" dirty="0">
                <a:solidFill>
                  <a:srgbClr val="000000"/>
                </a:solidFill>
                <a:latin typeface="+mn-lt"/>
              </a:rPr>
              <a:t>Facilitator Question: </a:t>
            </a:r>
            <a:r>
              <a:rPr lang="en-US" sz="1300" dirty="0">
                <a:solidFill>
                  <a:srgbClr val="000000"/>
                </a:solidFill>
              </a:rPr>
              <a:t>(ask the following question and validate responses)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does that suggest about caregiver actions?</a:t>
            </a:r>
          </a:p>
          <a:p>
            <a:pPr marL="0" indent="0"/>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The physician reports that without treatment, the infection could have spread and may have required more serious medical intervention. There are also concerns about whether the caregiver understands the seriousness of the condition and will follow through with treatment.</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Facilitator Question: </a:t>
            </a:r>
            <a:r>
              <a:rPr lang="en-US" sz="1300" dirty="0">
                <a:solidFill>
                  <a:srgbClr val="000000"/>
                </a:solidFill>
                <a:latin typeface="+mn-lt"/>
              </a:rPr>
              <a:t>(ask the following question and validate responses)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is becoming more clear about this situation?</a:t>
            </a:r>
          </a:p>
          <a:p>
            <a:pPr marL="0" indent="0"/>
            <a:endParaRPr lang="en-US" b="0" dirty="0">
              <a:effectLst/>
              <a:latin typeface="+mn-lt"/>
            </a:endParaRPr>
          </a:p>
          <a:p>
            <a:pPr marL="0" indent="0"/>
            <a:r>
              <a:rPr lang="en-US" sz="1300" dirty="0">
                <a:solidFill>
                  <a:srgbClr val="000000"/>
                </a:solidFill>
                <a:latin typeface="+mn-lt"/>
              </a:rPr>
              <a:t>Allow participants to answer openly in class; there is no right or wrong answer at this stage.</a:t>
            </a:r>
            <a:br>
              <a:rPr lang="en-US" b="0" dirty="0">
                <a:effectLst/>
                <a:latin typeface="+mn-lt"/>
              </a:rPr>
            </a:br>
            <a:endParaRPr lang="en-US" b="0" dirty="0">
              <a:effectLst/>
              <a:latin typeface="+mn-lt"/>
            </a:endParaRPr>
          </a:p>
          <a:p>
            <a:pPr marL="0" indent="0"/>
            <a:r>
              <a:rPr lang="en-US" sz="1300" b="1" dirty="0">
                <a:solidFill>
                  <a:srgbClr val="000000"/>
                </a:solidFill>
                <a:latin typeface="+mn-lt"/>
              </a:rPr>
              <a:t>Key Points:</a:t>
            </a:r>
            <a:r>
              <a:rPr lang="en-US" sz="1300" dirty="0">
                <a:solidFill>
                  <a:srgbClr val="000000"/>
                </a:solidFill>
                <a:latin typeface="+mn-lt"/>
              </a:rPr>
              <a:t> (ensure the following are covered)</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Delay in medical care for Jasmine. </a:t>
            </a:r>
          </a:p>
          <a:p>
            <a:pPr marL="181240" indent="-181240" fontAlgn="base">
              <a:buFont typeface="Arial" panose="020B0604020202020204" pitchFamily="34" charset="0"/>
              <a:buChar char="•"/>
            </a:pPr>
            <a:r>
              <a:rPr lang="en-US" sz="1300" dirty="0">
                <a:solidFill>
                  <a:srgbClr val="000000"/>
                </a:solidFill>
                <a:latin typeface="+mn-lt"/>
              </a:rPr>
              <a:t>That his condition is a serious health risk.</a:t>
            </a:r>
          </a:p>
          <a:p>
            <a:pPr marL="181240" indent="-181240" fontAlgn="base">
              <a:buFont typeface="Arial" panose="020B0604020202020204" pitchFamily="34" charset="0"/>
              <a:buChar char="•"/>
            </a:pPr>
            <a:r>
              <a:rPr lang="en-US" sz="1300" dirty="0">
                <a:solidFill>
                  <a:srgbClr val="000000"/>
                </a:solidFill>
                <a:latin typeface="+mn-lt"/>
              </a:rPr>
              <a:t>The caregiver (Charlotte) lacked follow-through for medical attention. </a:t>
            </a:r>
          </a:p>
        </p:txBody>
      </p:sp>
    </p:spTree>
    <p:extLst>
      <p:ext uri="{BB962C8B-B14F-4D97-AF65-F5344CB8AC3E}">
        <p14:creationId xmlns:p14="http://schemas.microsoft.com/office/powerpoint/2010/main" val="1133451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a:lnSpc>
                <a:spcPct val="100000"/>
              </a:lnSpc>
            </a:pPr>
            <a:r>
              <a:rPr lang="en-US" sz="1300" b="1" dirty="0">
                <a:solidFill>
                  <a:srgbClr val="000000"/>
                </a:solidFill>
                <a:latin typeface="+mn-lt"/>
              </a:rPr>
              <a:t>REASSESSING THE CASE WITH NEW INFORMATION: DR. FARLEY</a:t>
            </a:r>
            <a:br>
              <a:rPr lang="en-US" b="0" dirty="0">
                <a:effectLst/>
                <a:latin typeface="+mn-lt"/>
              </a:rPr>
            </a:br>
            <a:endParaRPr lang="en-US" b="0" dirty="0">
              <a:effectLst/>
              <a:latin typeface="+mn-lt"/>
            </a:endParaRPr>
          </a:p>
          <a:p>
            <a:pPr marL="0" indent="0">
              <a:lnSpc>
                <a:spcPct val="100000"/>
              </a:lnSpc>
            </a:pPr>
            <a:r>
              <a:rPr lang="en-US" sz="1300" b="1" dirty="0">
                <a:solidFill>
                  <a:srgbClr val="000000"/>
                </a:solidFill>
                <a:latin typeface="+mn-lt"/>
              </a:rPr>
              <a:t>Time:</a:t>
            </a:r>
            <a:r>
              <a:rPr lang="en-US" sz="1300" dirty="0">
                <a:solidFill>
                  <a:srgbClr val="000000"/>
                </a:solidFill>
                <a:latin typeface="+mn-lt"/>
              </a:rPr>
              <a:t> 5 minutes</a:t>
            </a:r>
            <a:endParaRPr lang="en-US" b="0" dirty="0">
              <a:effectLst/>
              <a:latin typeface="+mn-lt"/>
            </a:endParaRPr>
          </a:p>
          <a:p>
            <a:pPr marL="0" indent="0">
              <a:lnSpc>
                <a:spcPct val="100000"/>
              </a:lnSpc>
            </a:pPr>
            <a:r>
              <a:rPr lang="en-US" sz="1300" b="1" dirty="0">
                <a:solidFill>
                  <a:srgbClr val="000000"/>
                </a:solidFill>
                <a:latin typeface="+mn-lt"/>
              </a:rPr>
              <a:t>Purpose: </a:t>
            </a:r>
            <a:r>
              <a:rPr lang="en-US" sz="1300" dirty="0">
                <a:solidFill>
                  <a:srgbClr val="000000"/>
                </a:solidFill>
                <a:latin typeface="+mn-lt"/>
              </a:rPr>
              <a:t>To introduce caregiver functioning information and create intentional contradiction for analysis</a:t>
            </a:r>
            <a:endParaRPr lang="en-US" b="0" dirty="0">
              <a:effectLst/>
              <a:latin typeface="+mn-lt"/>
            </a:endParaRPr>
          </a:p>
          <a:p>
            <a:pPr marL="0" indent="0">
              <a:lnSpc>
                <a:spcPct val="100000"/>
              </a:lnSpc>
            </a:pPr>
            <a:endParaRPr lang="en-US" b="0" dirty="0">
              <a:effectLst/>
              <a:latin typeface="+mn-lt"/>
            </a:endParaRPr>
          </a:p>
          <a:p>
            <a:pPr marL="0" indent="0">
              <a:lnSpc>
                <a:spcPct val="100000"/>
              </a:lnSpc>
            </a:pPr>
            <a:r>
              <a:rPr lang="en-US" sz="1300" b="1" dirty="0">
                <a:solidFill>
                  <a:srgbClr val="000000"/>
                </a:solidFill>
                <a:latin typeface="+mn-lt"/>
              </a:rPr>
              <a:t>Say: </a:t>
            </a:r>
            <a:endParaRPr lang="en-US" b="0" dirty="0">
              <a:effectLst/>
              <a:latin typeface="+mn-lt"/>
            </a:endParaRPr>
          </a:p>
          <a:p>
            <a:pPr marL="0" indent="0">
              <a:lnSpc>
                <a:spcPct val="100000"/>
              </a:lnSpc>
            </a:pPr>
            <a:r>
              <a:rPr lang="en-US" sz="1300" b="1" i="1" dirty="0">
                <a:solidFill>
                  <a:srgbClr val="000000"/>
                </a:solidFill>
                <a:latin typeface="+mn-lt"/>
              </a:rPr>
              <a:t>You follow up with Charlotte’s psychiatrist and learn she has a diagnosis of bipolar disorder and requires medication to function.</a:t>
            </a:r>
            <a:endParaRPr lang="en-US" b="0" dirty="0">
              <a:effectLst/>
              <a:latin typeface="+mn-lt"/>
            </a:endParaRPr>
          </a:p>
          <a:p>
            <a:pPr marL="0" indent="0">
              <a:lnSpc>
                <a:spcPct val="100000"/>
              </a:lnSpc>
            </a:pPr>
            <a:endParaRPr lang="en-US" b="0" dirty="0">
              <a:effectLst/>
              <a:latin typeface="+mn-lt"/>
            </a:endParaRPr>
          </a:p>
          <a:p>
            <a:pPr marL="0" indent="0">
              <a:lnSpc>
                <a:spcPct val="100000"/>
              </a:lnSpc>
            </a:pPr>
            <a:r>
              <a:rPr lang="en-US" sz="1300" b="1" dirty="0">
                <a:solidFill>
                  <a:srgbClr val="000000"/>
                </a:solidFill>
                <a:latin typeface="+mn-lt"/>
              </a:rPr>
              <a:t>Facilitator Question: </a:t>
            </a:r>
            <a:r>
              <a:rPr lang="en-US" sz="1300" dirty="0">
                <a:solidFill>
                  <a:srgbClr val="000000"/>
                </a:solidFill>
                <a:latin typeface="+mn-lt"/>
              </a:rPr>
              <a:t>(ask the following question and validate responses)</a:t>
            </a:r>
            <a:endParaRPr lang="en-US" b="0" dirty="0">
              <a:effectLst/>
              <a:latin typeface="+mn-lt"/>
            </a:endParaRPr>
          </a:p>
          <a:p>
            <a:pPr marL="181240" indent="-181240" fontAlgn="base">
              <a:lnSpc>
                <a:spcPct val="100000"/>
              </a:lnSpc>
              <a:buFont typeface="Arial" panose="020B0604020202020204" pitchFamily="34" charset="0"/>
              <a:buChar char="•"/>
            </a:pPr>
            <a:r>
              <a:rPr lang="en-US" sz="1300" dirty="0">
                <a:solidFill>
                  <a:srgbClr val="000000"/>
                </a:solidFill>
                <a:latin typeface="+mn-lt"/>
              </a:rPr>
              <a:t>How does that fit with what you’ve seen?</a:t>
            </a:r>
          </a:p>
          <a:p>
            <a:pPr marL="0" indent="0">
              <a:lnSpc>
                <a:spcPct val="100000"/>
              </a:lnSpc>
            </a:pPr>
            <a:endParaRPr lang="en-US" b="0" dirty="0">
              <a:effectLst/>
              <a:latin typeface="+mn-lt"/>
            </a:endParaRPr>
          </a:p>
          <a:p>
            <a:pPr marL="0" indent="0">
              <a:lnSpc>
                <a:spcPct val="100000"/>
              </a:lnSpc>
            </a:pPr>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lnSpc>
                <a:spcPct val="100000"/>
              </a:lnSpc>
            </a:pPr>
            <a:endParaRPr lang="en-US" b="0" dirty="0">
              <a:effectLst/>
              <a:latin typeface="+mn-lt"/>
            </a:endParaRPr>
          </a:p>
          <a:p>
            <a:pPr marL="0" indent="0">
              <a:lnSpc>
                <a:spcPct val="100000"/>
              </a:lnSpc>
            </a:pPr>
            <a:r>
              <a:rPr lang="en-US" sz="1300" b="1" dirty="0">
                <a:solidFill>
                  <a:srgbClr val="000000"/>
                </a:solidFill>
                <a:latin typeface="+mn-lt"/>
              </a:rPr>
              <a:t>Say:</a:t>
            </a:r>
            <a:endParaRPr lang="en-US" b="0" dirty="0">
              <a:effectLst/>
              <a:latin typeface="+mn-lt"/>
            </a:endParaRPr>
          </a:p>
          <a:p>
            <a:pPr marL="0" indent="0">
              <a:lnSpc>
                <a:spcPct val="100000"/>
              </a:lnSpc>
            </a:pPr>
            <a:r>
              <a:rPr lang="en-US" sz="1300" b="1" i="1" dirty="0">
                <a:solidFill>
                  <a:srgbClr val="000000"/>
                </a:solidFill>
                <a:latin typeface="+mn-lt"/>
              </a:rPr>
              <a:t>The psychiatrist reports that when Charlotte is taking her medication as prescribed, she is able to function. Without it, she struggles with daily activities, mood instability, and impulse control.</a:t>
            </a:r>
            <a:br>
              <a:rPr lang="en-US" b="0" dirty="0">
                <a:effectLst/>
                <a:latin typeface="+mn-lt"/>
              </a:rPr>
            </a:br>
            <a:endParaRPr lang="en-US" b="0" dirty="0">
              <a:effectLst/>
              <a:latin typeface="+mn-lt"/>
            </a:endParaRPr>
          </a:p>
          <a:p>
            <a:pPr marL="0" indent="0" defTabSz="966612">
              <a:lnSpc>
                <a:spcPct val="100000"/>
              </a:lnSpc>
              <a:defRPr/>
            </a:pPr>
            <a:r>
              <a:rPr lang="en-US" sz="1300" b="1" dirty="0">
                <a:solidFill>
                  <a:srgbClr val="000000"/>
                </a:solidFill>
                <a:latin typeface="+mn-lt"/>
              </a:rPr>
              <a:t>Facilitator Question: </a:t>
            </a:r>
            <a:r>
              <a:rPr lang="en-US" sz="1300" dirty="0">
                <a:solidFill>
                  <a:srgbClr val="000000"/>
                </a:solidFill>
              </a:rPr>
              <a:t>(ask the following question and validate responses)</a:t>
            </a:r>
            <a:endParaRPr lang="en-US" sz="1300" dirty="0">
              <a:solidFill>
                <a:srgbClr val="000000"/>
              </a:solidFill>
              <a:latin typeface="+mn-lt"/>
            </a:endParaRPr>
          </a:p>
          <a:p>
            <a:pPr marL="181240" indent="-181240">
              <a:lnSpc>
                <a:spcPct val="100000"/>
              </a:lnSpc>
              <a:buFont typeface="Arial" panose="020B0604020202020204" pitchFamily="34" charset="0"/>
              <a:buChar char="•"/>
            </a:pPr>
            <a:r>
              <a:rPr lang="en-US" sz="1300" dirty="0">
                <a:solidFill>
                  <a:srgbClr val="000000"/>
                </a:solidFill>
                <a:latin typeface="+mn-lt"/>
              </a:rPr>
              <a:t>What does that suggest about her ability to parent consistently?</a:t>
            </a:r>
          </a:p>
          <a:p>
            <a:pPr marL="0" indent="0">
              <a:lnSpc>
                <a:spcPct val="100000"/>
              </a:lnSpc>
            </a:pPr>
            <a:endParaRPr lang="en-US" b="0" dirty="0">
              <a:effectLst/>
              <a:latin typeface="+mn-lt"/>
            </a:endParaRPr>
          </a:p>
          <a:p>
            <a:pPr marL="0" indent="0">
              <a:lnSpc>
                <a:spcPct val="100000"/>
              </a:lnSpc>
            </a:pPr>
            <a:r>
              <a:rPr lang="en-US" sz="1300" dirty="0">
                <a:solidFill>
                  <a:srgbClr val="000000"/>
                </a:solidFill>
                <a:latin typeface="+mn-lt"/>
              </a:rPr>
              <a:t>Allow participants to answer openly in class; there is no right or wrong answer at this stage.</a:t>
            </a:r>
            <a:br>
              <a:rPr lang="en-US" b="0" dirty="0">
                <a:effectLst/>
                <a:latin typeface="+mn-lt"/>
              </a:rPr>
            </a:br>
            <a:endParaRPr lang="en-US" b="0" dirty="0">
              <a:effectLst/>
              <a:latin typeface="+mn-lt"/>
            </a:endParaRPr>
          </a:p>
          <a:p>
            <a:pPr marL="0" indent="0">
              <a:lnSpc>
                <a:spcPct val="100000"/>
              </a:lnSpc>
            </a:pPr>
            <a:r>
              <a:rPr lang="en-US" sz="1300" b="1" dirty="0">
                <a:solidFill>
                  <a:srgbClr val="000000"/>
                </a:solidFill>
                <a:latin typeface="+mn-lt"/>
              </a:rPr>
              <a:t>Say:</a:t>
            </a:r>
            <a:endParaRPr lang="en-US" b="0" dirty="0">
              <a:effectLst/>
              <a:latin typeface="+mn-lt"/>
            </a:endParaRPr>
          </a:p>
          <a:p>
            <a:pPr marL="0" indent="0">
              <a:lnSpc>
                <a:spcPct val="100000"/>
              </a:lnSpc>
            </a:pPr>
            <a:r>
              <a:rPr lang="en-US" sz="1300" b="1" i="1" dirty="0">
                <a:solidFill>
                  <a:srgbClr val="000000"/>
                </a:solidFill>
                <a:latin typeface="+mn-lt"/>
              </a:rPr>
              <a:t>You learn that when Charlotte stopped taking her medication in the past, her behavior became erratic and she required intervention to stabilize.</a:t>
            </a:r>
            <a:br>
              <a:rPr lang="en-US" b="0" dirty="0">
                <a:effectLst/>
                <a:latin typeface="+mn-lt"/>
              </a:rPr>
            </a:br>
            <a:endParaRPr lang="en-US" b="0" dirty="0">
              <a:effectLst/>
              <a:latin typeface="+mn-lt"/>
            </a:endParaRPr>
          </a:p>
          <a:p>
            <a:pPr marL="0" indent="0" defTabSz="966612">
              <a:lnSpc>
                <a:spcPct val="100000"/>
              </a:lnSpc>
              <a:defRPr/>
            </a:pPr>
            <a:r>
              <a:rPr lang="en-US" sz="1300" b="1" dirty="0">
                <a:solidFill>
                  <a:srgbClr val="000000"/>
                </a:solidFill>
                <a:latin typeface="+mn-lt"/>
              </a:rPr>
              <a:t>Facilitator Question: </a:t>
            </a:r>
            <a:r>
              <a:rPr lang="en-US" sz="1300" dirty="0">
                <a:solidFill>
                  <a:srgbClr val="000000"/>
                </a:solidFill>
              </a:rPr>
              <a:t>(ask the following question and validate responses)</a:t>
            </a:r>
            <a:endParaRPr lang="en-US" b="0" dirty="0">
              <a:effectLst/>
              <a:latin typeface="+mn-lt"/>
            </a:endParaRPr>
          </a:p>
          <a:p>
            <a:pPr marL="0" indent="0" fontAlgn="base">
              <a:lnSpc>
                <a:spcPct val="100000"/>
              </a:lnSpc>
              <a:buFont typeface="Arial" panose="020B0604020202020204" pitchFamily="34" charset="0"/>
              <a:buChar char="•"/>
            </a:pPr>
            <a:r>
              <a:rPr lang="en-US" sz="1300" dirty="0">
                <a:solidFill>
                  <a:srgbClr val="000000"/>
                </a:solidFill>
                <a:latin typeface="+mn-lt"/>
              </a:rPr>
              <a:t>What concerns does that raise?</a:t>
            </a:r>
          </a:p>
          <a:p>
            <a:pPr marL="0" indent="0">
              <a:lnSpc>
                <a:spcPct val="100000"/>
              </a:lnSpc>
            </a:pPr>
            <a:endParaRPr lang="en-US" b="0" dirty="0">
              <a:effectLst/>
              <a:latin typeface="+mn-lt"/>
            </a:endParaRPr>
          </a:p>
          <a:p>
            <a:pPr marL="0" indent="0">
              <a:lnSpc>
                <a:spcPct val="100000"/>
              </a:lnSpc>
            </a:pPr>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lnSpc>
                <a:spcPct val="100000"/>
              </a:lnSpc>
            </a:pPr>
            <a:endParaRPr lang="en-US" b="0" dirty="0">
              <a:effectLst/>
              <a:latin typeface="+mn-lt"/>
            </a:endParaRPr>
          </a:p>
          <a:p>
            <a:pPr marL="0" indent="0">
              <a:lnSpc>
                <a:spcPct val="100000"/>
              </a:lnSpc>
            </a:pPr>
            <a:r>
              <a:rPr lang="en-US" sz="1300" b="1" dirty="0">
                <a:solidFill>
                  <a:srgbClr val="000000"/>
                </a:solidFill>
                <a:latin typeface="+mn-lt"/>
              </a:rPr>
              <a:t>Say:</a:t>
            </a:r>
            <a:endParaRPr lang="en-US" b="0" dirty="0">
              <a:effectLst/>
              <a:latin typeface="+mn-lt"/>
            </a:endParaRPr>
          </a:p>
          <a:p>
            <a:pPr marL="0" indent="0">
              <a:lnSpc>
                <a:spcPct val="100000"/>
              </a:lnSpc>
            </a:pPr>
            <a:r>
              <a:rPr lang="en-US" sz="1300" b="1" i="1" dirty="0">
                <a:solidFill>
                  <a:srgbClr val="000000"/>
                </a:solidFill>
                <a:latin typeface="+mn-lt"/>
              </a:rPr>
              <a:t>At this time, the psychiatrist reports no current concerns regarding Charlotte’s ability to parent, based on the available information.</a:t>
            </a:r>
            <a:endParaRPr lang="en-US" b="0" dirty="0">
              <a:effectLst/>
              <a:latin typeface="+mn-lt"/>
            </a:endParaRPr>
          </a:p>
          <a:p>
            <a:pPr marL="0" indent="0">
              <a:lnSpc>
                <a:spcPct val="100000"/>
              </a:lnSpc>
            </a:pPr>
            <a:endParaRPr lang="en-US" b="0" dirty="0">
              <a:effectLst/>
              <a:latin typeface="+mn-lt"/>
            </a:endParaRPr>
          </a:p>
          <a:p>
            <a:pPr marL="0" indent="0" defTabSz="966612">
              <a:lnSpc>
                <a:spcPct val="100000"/>
              </a:lnSpc>
              <a:defRPr/>
            </a:pPr>
            <a:r>
              <a:rPr lang="en-US" sz="1300" b="1" dirty="0">
                <a:solidFill>
                  <a:srgbClr val="000000"/>
                </a:solidFill>
                <a:latin typeface="+mn-lt"/>
              </a:rPr>
              <a:t>Facilitator Question: </a:t>
            </a:r>
            <a:r>
              <a:rPr lang="en-US" sz="1300" dirty="0">
                <a:solidFill>
                  <a:srgbClr val="000000"/>
                </a:solidFill>
              </a:rPr>
              <a:t>(ask the following question and validate responses)</a:t>
            </a:r>
            <a:endParaRPr lang="en-US" b="0" dirty="0">
              <a:effectLst/>
              <a:latin typeface="+mn-lt"/>
            </a:endParaRPr>
          </a:p>
          <a:p>
            <a:pPr marL="181240" indent="-181240" fontAlgn="base">
              <a:lnSpc>
                <a:spcPct val="100000"/>
              </a:lnSpc>
              <a:buFont typeface="Arial" panose="020B0604020202020204" pitchFamily="34" charset="0"/>
              <a:buChar char="•"/>
            </a:pPr>
            <a:r>
              <a:rPr lang="en-US" sz="1300" dirty="0">
                <a:solidFill>
                  <a:srgbClr val="000000"/>
                </a:solidFill>
                <a:latin typeface="+mn-lt"/>
              </a:rPr>
              <a:t>What stands out to you about that?</a:t>
            </a:r>
          </a:p>
          <a:p>
            <a:pPr marL="181240" indent="-181240" fontAlgn="base">
              <a:lnSpc>
                <a:spcPct val="100000"/>
              </a:lnSpc>
              <a:buFont typeface="Arial" panose="020B0604020202020204" pitchFamily="34" charset="0"/>
              <a:buChar char="•"/>
            </a:pPr>
            <a:r>
              <a:rPr lang="en-US" sz="1300" dirty="0">
                <a:solidFill>
                  <a:srgbClr val="000000"/>
                </a:solidFill>
                <a:latin typeface="+mn-lt"/>
              </a:rPr>
              <a:t>Does anything not align with what you’ve learned today?</a:t>
            </a:r>
            <a:br>
              <a:rPr lang="en-US" b="0" dirty="0">
                <a:effectLst/>
                <a:latin typeface="+mn-lt"/>
              </a:rPr>
            </a:br>
            <a:endParaRPr lang="en-US" b="0" dirty="0">
              <a:effectLst/>
              <a:latin typeface="+mn-lt"/>
            </a:endParaRPr>
          </a:p>
          <a:p>
            <a:pPr marL="0" indent="0">
              <a:lnSpc>
                <a:spcPct val="100000"/>
              </a:lnSpc>
            </a:pPr>
            <a:r>
              <a:rPr lang="en-US" sz="1300" dirty="0">
                <a:solidFill>
                  <a:srgbClr val="000000"/>
                </a:solidFill>
                <a:latin typeface="+mn-lt"/>
              </a:rPr>
              <a:t>(Allow participants to answer openly in class; there is no right or wrong answer at this stage.)</a:t>
            </a:r>
            <a:endParaRPr lang="en-US" b="0" dirty="0">
              <a:effectLst/>
              <a:latin typeface="+mn-lt"/>
            </a:endParaRPr>
          </a:p>
          <a:p>
            <a:pPr marL="0" indent="0">
              <a:lnSpc>
                <a:spcPct val="100000"/>
              </a:lnSpc>
            </a:pPr>
            <a:endParaRPr lang="en-US" b="0" dirty="0">
              <a:effectLst/>
              <a:latin typeface="+mn-lt"/>
            </a:endParaRPr>
          </a:p>
          <a:p>
            <a:pPr marL="0" indent="0">
              <a:lnSpc>
                <a:spcPct val="100000"/>
              </a:lnSpc>
            </a:pPr>
            <a:r>
              <a:rPr lang="en-US" sz="1300" b="1" dirty="0">
                <a:solidFill>
                  <a:srgbClr val="000000"/>
                </a:solidFill>
                <a:latin typeface="+mn-lt"/>
              </a:rPr>
              <a:t>Say:</a:t>
            </a:r>
            <a:endParaRPr lang="en-US" b="0" dirty="0">
              <a:effectLst/>
              <a:latin typeface="+mn-lt"/>
            </a:endParaRPr>
          </a:p>
          <a:p>
            <a:pPr marL="0" indent="0">
              <a:lnSpc>
                <a:spcPct val="100000"/>
              </a:lnSpc>
            </a:pPr>
            <a:r>
              <a:rPr lang="en-US" sz="1300" b="1" i="1" dirty="0">
                <a:solidFill>
                  <a:srgbClr val="000000"/>
                </a:solidFill>
                <a:latin typeface="+mn-lt"/>
              </a:rPr>
              <a:t>You now have information from multiple sources. The next step is to take what you know and begin identifying conditions that correlate with threats to the child’s safety.</a:t>
            </a:r>
          </a:p>
          <a:p>
            <a:pPr marL="0" indent="0">
              <a:lnSpc>
                <a:spcPct val="100000"/>
              </a:lnSpc>
            </a:pPr>
            <a:endParaRPr lang="en-US" sz="1300" b="1" i="1" dirty="0">
              <a:solidFill>
                <a:srgbClr val="000000"/>
              </a:solidFill>
              <a:latin typeface="+mn-lt"/>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362480" indent="-36248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Dependence on medication for mood stability and functioning. </a:t>
            </a:r>
          </a:p>
          <a:p>
            <a:pPr marL="362480" indent="-36248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Inconsistent functioning.</a:t>
            </a:r>
          </a:p>
          <a:p>
            <a:pPr marL="362480" indent="-36248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Direct contradiction with observed behavior.</a:t>
            </a:r>
          </a:p>
        </p:txBody>
      </p:sp>
    </p:spTree>
    <p:extLst>
      <p:ext uri="{BB962C8B-B14F-4D97-AF65-F5344CB8AC3E}">
        <p14:creationId xmlns:p14="http://schemas.microsoft.com/office/powerpoint/2010/main" val="2031239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a:r>
              <a:rPr lang="en-US" sz="1300" b="1" dirty="0">
                <a:solidFill>
                  <a:srgbClr val="000000"/>
                </a:solidFill>
                <a:latin typeface="+mn-lt"/>
              </a:rPr>
              <a:t>FROM INFORMATION TO ANALYSIS</a:t>
            </a:r>
            <a:br>
              <a:rPr lang="en-US" b="0" dirty="0">
                <a:effectLst/>
                <a:latin typeface="+mn-lt"/>
              </a:rPr>
            </a:br>
            <a:endParaRPr lang="en-US" b="0" dirty="0">
              <a:effectLst/>
              <a:latin typeface="+mn-lt"/>
            </a:endParaRPr>
          </a:p>
          <a:p>
            <a:pPr marL="0" indent="0"/>
            <a:r>
              <a:rPr lang="en-US" sz="1300" b="1" dirty="0">
                <a:solidFill>
                  <a:srgbClr val="000000"/>
                </a:solidFill>
                <a:latin typeface="+mn-lt"/>
              </a:rPr>
              <a:t>Time:</a:t>
            </a:r>
            <a:r>
              <a:rPr lang="en-US" sz="1300" dirty="0">
                <a:solidFill>
                  <a:srgbClr val="000000"/>
                </a:solidFill>
                <a:latin typeface="+mn-lt"/>
              </a:rPr>
              <a:t> 5 minutes</a:t>
            </a:r>
            <a:endParaRPr lang="en-US" b="0" dirty="0">
              <a:effectLst/>
              <a:latin typeface="+mn-lt"/>
            </a:endParaRPr>
          </a:p>
          <a:p>
            <a:pPr marL="0" indent="0"/>
            <a:r>
              <a:rPr lang="en-US" sz="1300" b="1" dirty="0">
                <a:solidFill>
                  <a:srgbClr val="000000"/>
                </a:solidFill>
                <a:latin typeface="+mn-lt"/>
              </a:rPr>
              <a:t>Purpose: </a:t>
            </a:r>
            <a:r>
              <a:rPr lang="en-US" sz="1300" dirty="0">
                <a:solidFill>
                  <a:srgbClr val="000000"/>
                </a:solidFill>
                <a:latin typeface="+mn-lt"/>
              </a:rPr>
              <a:t>To reinforce how collateral information strengthens understanding of the case and prepares specialists to move into identifying conditions that may place the child in danger</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In this section, you received information from multiple collateral sources and began reassessing your understanding of the case. Each source added a different perspective. Some information confirmed what you had already learned, while other information introduced new details or did not fully align with what you expected.</a:t>
            </a:r>
            <a:endParaRPr lang="en-US" b="0" dirty="0">
              <a:effectLst/>
              <a:latin typeface="+mn-lt"/>
            </a:endParaRPr>
          </a:p>
          <a:p>
            <a:pPr marL="0" indent="0"/>
            <a:endParaRPr lang="en-US" b="0" dirty="0">
              <a:effectLst/>
              <a:latin typeface="+mn-lt"/>
            </a:endParaRPr>
          </a:p>
          <a:p>
            <a:pPr marL="0" indent="0"/>
            <a:r>
              <a:rPr lang="en-US" sz="1300" b="1" i="1" dirty="0">
                <a:solidFill>
                  <a:srgbClr val="000000"/>
                </a:solidFill>
                <a:latin typeface="+mn-lt"/>
              </a:rPr>
              <a:t>At this stage in an investigation, your role is to begin organizing all of the information you have gathered and identifying patterns across sources. You are no longer just collecting information; you are now analyzing it.</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Facilitator Question: </a:t>
            </a:r>
            <a:r>
              <a:rPr lang="en-US" sz="1300" dirty="0">
                <a:solidFill>
                  <a:srgbClr val="000000"/>
                </a:solidFill>
                <a:latin typeface="+mn-lt"/>
              </a:rPr>
              <a:t>(ask the following question and validate responses)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What piece of information changed your understanding the most?</a:t>
            </a:r>
            <a:br>
              <a:rPr lang="en-US" b="0" dirty="0">
                <a:effectLst/>
                <a:latin typeface="+mn-lt"/>
              </a:rPr>
            </a:br>
            <a:endParaRPr lang="en-US" b="0" dirty="0">
              <a:effectLst/>
              <a:latin typeface="+mn-lt"/>
            </a:endParaRPr>
          </a:p>
          <a:p>
            <a:pPr marL="0" indent="0"/>
            <a:r>
              <a:rPr lang="en-US" sz="1300" b="1" dirty="0">
                <a:solidFill>
                  <a:srgbClr val="000000"/>
                </a:solidFill>
                <a:latin typeface="+mn-lt"/>
              </a:rPr>
              <a:t>Facilitator Answers:</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Domestic violence pattern.</a:t>
            </a:r>
          </a:p>
          <a:p>
            <a:pPr marL="181240" indent="-181240" fontAlgn="base">
              <a:buFont typeface="Arial" panose="020B0604020202020204" pitchFamily="34" charset="0"/>
              <a:buChar char="•"/>
            </a:pPr>
            <a:r>
              <a:rPr lang="en-US" sz="1300" dirty="0">
                <a:solidFill>
                  <a:srgbClr val="000000"/>
                </a:solidFill>
                <a:latin typeface="+mn-lt"/>
              </a:rPr>
              <a:t>Medical severity.</a:t>
            </a:r>
          </a:p>
          <a:p>
            <a:pPr marL="181240" indent="-181240" fontAlgn="base">
              <a:buFont typeface="Arial" panose="020B0604020202020204" pitchFamily="34" charset="0"/>
              <a:buChar char="•"/>
            </a:pPr>
            <a:r>
              <a:rPr lang="en-US" sz="1300" dirty="0">
                <a:solidFill>
                  <a:srgbClr val="000000"/>
                </a:solidFill>
                <a:latin typeface="+mn-lt"/>
              </a:rPr>
              <a:t>Caregiver functioning.</a:t>
            </a:r>
          </a:p>
          <a:p>
            <a:pPr marL="181240" indent="-181240" fontAlgn="base">
              <a:buFont typeface="Arial" panose="020B0604020202020204" pitchFamily="34" charset="0"/>
              <a:buChar char="•"/>
            </a:pPr>
            <a:r>
              <a:rPr lang="en-US" sz="1300" dirty="0">
                <a:solidFill>
                  <a:srgbClr val="000000"/>
                </a:solidFill>
                <a:latin typeface="+mn-lt"/>
              </a:rPr>
              <a:t>Conflicting information.</a:t>
            </a:r>
            <a:br>
              <a:rPr lang="en-US" b="0" dirty="0">
                <a:effectLst/>
                <a:latin typeface="+mn-lt"/>
              </a:rPr>
            </a:br>
            <a:endParaRPr lang="en-US" b="0" dirty="0">
              <a:effectLst/>
              <a:latin typeface="+mn-lt"/>
            </a:endParaRPr>
          </a:p>
          <a:p>
            <a:pPr marL="0" indent="0"/>
            <a:r>
              <a:rPr lang="en-US" sz="1300" b="1" dirty="0">
                <a:solidFill>
                  <a:srgbClr val="000000"/>
                </a:solidFill>
                <a:latin typeface="+mn-lt"/>
              </a:rPr>
              <a:t>Say:</a:t>
            </a:r>
            <a:endParaRPr lang="en-US" b="0" dirty="0">
              <a:effectLst/>
              <a:latin typeface="+mn-lt"/>
            </a:endParaRPr>
          </a:p>
          <a:p>
            <a:pPr marL="0" indent="0"/>
            <a:r>
              <a:rPr lang="en-US" sz="1300" b="1" i="1" dirty="0">
                <a:solidFill>
                  <a:srgbClr val="000000"/>
                </a:solidFill>
                <a:latin typeface="+mn-lt"/>
              </a:rPr>
              <a:t>As you move into the next section, you will begin identifying specific conditions that may place the child in danger based on everything you now know.</a:t>
            </a:r>
            <a:endParaRPr lang="en-US" b="0" dirty="0">
              <a:effectLst/>
              <a:latin typeface="+mn-lt"/>
            </a:endParaRPr>
          </a:p>
          <a:p>
            <a:pPr marL="0" indent="0"/>
            <a:endParaRPr lang="en-US" b="0" dirty="0">
              <a:effectLst/>
              <a:latin typeface="+mn-lt"/>
            </a:endParaRPr>
          </a:p>
          <a:p>
            <a:pPr marL="0" indent="0"/>
            <a:r>
              <a:rPr lang="en-US" sz="1300" b="1" dirty="0">
                <a:solidFill>
                  <a:srgbClr val="000000"/>
                </a:solidFill>
                <a:latin typeface="+mn-lt"/>
              </a:rPr>
              <a:t>Key Points: </a:t>
            </a:r>
            <a:r>
              <a:rPr lang="en-US" sz="1300" dirty="0">
                <a:solidFill>
                  <a:srgbClr val="000000"/>
                </a:solidFill>
                <a:latin typeface="+mn-lt"/>
              </a:rPr>
              <a:t>(ensure the following are covered)</a:t>
            </a:r>
            <a:endParaRPr lang="en-US" b="0" dirty="0">
              <a:effectLst/>
              <a:latin typeface="+mn-lt"/>
            </a:endParaRPr>
          </a:p>
          <a:p>
            <a:pPr marL="181240" indent="-181240" fontAlgn="base">
              <a:buFont typeface="Arial" panose="020B0604020202020204" pitchFamily="34" charset="0"/>
              <a:buChar char="•"/>
            </a:pPr>
            <a:r>
              <a:rPr lang="en-US" sz="1300" dirty="0">
                <a:solidFill>
                  <a:srgbClr val="000000"/>
                </a:solidFill>
                <a:latin typeface="+mn-lt"/>
              </a:rPr>
              <a:t>Information comes from multiple sources.</a:t>
            </a:r>
          </a:p>
          <a:p>
            <a:pPr marL="181240" indent="-181240" fontAlgn="base">
              <a:buFont typeface="Arial" panose="020B0604020202020204" pitchFamily="34" charset="0"/>
              <a:buChar char="•"/>
            </a:pPr>
            <a:r>
              <a:rPr lang="en-US" sz="1300" dirty="0">
                <a:solidFill>
                  <a:srgbClr val="000000"/>
                </a:solidFill>
                <a:latin typeface="+mn-lt"/>
              </a:rPr>
              <a:t>Understanding develops through the comparison of information received. </a:t>
            </a:r>
          </a:p>
          <a:p>
            <a:pPr marL="181240" indent="-181240" fontAlgn="base">
              <a:buFont typeface="Arial" panose="020B0604020202020204" pitchFamily="34" charset="0"/>
              <a:buChar char="•"/>
            </a:pPr>
            <a:r>
              <a:rPr lang="en-US" sz="1300" dirty="0">
                <a:solidFill>
                  <a:srgbClr val="000000"/>
                </a:solidFill>
                <a:latin typeface="+mn-lt"/>
              </a:rPr>
              <a:t>Patterns are becoming clearer.</a:t>
            </a:r>
          </a:p>
          <a:p>
            <a:pPr marL="181240" indent="-181240" fontAlgn="base">
              <a:buFont typeface="Arial" panose="020B0604020202020204" pitchFamily="34" charset="0"/>
              <a:buChar char="•"/>
            </a:pPr>
            <a:r>
              <a:rPr lang="en-US" sz="1300" dirty="0">
                <a:solidFill>
                  <a:srgbClr val="000000"/>
                </a:solidFill>
                <a:latin typeface="+mn-lt"/>
              </a:rPr>
              <a:t>Specialists must analyze, not just collect information. </a:t>
            </a:r>
          </a:p>
          <a:p>
            <a:pPr marL="181240" indent="-181240" fontAlgn="base">
              <a:buFont typeface="Arial" panose="020B0604020202020204" pitchFamily="34" charset="0"/>
              <a:buChar char="•"/>
            </a:pPr>
            <a:r>
              <a:rPr lang="en-US" sz="1300" dirty="0">
                <a:solidFill>
                  <a:srgbClr val="000000"/>
                </a:solidFill>
                <a:latin typeface="+mn-lt"/>
              </a:rPr>
              <a:t>This leads to the identification of conditions that threaten the child’s safety. </a:t>
            </a:r>
          </a:p>
        </p:txBody>
      </p:sp>
    </p:spTree>
    <p:extLst>
      <p:ext uri="{BB962C8B-B14F-4D97-AF65-F5344CB8AC3E}">
        <p14:creationId xmlns:p14="http://schemas.microsoft.com/office/powerpoint/2010/main" val="5623960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notes"/>
          <p:cNvSpPr>
            <a:spLocks noGrp="1" noRot="1" noChangeAspect="1"/>
          </p:cNvSpPr>
          <p:nvPr>
            <p:ph type="sldImg" idx="2"/>
          </p:nvPr>
        </p:nvSpPr>
        <p:spPr>
          <a:xfrm>
            <a:off x="777875" y="9382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notes"/>
          <p:cNvSpPr txBox="1">
            <a:spLocks noGrp="1"/>
          </p:cNvSpPr>
          <p:nvPr>
            <p:ph type="body" idx="1"/>
          </p:nvPr>
        </p:nvSpPr>
        <p:spPr>
          <a:xfrm>
            <a:off x="731520" y="4178856"/>
            <a:ext cx="5852160" cy="4483893"/>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IDENTIFYING SAFETY THREATS</a:t>
            </a:r>
            <a:endParaRPr sz="1300" dirty="0">
              <a:latin typeface="+mn-lt"/>
            </a:endParaRPr>
          </a:p>
          <a:p>
            <a:pPr marL="0" indent="0">
              <a:buClr>
                <a:schemeClr val="dk1"/>
              </a:buClr>
              <a:buSzPts val="1200"/>
            </a:pPr>
            <a:br>
              <a:rPr lang="en-US" sz="1300" dirty="0">
                <a:latin typeface="+mn-lt"/>
              </a:rPr>
            </a:br>
            <a:endParaRPr sz="1300" dirty="0">
              <a:latin typeface="+mn-lt"/>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7:notes"/>
          <p:cNvSpPr>
            <a:spLocks noGrp="1" noRot="1" noChangeAspect="1"/>
          </p:cNvSpPr>
          <p:nvPr>
            <p:ph type="sldImg" idx="2"/>
          </p:nvPr>
        </p:nvSpPr>
        <p:spPr>
          <a:xfrm>
            <a:off x="777875" y="9509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37:notes"/>
          <p:cNvSpPr txBox="1">
            <a:spLocks noGrp="1"/>
          </p:cNvSpPr>
          <p:nvPr>
            <p:ph type="body" idx="1"/>
          </p:nvPr>
        </p:nvSpPr>
        <p:spPr>
          <a:xfrm>
            <a:off x="731520" y="4190524"/>
            <a:ext cx="5852160" cy="4460558"/>
          </a:xfrm>
          <a:prstGeom prst="rect">
            <a:avLst/>
          </a:prstGeom>
          <a:noFill/>
          <a:ln>
            <a:noFill/>
          </a:ln>
        </p:spPr>
        <p:txBody>
          <a:bodyPr spcFirstLastPara="1" wrap="square" lIns="96645" tIns="48309" rIns="96645" bIns="48309" anchor="t" anchorCtr="0">
            <a:noAutofit/>
          </a:bodyPr>
          <a:lstStyle/>
          <a:p>
            <a:pPr marL="0" indent="0">
              <a:buSzPts val="1100"/>
            </a:pPr>
            <a:r>
              <a:rPr lang="en-US" sz="1300" b="1" dirty="0">
                <a:solidFill>
                  <a:srgbClr val="000000"/>
                </a:solidFill>
                <a:latin typeface="+mn-lt"/>
                <a:ea typeface="Calibri"/>
                <a:cs typeface="Calibri"/>
                <a:sym typeface="Calibri"/>
              </a:rPr>
              <a:t>IDENTIFYING SAFETY THREATS</a:t>
            </a:r>
          </a:p>
          <a:p>
            <a:pPr marL="0" indent="0" defTabSz="966612">
              <a:defRPr/>
            </a:pPr>
            <a:endParaRPr lang="en-US" sz="1300" b="1" dirty="0">
              <a:solidFill>
                <a:srgbClr val="000000"/>
              </a:solidFill>
              <a:latin typeface="Calibri"/>
              <a:ea typeface="Calibri"/>
              <a:cs typeface="Calibri"/>
              <a:sym typeface="Calibri"/>
            </a:endParaRPr>
          </a:p>
          <a:p>
            <a:pPr marL="0" indent="0" defTabSz="966612">
              <a:defRPr/>
            </a:pPr>
            <a:r>
              <a:rPr lang="en-US" sz="1300" b="1" dirty="0">
                <a:solidFill>
                  <a:srgbClr val="000000"/>
                </a:solidFill>
                <a:latin typeface="Calibri"/>
                <a:ea typeface="Calibri"/>
                <a:cs typeface="Calibri"/>
                <a:sym typeface="Calibri"/>
              </a:rPr>
              <a:t>Time: </a:t>
            </a:r>
            <a:r>
              <a:rPr lang="en-US" sz="1300" dirty="0">
                <a:solidFill>
                  <a:srgbClr val="000000"/>
                </a:solidFill>
                <a:latin typeface="Calibri"/>
                <a:ea typeface="Calibri"/>
                <a:cs typeface="Calibri"/>
                <a:sym typeface="Calibri"/>
              </a:rPr>
              <a:t>3 Minutes</a:t>
            </a:r>
          </a:p>
          <a:p>
            <a:pPr marL="0" indent="0" defTabSz="966612">
              <a:defRPr/>
            </a:pPr>
            <a:r>
              <a:rPr lang="en-US" sz="1300" b="1" dirty="0">
                <a:solidFill>
                  <a:srgbClr val="000000"/>
                </a:solidFill>
                <a:latin typeface="Calibri"/>
                <a:ea typeface="Calibri"/>
                <a:cs typeface="Calibri"/>
                <a:sym typeface="Calibri"/>
              </a:rPr>
              <a:t>Purpose: </a:t>
            </a:r>
            <a:r>
              <a:rPr lang="en-US" sz="1300" dirty="0">
                <a:solidFill>
                  <a:srgbClr val="000000"/>
                </a:solidFill>
                <a:latin typeface="Calibri"/>
                <a:ea typeface="Calibri"/>
                <a:cs typeface="Calibri"/>
                <a:sym typeface="Calibri"/>
              </a:rPr>
              <a:t>To have participants begin thinking critically about the differences between concerns and safety threats</a:t>
            </a:r>
          </a:p>
          <a:p>
            <a:pPr marL="0" indent="0">
              <a:buSzPts val="1100"/>
            </a:pPr>
            <a:endParaRPr lang="en-US" sz="1300" b="1" dirty="0">
              <a:solidFill>
                <a:srgbClr val="000000"/>
              </a:solidFill>
              <a:latin typeface="+mn-lt"/>
              <a:ea typeface="Calibri"/>
              <a:cs typeface="Calibri"/>
              <a:sym typeface="Calibri"/>
            </a:endParaRPr>
          </a:p>
          <a:p>
            <a:pPr marL="0" indent="0">
              <a:buSzPts val="1100"/>
            </a:pPr>
            <a:r>
              <a:rPr lang="en-US" sz="1300" b="1" dirty="0">
                <a:solidFill>
                  <a:srgbClr val="000000"/>
                </a:solidFill>
                <a:latin typeface="+mn-lt"/>
                <a:ea typeface="Calibri"/>
                <a:cs typeface="Calibri"/>
                <a:sym typeface="Calibri"/>
              </a:rPr>
              <a:t>Say:</a:t>
            </a:r>
            <a:endParaRPr dirty="0">
              <a:latin typeface="+mn-lt"/>
            </a:endParaRPr>
          </a:p>
          <a:p>
            <a:pPr marL="0" indent="0">
              <a:buSzPts val="1100"/>
            </a:pPr>
            <a:r>
              <a:rPr lang="en-US" sz="1300" b="1" i="1" dirty="0">
                <a:solidFill>
                  <a:srgbClr val="000000"/>
                </a:solidFill>
                <a:latin typeface="+mn-lt"/>
                <a:ea typeface="Calibri"/>
                <a:cs typeface="Calibri"/>
                <a:sym typeface="Calibri"/>
              </a:rPr>
              <a:t>In the previous sections, you gathered information from multiple sources and began identifying patterns across what you learned.</a:t>
            </a:r>
            <a:endParaRPr dirty="0">
              <a:latin typeface="+mn-lt"/>
            </a:endParaRPr>
          </a:p>
          <a:p>
            <a:pPr marL="0" indent="0">
              <a:buSzPts val="1100"/>
            </a:pPr>
            <a:endParaRPr sz="1300" b="1" i="1" dirty="0">
              <a:solidFill>
                <a:srgbClr val="000000"/>
              </a:solidFill>
              <a:latin typeface="+mn-lt"/>
              <a:ea typeface="Calibri"/>
              <a:cs typeface="Calibri"/>
              <a:sym typeface="Calibri"/>
            </a:endParaRPr>
          </a:p>
          <a:p>
            <a:pPr marL="0" indent="0">
              <a:buSzPts val="1100"/>
            </a:pPr>
            <a:r>
              <a:rPr lang="en-US" sz="1300" b="1" i="1" dirty="0">
                <a:solidFill>
                  <a:srgbClr val="000000"/>
                </a:solidFill>
                <a:latin typeface="+mn-lt"/>
                <a:ea typeface="Calibri"/>
                <a:cs typeface="Calibri"/>
                <a:sym typeface="Calibri"/>
              </a:rPr>
              <a:t>At this point in the investigation, your role shifts from gathering and organizing information to identifying specific conditions that may impact the child’s safety. Safety threats are not general concerns. They are specific conditions or behaviors that create immediate risk to a child’s safety.</a:t>
            </a:r>
            <a:endParaRPr dirty="0">
              <a:latin typeface="+mn-lt"/>
            </a:endParaRPr>
          </a:p>
          <a:p>
            <a:pPr marL="0" indent="0">
              <a:buSzPts val="1100"/>
            </a:pPr>
            <a:endParaRPr sz="1300" b="1" i="1" dirty="0">
              <a:solidFill>
                <a:srgbClr val="000000"/>
              </a:solidFill>
              <a:latin typeface="+mn-lt"/>
              <a:ea typeface="Calibri"/>
              <a:cs typeface="Calibri"/>
              <a:sym typeface="Calibri"/>
            </a:endParaRPr>
          </a:p>
          <a:p>
            <a:pPr marL="0" indent="0">
              <a:buSzPts val="1100"/>
            </a:pPr>
            <a:r>
              <a:rPr lang="en-US" sz="1300" b="1" i="1" dirty="0">
                <a:solidFill>
                  <a:srgbClr val="000000"/>
                </a:solidFill>
                <a:latin typeface="+mn-lt"/>
                <a:ea typeface="Calibri"/>
                <a:cs typeface="Calibri"/>
                <a:sym typeface="Calibri"/>
              </a:rPr>
              <a:t>You will use all of the information you have gathered from the caregiver, the child, and collateral sources to begin identifying these threats. This is a critical step in the investigation process because it directly informs the decisions you will make about the child’s safety.</a:t>
            </a:r>
            <a:endParaRPr dirty="0">
              <a:latin typeface="+mn-lt"/>
            </a:endParaRPr>
          </a:p>
          <a:p>
            <a:pPr marL="0" indent="0">
              <a:buSzPts val="1100"/>
            </a:pPr>
            <a:endParaRPr sz="1300" dirty="0">
              <a:solidFill>
                <a:srgbClr val="000000"/>
              </a:solidFill>
              <a:latin typeface="+mn-lt"/>
              <a:ea typeface="Calibri"/>
              <a:cs typeface="Calibri"/>
              <a:sym typeface="Calibri"/>
            </a:endParaRPr>
          </a:p>
          <a:p>
            <a:pPr marL="0" indent="0">
              <a:buSzPts val="1100"/>
            </a:pPr>
            <a:r>
              <a:rPr lang="en-US" sz="1300" b="1" dirty="0">
                <a:solidFill>
                  <a:srgbClr val="000000"/>
                </a:solidFill>
                <a:latin typeface="+mn-lt"/>
                <a:ea typeface="Calibri"/>
                <a:cs typeface="Calibri"/>
                <a:sym typeface="Calibri"/>
              </a:rPr>
              <a:t>Facilitator Question: </a:t>
            </a:r>
            <a:r>
              <a:rPr lang="en-US" sz="1300" dirty="0">
                <a:solidFill>
                  <a:srgbClr val="000000"/>
                </a:solidFill>
                <a:latin typeface="+mn-lt"/>
                <a:ea typeface="Calibri"/>
                <a:cs typeface="Calibri"/>
                <a:sym typeface="Calibri"/>
              </a:rPr>
              <a:t>(ask the following question and validate responses)</a:t>
            </a:r>
            <a:endParaRPr dirty="0">
              <a:latin typeface="+mn-lt"/>
            </a:endParaRPr>
          </a:p>
          <a:p>
            <a:pPr marL="342342" indent="-181240">
              <a:buSzPts val="1200"/>
              <a:buFont typeface="Arial" panose="020B0604020202020204" pitchFamily="34" charset="0"/>
              <a:buChar char="•"/>
            </a:pPr>
            <a:r>
              <a:rPr lang="en-US" sz="1300" dirty="0">
                <a:solidFill>
                  <a:srgbClr val="000000"/>
                </a:solidFill>
                <a:latin typeface="+mn-lt"/>
                <a:ea typeface="Calibri"/>
                <a:cs typeface="Calibri"/>
                <a:sym typeface="Calibri"/>
              </a:rPr>
              <a:t>What is the difference between a concern and a threat to safety?</a:t>
            </a:r>
            <a:endParaRPr dirty="0">
              <a:latin typeface="+mn-lt"/>
            </a:endParaRPr>
          </a:p>
          <a:p>
            <a:pPr marL="0" indent="0">
              <a:buSzPts val="1100"/>
            </a:pPr>
            <a:endParaRPr sz="1300" dirty="0">
              <a:solidFill>
                <a:srgbClr val="000000"/>
              </a:solidFill>
              <a:latin typeface="+mn-lt"/>
              <a:ea typeface="Calibri"/>
              <a:cs typeface="Calibri"/>
              <a:sym typeface="Calibri"/>
            </a:endParaRPr>
          </a:p>
          <a:p>
            <a:pPr marL="0" indent="0">
              <a:buSzPts val="1100"/>
            </a:pPr>
            <a:r>
              <a:rPr lang="en-US" sz="1300" b="1" dirty="0">
                <a:solidFill>
                  <a:srgbClr val="000000"/>
                </a:solidFill>
                <a:latin typeface="+mn-lt"/>
                <a:ea typeface="Calibri"/>
                <a:cs typeface="Calibri"/>
                <a:sym typeface="Calibri"/>
              </a:rPr>
              <a:t>Facilitator Answers:</a:t>
            </a:r>
            <a:endParaRPr dirty="0">
              <a:latin typeface="+mn-lt"/>
            </a:endParaRPr>
          </a:p>
          <a:p>
            <a:pPr marL="342342" indent="-181240">
              <a:buSzPts val="1200"/>
              <a:buFont typeface="Arial" panose="020B0604020202020204" pitchFamily="34" charset="0"/>
              <a:buChar char="•"/>
            </a:pPr>
            <a:r>
              <a:rPr lang="en-US" sz="1300" dirty="0">
                <a:solidFill>
                  <a:srgbClr val="000000"/>
                </a:solidFill>
                <a:latin typeface="+mn-lt"/>
                <a:ea typeface="Calibri"/>
                <a:cs typeface="Calibri"/>
                <a:sym typeface="Calibri"/>
              </a:rPr>
              <a:t>Concerns are usually general or developing.</a:t>
            </a:r>
            <a:endParaRPr dirty="0">
              <a:latin typeface="+mn-lt"/>
            </a:endParaRPr>
          </a:p>
          <a:p>
            <a:pPr marL="342342" indent="-181240">
              <a:buSzPts val="1200"/>
              <a:buFont typeface="Arial" panose="020B0604020202020204" pitchFamily="34" charset="0"/>
              <a:buChar char="•"/>
            </a:pPr>
            <a:r>
              <a:rPr lang="en-US" sz="1300" dirty="0">
                <a:solidFill>
                  <a:srgbClr val="000000"/>
                </a:solidFill>
                <a:latin typeface="+mn-lt"/>
                <a:ea typeface="Calibri"/>
                <a:cs typeface="Calibri"/>
                <a:sym typeface="Calibri"/>
              </a:rPr>
              <a:t>Threats to safety are immediate conditions that require action.</a:t>
            </a:r>
            <a:endParaRPr dirty="0">
              <a:latin typeface="+mn-lt"/>
            </a:endParaRPr>
          </a:p>
          <a:p>
            <a:pPr marL="342342" indent="-181240">
              <a:buSzPts val="1200"/>
              <a:buFont typeface="Arial" panose="020B0604020202020204" pitchFamily="34" charset="0"/>
              <a:buChar char="•"/>
            </a:pPr>
            <a:r>
              <a:rPr lang="en-US" sz="1300" dirty="0">
                <a:solidFill>
                  <a:srgbClr val="000000"/>
                </a:solidFill>
                <a:latin typeface="+mn-lt"/>
                <a:ea typeface="Calibri"/>
                <a:cs typeface="Calibri"/>
                <a:sym typeface="Calibri"/>
              </a:rPr>
              <a:t>Reinforce to the participants that not all concerns are threats to the child’s safety.</a:t>
            </a:r>
            <a:endParaRPr dirty="0">
              <a:latin typeface="+mn-lt"/>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notes"/>
          <p:cNvSpPr>
            <a:spLocks noGrp="1" noRot="1" noChangeAspect="1"/>
          </p:cNvSpPr>
          <p:nvPr>
            <p:ph type="sldImg" idx="2"/>
          </p:nvPr>
        </p:nvSpPr>
        <p:spPr>
          <a:xfrm>
            <a:off x="793750" y="933450"/>
            <a:ext cx="5741988" cy="32305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2:notes"/>
          <p:cNvSpPr txBox="1">
            <a:spLocks noGrp="1"/>
          </p:cNvSpPr>
          <p:nvPr>
            <p:ph type="body" idx="1"/>
          </p:nvPr>
        </p:nvSpPr>
        <p:spPr>
          <a:xfrm>
            <a:off x="747776" y="4163854"/>
            <a:ext cx="5818971" cy="4503896"/>
          </a:xfrm>
          <a:prstGeom prst="rect">
            <a:avLst/>
          </a:prstGeom>
          <a:noFill/>
          <a:ln>
            <a:noFill/>
          </a:ln>
        </p:spPr>
        <p:txBody>
          <a:bodyPr spcFirstLastPara="1" wrap="square" lIns="98495" tIns="49234" rIns="98495" bIns="49234" anchor="t" anchorCtr="0">
            <a:noAutofit/>
          </a:bodyPr>
          <a:lstStyle/>
          <a:p>
            <a:pPr marL="0">
              <a:lnSpc>
                <a:spcPct val="100000"/>
              </a:lnSpc>
              <a:spcBef>
                <a:spcPts val="0"/>
              </a:spcBef>
            </a:pPr>
            <a:r>
              <a:rPr lang="en-US" sz="1300" b="1" dirty="0">
                <a:latin typeface="Calibri" panose="020F0502020204030204" pitchFamily="34" charset="0"/>
              </a:rPr>
              <a:t>TARGET OUTCOMES</a:t>
            </a:r>
            <a:endParaRPr lang="en-US" sz="1700" b="1" dirty="0">
              <a:latin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 minutes</a:t>
            </a:r>
          </a:p>
          <a:p>
            <a:pPr marL="0">
              <a:lnSpc>
                <a:spcPct val="100000"/>
              </a:lnSpc>
              <a:spcBef>
                <a:spcPts val="0"/>
              </a:spcBef>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prepare Specialists to identify threats to safety using all information gathered and to begin applying structured decision-making to determine conditions that cause threats to a child’s safety</a:t>
            </a:r>
          </a:p>
          <a:p>
            <a:pPr marL="0">
              <a:lnSpc>
                <a:spcPct val="100000"/>
              </a:lnSpc>
              <a:spcBef>
                <a:spcPts val="0"/>
              </a:spcBef>
            </a:pPr>
            <a:r>
              <a:rPr lang="en-US" sz="1300" dirty="0">
                <a:latin typeface="Calibri" panose="020F0502020204030204" pitchFamily="34" charset="0"/>
                <a:ea typeface="Calibri" panose="020F0502020204030204" pitchFamily="34" charset="0"/>
              </a:rPr>
              <a:t> </a:t>
            </a:r>
          </a:p>
          <a:p>
            <a:pPr marL="0">
              <a:lnSpc>
                <a:spcPct val="100000"/>
              </a:lnSpc>
              <a:spcBef>
                <a:spcPts val="0"/>
              </a:spcBef>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As you work through this section, remember this isn't about guessing or making assumptions. Base your decisions on the information you've gathered throughout the investigation. When identifying threats to safety, stay focused on specific, observable caregiver behaviors and how those behaviors impact the child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pPr>
            <a:r>
              <a:rPr lang="en-US" sz="1300" b="1" i="1" dirty="0">
                <a:latin typeface="Calibri" panose="020F0502020204030204" pitchFamily="34" charset="0"/>
                <a:ea typeface="Calibri" panose="020F0502020204030204" pitchFamily="34" charset="0"/>
              </a:rPr>
              <a:t>By the end of this section Specialists will: </a:t>
            </a:r>
            <a:endParaRPr lang="en-US" sz="1300" dirty="0">
              <a:latin typeface="Calibri" panose="020F0502020204030204" pitchFamily="34" charset="0"/>
              <a:ea typeface="Calibri" panose="020F0502020204030204" pitchFamily="34" charset="0"/>
            </a:endParaRPr>
          </a:p>
          <a:p>
            <a:pPr marL="362480" indent="-362480">
              <a:lnSpc>
                <a:spcPct val="100000"/>
              </a:lnSpc>
              <a:spcBef>
                <a:spcPts val="0"/>
              </a:spcBef>
              <a:buFont typeface="Arial" panose="020B0604020202020204" pitchFamily="34" charset="0"/>
              <a:buChar char="●"/>
            </a:pPr>
            <a:r>
              <a:rPr lang="en-US" sz="1300" b="1" i="1" dirty="0">
                <a:latin typeface="Calibri" panose="020F0502020204030204" pitchFamily="34" charset="0"/>
                <a:ea typeface="Calibri" panose="020F0502020204030204" pitchFamily="34" charset="0"/>
              </a:rPr>
              <a:t>Understand how to identify threats to safety using all information gathered.</a:t>
            </a:r>
            <a:endParaRPr lang="en-US" sz="1300" dirty="0">
              <a:latin typeface="Calibri" panose="020F0502020204030204" pitchFamily="34" charset="0"/>
              <a:ea typeface="Calibri" panose="020F0502020204030204" pitchFamily="34" charset="0"/>
            </a:endParaRPr>
          </a:p>
          <a:p>
            <a:pPr marL="362480" indent="-362480">
              <a:lnSpc>
                <a:spcPct val="100000"/>
              </a:lnSpc>
              <a:spcBef>
                <a:spcPts val="0"/>
              </a:spcBef>
              <a:buFont typeface="Arial" panose="020B0604020202020204" pitchFamily="34" charset="0"/>
              <a:buChar char="●"/>
            </a:pPr>
            <a:r>
              <a:rPr lang="en-US" sz="1300" b="1" i="1" dirty="0">
                <a:latin typeface="Calibri" panose="020F0502020204030204" pitchFamily="34" charset="0"/>
                <a:ea typeface="Calibri" panose="020F0502020204030204" pitchFamily="34" charset="0"/>
              </a:rPr>
              <a:t>Begin applying structured decision-making to determine conditions that cause threats to a child’s safety.</a:t>
            </a:r>
            <a:endParaRPr lang="en-US" sz="1300" dirty="0">
              <a:latin typeface="Calibri" panose="020F0502020204030204" pitchFamily="34" charset="0"/>
              <a:ea typeface="Calibri" panose="020F0502020204030204" pitchFamily="34" charset="0"/>
            </a:endParaRPr>
          </a:p>
          <a:p>
            <a:pPr marL="0" indent="0">
              <a:lnSpc>
                <a:spcPct val="100000"/>
              </a:lnSpc>
              <a:spcBef>
                <a:spcPts val="0"/>
              </a:spcBef>
              <a:buClr>
                <a:schemeClr val="dk1"/>
              </a:buClr>
              <a:buSzPts val="1100"/>
            </a:pPr>
            <a:endParaRPr sz="1300" dirty="0">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8:notes"/>
          <p:cNvSpPr>
            <a:spLocks noGrp="1" noRot="1" noChangeAspect="1"/>
          </p:cNvSpPr>
          <p:nvPr>
            <p:ph type="sldImg" idx="2"/>
          </p:nvPr>
        </p:nvSpPr>
        <p:spPr>
          <a:xfrm>
            <a:off x="777875" y="67627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38:notes"/>
          <p:cNvSpPr txBox="1">
            <a:spLocks noGrp="1"/>
          </p:cNvSpPr>
          <p:nvPr>
            <p:ph type="body" idx="1"/>
          </p:nvPr>
        </p:nvSpPr>
        <p:spPr>
          <a:xfrm>
            <a:off x="731520" y="3929537"/>
            <a:ext cx="5852160" cy="443388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SAFETY THREATS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provide Specialists with the opportunity to identify safety threats using all information gathered and apply structured decision-making to determine conditions impacting child safety</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Participant Manual: </a:t>
            </a:r>
            <a:r>
              <a:rPr lang="en-US" sz="1300" dirty="0">
                <a:latin typeface="Calibri" panose="020F0502020204030204" pitchFamily="34" charset="0"/>
                <a:ea typeface="Calibri" panose="020F0502020204030204" pitchFamily="34" charset="0"/>
              </a:rPr>
              <a:t>Safety Assessment Tool</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in table groups.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Materials: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SDM Safety Assessment Tool</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Notes from:</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Charlotte</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Frankie</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Grandmother</a:t>
            </a:r>
          </a:p>
          <a:p>
            <a:pPr marL="1147852" lvl="2"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Collaterals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Review all information gathered so far.</a:t>
            </a: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Identify:</a:t>
            </a:r>
          </a:p>
          <a:p>
            <a:pPr marL="724959" lvl="1" indent="-241653">
              <a:lnSpc>
                <a:spcPct val="100000"/>
              </a:lnSpc>
              <a:buFont typeface="Arial" panose="020B0604020202020204" pitchFamily="34" charset="0"/>
              <a:buChar char="•"/>
            </a:pPr>
            <a:r>
              <a:rPr lang="en-US" sz="1300" b="1" dirty="0">
                <a:latin typeface="Calibri" panose="020F0502020204030204" pitchFamily="34" charset="0"/>
                <a:ea typeface="Calibri" panose="020F0502020204030204" pitchFamily="34" charset="0"/>
              </a:rPr>
              <a:t>Safety threats present in this case based on the information gathered.</a:t>
            </a:r>
            <a:endParaRPr lang="en-US" sz="1300" dirty="0">
              <a:latin typeface="Calibri" panose="020F0502020204030204" pitchFamily="34" charset="0"/>
              <a:ea typeface="Calibri" panose="020F0502020204030204" pitchFamily="34" charset="0"/>
            </a:endParaRPr>
          </a:p>
          <a:p>
            <a:pPr marL="241653" indent="-241653">
              <a:lnSpc>
                <a:spcPct val="100000"/>
              </a:lnSpc>
              <a:buFont typeface="+mj-lt"/>
              <a:buAutoNum type="arabicPeriod"/>
            </a:pPr>
            <a:r>
              <a:rPr lang="en-US" sz="1300" dirty="0">
                <a:latin typeface="Calibri" panose="020F0502020204030204" pitchFamily="34" charset="0"/>
                <a:ea typeface="Calibri" panose="020F0502020204030204" pitchFamily="34" charset="0"/>
              </a:rPr>
              <a:t>Be prepared to:</a:t>
            </a:r>
          </a:p>
          <a:p>
            <a:pPr marL="724959" lvl="1"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Share your reasoning.</a:t>
            </a:r>
          </a:p>
          <a:p>
            <a:pPr marL="724959" lvl="1" indent="-241653">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Explain what information supports each identified threat to safety.</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Now you are going to take everything you have learned so far and begin identifying safety threats. This includes information from your interviews with the caregiver, the child, the grandmother, and the collateral information you received.</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you work through this, focus on identifying specific behaviors and conditions that impact the child’s safety. These should be based on what you know, not assumptions or information you do not yet have. Work with your group to identify the safety threats in this case, and be prepared to explain the information that supports your decisions.</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DO NOT: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Tell them the answers.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Allow vague statements.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Accept unsupported conclusions.</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DO:</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Push for:</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Specificity.</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Evidence.</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Ask participants to explain their reasoning for selecting a particular safety threat.</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EXPECT: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Some groups over-identify, while others under-identify. That is part of the learning process.</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You’ve identified the threats to safety. Next, you will use those to complete the Safety Assessment and determine if immediate safety threats are identifiable.</a:t>
            </a:r>
            <a:endParaRPr lang="en-US" sz="1300" dirty="0">
              <a:latin typeface="Calibri" panose="020F0502020204030204" pitchFamily="34" charset="0"/>
              <a:ea typeface="Calibri" panose="020F0502020204030204" pitchFamily="34" charset="0"/>
            </a:endParaRPr>
          </a:p>
          <a:p>
            <a:pPr marL="0">
              <a:lnSpc>
                <a:spcPct val="100000"/>
              </a:lnSpc>
            </a:pPr>
            <a:r>
              <a:rPr lang="en-US" sz="17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Threats to safety must be based on behavior and conditions.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Must be supported by information gathered.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Not all concerns meet the criteria for being a threat to safety.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Focus on the impact on the child’s safety.</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4:notes"/>
          <p:cNvSpPr>
            <a:spLocks noGrp="1" noRot="1" noChangeAspect="1"/>
          </p:cNvSpPr>
          <p:nvPr>
            <p:ph type="sldImg" idx="2"/>
          </p:nvPr>
        </p:nvSpPr>
        <p:spPr>
          <a:xfrm>
            <a:off x="777875" y="9890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4:notes"/>
          <p:cNvSpPr txBox="1">
            <a:spLocks noGrp="1"/>
          </p:cNvSpPr>
          <p:nvPr>
            <p:ph type="body" idx="1"/>
          </p:nvPr>
        </p:nvSpPr>
        <p:spPr>
          <a:xfrm>
            <a:off x="731520" y="4228863"/>
            <a:ext cx="5852160" cy="4383880"/>
          </a:xfrm>
          <a:prstGeom prst="rect">
            <a:avLst/>
          </a:prstGeom>
          <a:noFill/>
          <a:ln>
            <a:noFill/>
          </a:ln>
        </p:spPr>
        <p:txBody>
          <a:bodyPr spcFirstLastPara="1" wrap="square" lIns="96645" tIns="48309" rIns="96645" bIns="48309" anchor="t" anchorCtr="0">
            <a:noAutofit/>
          </a:bodyPr>
          <a:lstStyle/>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DETERMINING THE CHILD'S SAFETY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20 minutes</a:t>
            </a:r>
          </a:p>
          <a:p>
            <a:pPr marL="0">
              <a:lnSpc>
                <a:spcPct val="100000"/>
              </a:lnSpc>
              <a:spcBef>
                <a:spcPts val="0"/>
              </a:spcBef>
              <a:spcAft>
                <a:spcPts val="0"/>
              </a:spcAft>
            </a:pPr>
            <a:r>
              <a:rPr lang="en-US" sz="1300" b="1" dirty="0">
                <a:solidFill>
                  <a:srgbClr val="000000"/>
                </a:solidFill>
                <a:latin typeface="Calibri" panose="020F0502020204030204" pitchFamily="34" charset="0"/>
              </a:rPr>
              <a:t>Purpose: </a:t>
            </a:r>
            <a:r>
              <a:rPr lang="en-US" sz="1300" dirty="0">
                <a:solidFill>
                  <a:srgbClr val="000000"/>
                </a:solidFill>
                <a:latin typeface="Calibri" panose="020F0502020204030204" pitchFamily="34" charset="0"/>
              </a:rPr>
              <a:t>To guide Specialists in completing the Safety Assessment using identified threats to safety and determining whether the child is Safe, Safe with a Plan, or Unsafe</a:t>
            </a:r>
            <a:endParaRPr lang="en-US" sz="1500" dirty="0">
              <a:solidFill>
                <a:srgbClr val="434343"/>
              </a:solidFill>
              <a:latin typeface="Calibri" panose="020F0502020204030204" pitchFamily="34" charset="0"/>
            </a:endParaRPr>
          </a:p>
          <a:p>
            <a:pPr marL="0">
              <a:lnSpc>
                <a:spcPct val="100000"/>
              </a:lnSpc>
              <a:spcBef>
                <a:spcPts val="0"/>
              </a:spcBef>
              <a:spcAft>
                <a:spcPts val="0"/>
              </a:spcAft>
            </a:pPr>
            <a:endParaRPr lang="en-US" sz="1300" b="1" dirty="0">
              <a:solidFill>
                <a:srgbClr val="000000"/>
              </a:solidFill>
              <a:latin typeface="Calibri" panose="020F0502020204030204" pitchFamily="34" charset="0"/>
            </a:endParaRPr>
          </a:p>
          <a:p>
            <a:pPr marL="0">
              <a:lnSpc>
                <a:spcPct val="100000"/>
              </a:lnSpc>
              <a:spcBef>
                <a:spcPts val="0"/>
              </a:spcBef>
              <a:spcAft>
                <a:spcPts val="0"/>
              </a:spcAft>
            </a:pPr>
            <a:r>
              <a:rPr lang="en-US" sz="1300" b="1" dirty="0">
                <a:solidFill>
                  <a:srgbClr val="000000"/>
                </a:solidFill>
                <a:latin typeface="Calibri" panose="020F0502020204030204" pitchFamily="34" charset="0"/>
              </a:rPr>
              <a:t>Participant Manual: </a:t>
            </a:r>
            <a:r>
              <a:rPr lang="en-US" sz="1300" dirty="0">
                <a:solidFill>
                  <a:srgbClr val="000000"/>
                </a:solidFill>
                <a:latin typeface="Calibri" panose="020F0502020204030204" pitchFamily="34" charset="0"/>
              </a:rPr>
              <a:t>SDM Safety Assessment Tool (Blank)</a:t>
            </a:r>
            <a:endParaRPr lang="en-US" sz="1500" dirty="0">
              <a:solidFill>
                <a:srgbClr val="434343"/>
              </a:solidFill>
              <a:latin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Activity Set Up:</a:t>
            </a:r>
            <a:endParaRPr lang="en-US" sz="1700" b="1" dirty="0">
              <a:latin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Post three large signs across the front (or around the room):</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 WITH A PLAN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UNSAFE</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Participants remain in their table groups initially.</a:t>
            </a:r>
          </a:p>
          <a:p>
            <a:pPr marL="0">
              <a:lnSpc>
                <a:spcPct val="100000"/>
              </a:lnSpc>
              <a:spcBef>
                <a:spcPts val="0"/>
              </a:spcBef>
              <a:spcAft>
                <a:spcPts val="0"/>
              </a:spcAft>
            </a:pPr>
            <a:endParaRPr lang="en-US" sz="1300" b="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Materials:</a:t>
            </a:r>
            <a:endParaRPr lang="en-US" sz="1300" dirty="0">
              <a:latin typeface="Calibri" panose="020F0502020204030204" pitchFamily="34" charset="0"/>
              <a:ea typeface="Calibri" panose="020F0502020204030204" pitchFamily="34" charset="0"/>
            </a:endParaRPr>
          </a:p>
          <a:p>
            <a:pPr marL="483306" indent="-241653">
              <a:lnSpc>
                <a:spcPct val="100000"/>
              </a:lnSpc>
              <a:spcBef>
                <a:spcPts val="0"/>
              </a:spcBef>
              <a:spcAft>
                <a:spcPts val="0"/>
              </a:spcAft>
            </a:pPr>
            <a:r>
              <a:rPr lang="en-US" sz="1300" dirty="0">
                <a:latin typeface="Calibri" panose="020F0502020204030204" pitchFamily="34" charset="0"/>
                <a:ea typeface="Calibri" panose="020F0502020204030204" pitchFamily="34" charset="0"/>
              </a:rPr>
              <a:t>SDM Safety Assessment Tool</a:t>
            </a:r>
          </a:p>
          <a:p>
            <a:pPr marL="483306" indent="-241653">
              <a:lnSpc>
                <a:spcPct val="100000"/>
              </a:lnSpc>
              <a:spcBef>
                <a:spcPts val="0"/>
              </a:spcBef>
              <a:spcAft>
                <a:spcPts val="0"/>
              </a:spcAft>
            </a:pPr>
            <a:r>
              <a:rPr lang="en-US" sz="1300" dirty="0">
                <a:latin typeface="Calibri" panose="020F0502020204030204" pitchFamily="34" charset="0"/>
                <a:ea typeface="Calibri" panose="020F0502020204030204" pitchFamily="34" charset="0"/>
              </a:rPr>
              <a:t>Previously identified threats to safety</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 </a:t>
            </a:r>
          </a:p>
          <a:p>
            <a:pPr marL="0">
              <a:lnSpc>
                <a:spcPct val="100000"/>
              </a:lnSpc>
              <a:spcBef>
                <a:spcPts val="0"/>
              </a:spcBef>
              <a:spcAft>
                <a:spcPts val="0"/>
              </a:spcAft>
            </a:pPr>
            <a:r>
              <a:rPr lang="en-US" sz="1300" b="1" dirty="0">
                <a:latin typeface="Calibri" panose="020F0502020204030204" pitchFamily="34" charset="0"/>
              </a:rPr>
              <a:t>Activity Instructions:</a:t>
            </a:r>
            <a:endParaRPr lang="en-US" sz="1700" b="1" dirty="0">
              <a:latin typeface="Calibri" panose="020F0502020204030204" pitchFamily="34" charset="0"/>
            </a:endParaRP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Working in table groups, participants will use the previously identified safety threats to complete the following sections of the </a:t>
            </a:r>
            <a:r>
              <a:rPr lang="en-US" sz="1300" b="1" dirty="0">
                <a:latin typeface="Calibri" panose="020F0502020204030204" pitchFamily="34" charset="0"/>
                <a:ea typeface="Calibri" panose="020F0502020204030204" pitchFamily="34" charset="0"/>
              </a:rPr>
              <a:t>SDM Safety Assessment Tool:</a:t>
            </a:r>
            <a:endParaRPr lang="en-US" sz="1300" dirty="0">
              <a:latin typeface="Calibri" panose="020F0502020204030204" pitchFamily="34" charset="0"/>
              <a:ea typeface="Calibri" panose="020F0502020204030204" pitchFamily="34" charset="0"/>
            </a:endParaRP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Child Vulnerability</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Threats to Safety</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Safety Determination</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Once each group reaches a determination, they will stand and move to the sign that represents their decision:</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 with a Plan</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Unsafe</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Groups standing at the same sign will briefly compare their reasoning and identify the information that supports their decision.</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Each group will select one spokesperson to explain:</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Why did they select that safety determination?</a:t>
            </a:r>
          </a:p>
          <a:p>
            <a:pPr marL="785372" lvl="1" indent="-302066">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What information from the case supports their decision?</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After hearing all of the reasoning, participants may move to a different sign if another group's evidence changes their thinking.</a:t>
            </a:r>
          </a:p>
          <a:p>
            <a:pPr marL="362480" indent="-362480">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Facilitate a debrief emphasizing that safety determinations must always be supported by the information gathered, not assumptions.</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Say:</a:t>
            </a:r>
            <a:endParaRPr lang="en-US" sz="1700" b="1" dirty="0">
              <a:latin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You've identified the threats to safety based on the information you've gathered. Now it's time to apply that information by completing the Safety Assessment and determining Jasmine's current safety status.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Specialists, the Safety Assessment helps you organize the information you've already collected and apply it in a structured way. This activity is not about adding new information. It's about using what you already know to support an evidence-based decision. </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Begin by considering Jasmine's vulnerability, including her age, her ability to protect herself, and her level of dependence on her caregiver. Next, review the safety threats you've already identified and determine whether those conditions are present and how they affect Jasmine's safety. Once your group has completed the assessment, decide whether Jasmine is Safe, Safe with a Plan, or Unsafe.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When you've reached your decision, move to the area of the room that matches your determination. Be prepared to explain how your group reached that decision and identify the specific information that supports it.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you listen to the reasoning of the other groups, remain open to new perspectives. Just as your decisions in an investigation may change as additional information is gathered, your thinking may also evolve as you hear evidence from others.</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Paraphrase:</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The Safety Assessment helps you apply the information you've gathered to determine the child's current safety status. Your decision should be based on identified safety threats, child vulnerability, and the information available, not assumptions.</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Facilitator Question: </a:t>
            </a:r>
            <a:r>
              <a:rPr lang="en-US" sz="1300" dirty="0">
                <a:latin typeface="Calibri" panose="020F0502020204030204" pitchFamily="34" charset="0"/>
              </a:rPr>
              <a:t>(ask the following question and validate responses)</a:t>
            </a:r>
            <a:endParaRPr lang="en-US" sz="1700" b="1" dirty="0">
              <a:latin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solidFill>
                  <a:srgbClr val="000000"/>
                </a:solidFill>
                <a:latin typeface="Calibri" panose="020F0502020204030204" pitchFamily="34" charset="0"/>
              </a:rPr>
              <a:t>What information from the Safety Assessment most influenced your group's determination?</a:t>
            </a:r>
            <a:endParaRPr lang="en-US" sz="1500" dirty="0">
              <a:solidFill>
                <a:srgbClr val="434343"/>
              </a:solidFill>
              <a:latin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Facilitator Answer:</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should reference Jasmine's vulnerability, identified threats to safety, caregiver functioning, concerns related to medical neglect, domestic violence exposure, supervision concerns, and any other documented safety threats.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that safety determinations must be supported by information gathered during the investigation.</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Facilitator Question: </a:t>
            </a:r>
            <a:r>
              <a:rPr lang="en-US" sz="1300" dirty="0">
                <a:latin typeface="Calibri" panose="020F0502020204030204" pitchFamily="34" charset="0"/>
              </a:rPr>
              <a:t>(ask the following question and validate responses)</a:t>
            </a:r>
            <a:endParaRPr lang="en-US" sz="1700" b="1" dirty="0">
              <a:latin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rPr>
              <a:t>If another group reached a different determination, what additional information or interpretation influenced their decision?</a:t>
            </a:r>
            <a:endParaRPr lang="en-US" sz="1700" b="1" dirty="0">
              <a:latin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Facilitator Answer:</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Responses may vary. Reinforce that Specialists may initially reach different conclusions when working with limited information. The important factor is that every determination is supported by evidence, documented safety threats, and use of the SDM Safety Assessment Tool rather than assumptions or personal opinion.</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Facilitator Notes:</a:t>
            </a:r>
            <a:endParaRPr lang="en-US" sz="17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Do NOT:</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Tell participants the correct answer.</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Skip the reasoning process.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Allow unsupported decisions.</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Do:</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Ask, "What information supports that decision?"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Push participants to reference evidence from the case.</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consistent use of the SDM Safety Assessment Tool.</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Encourage respectful discussion when groups disagree.</a:t>
            </a: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Expect:</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Different groups may reach different safety determinations.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may change their decisions after hearing additional evidence and reasoning.</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Productive discussion and disagreement are part of the learning process and reinforce evidence-based decision-making.</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Say:</a:t>
            </a:r>
            <a:endParaRPr lang="en-US" sz="1700" b="1" dirty="0">
              <a:latin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Now that you've determined Jasmine's current safety status, the next step is to consider what actions are needed to ensure her safety. Determining whether a child is safe, safe with a plan, or unsafe is only one part of the process. As Specialists, you must also decide what needs to happen next to address the identified safety threats and support the child's ongoing safety.</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Safety decisions must be based on identified safety threats.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Child vulnerability is critical to safety decision-making.</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Decisions must be supported by the information gathered during the investigation.</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Specialists should focus on conditions that directly impact the child's safety.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The Safety Assessment Tool provides a structured process for making evidence-based safety determinations.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9:notes"/>
          <p:cNvSpPr>
            <a:spLocks noGrp="1" noRot="1" noChangeAspect="1"/>
          </p:cNvSpPr>
          <p:nvPr>
            <p:ph type="sldImg" idx="2"/>
          </p:nvPr>
        </p:nvSpPr>
        <p:spPr>
          <a:xfrm>
            <a:off x="777875" y="974725"/>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39:notes"/>
          <p:cNvSpPr txBox="1">
            <a:spLocks noGrp="1"/>
          </p:cNvSpPr>
          <p:nvPr>
            <p:ph type="body" idx="1"/>
          </p:nvPr>
        </p:nvSpPr>
        <p:spPr>
          <a:xfrm>
            <a:off x="731520" y="4215528"/>
            <a:ext cx="5852160" cy="4410550"/>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WRAP-UP &amp; KEY TAKEAWAYS: FROM DECISION TO ACTION</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5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reinforce the process of identifying threats to safety and determining child safety status, and to transition Specialists toward planning for how safety will be addressed</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Participant Manual: </a:t>
            </a:r>
            <a:r>
              <a:rPr lang="en-US" sz="1300" dirty="0">
                <a:latin typeface="Calibri" panose="020F0502020204030204" pitchFamily="34" charset="0"/>
                <a:ea typeface="Calibri" panose="020F0502020204030204" pitchFamily="34" charset="0"/>
              </a:rPr>
              <a:t>Safety Assessment Tool</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 used the information gathered throughout the investigation to identify safety threats and complete the SDM Safety Assessment. You moved from understanding what is happening in the family to making a structured decision about the child’s safety. This is a critical point in the investigation process.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At this stage, the focus is no longer just on identifying concerns, but on determining what those conditions mean for the child and whether action is needed.</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i="1" dirty="0">
                <a:latin typeface="Calibri" panose="020F0502020204030204" pitchFamily="34" charset="0"/>
                <a:ea typeface="Calibri" panose="020F0502020204030204" pitchFamily="34" charset="0"/>
              </a:rPr>
              <a:t>In the next section, you will begin focusing on what comes next, how to use available supports and resources to address the conditions you identified and ensure the child’s safety.</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Question: </a:t>
            </a:r>
            <a:r>
              <a:rPr lang="en-US" sz="1300" dirty="0">
                <a:latin typeface="Calibri" panose="020F0502020204030204" pitchFamily="34" charset="0"/>
                <a:ea typeface="Calibri" panose="020F0502020204030204" pitchFamily="34" charset="0"/>
              </a:rPr>
              <a:t>(ask the following question and validate responses)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was most challenging about making your safety decision?</a:t>
            </a: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Facilitator Answers:</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Applying information to the tool.</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Determining the level of safety.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Balancing multiple concerns.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Identifying what rises to a threat to safety.</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We’re going to take a break. When we return, we will begin focusing on how to address the safety threats you identified through safety planning and support networks.</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Key Points: </a:t>
            </a:r>
            <a:r>
              <a:rPr lang="en-US" sz="1300" dirty="0">
                <a:latin typeface="Calibri" panose="020F0502020204030204" pitchFamily="34" charset="0"/>
                <a:ea typeface="Calibri" panose="020F0502020204030204" pitchFamily="34" charset="0"/>
              </a:rPr>
              <a:t>(ensure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Threats to safety drive decision-making.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Safety determination must be supported by information gathered during the investigation.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SDM Safety Assessment organizes thinking and decision-making.</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The next step is action planning for the child’s safety.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notes"/>
          <p:cNvSpPr>
            <a:spLocks noGrp="1" noRot="1" noChangeAspect="1"/>
          </p:cNvSpPr>
          <p:nvPr>
            <p:ph type="sldImg" idx="2"/>
          </p:nvPr>
        </p:nvSpPr>
        <p:spPr>
          <a:xfrm>
            <a:off x="777875" y="985838"/>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1:notes"/>
          <p:cNvSpPr txBox="1">
            <a:spLocks noGrp="1"/>
          </p:cNvSpPr>
          <p:nvPr>
            <p:ph type="body" idx="1"/>
          </p:nvPr>
        </p:nvSpPr>
        <p:spPr>
          <a:xfrm>
            <a:off x="731520" y="4225529"/>
            <a:ext cx="5852160" cy="4390612"/>
          </a:xfrm>
          <a:prstGeom prst="rect">
            <a:avLst/>
          </a:prstGeom>
          <a:noFill/>
          <a:ln>
            <a:noFill/>
          </a:ln>
        </p:spPr>
        <p:txBody>
          <a:bodyPr spcFirstLastPara="1" wrap="square" lIns="96645" tIns="48309" rIns="96645" bIns="48309" anchor="t" anchorCtr="0">
            <a:noAutofit/>
          </a:bodyPr>
          <a:lstStyle/>
          <a:p>
            <a:pPr marL="0" indent="0">
              <a:buClr>
                <a:schemeClr val="dk1"/>
              </a:buClr>
              <a:buSzPts val="1100"/>
            </a:pPr>
            <a:r>
              <a:rPr lang="en-US" sz="1300" b="1" dirty="0">
                <a:latin typeface="+mn-lt"/>
                <a:ea typeface="Calibri"/>
                <a:cs typeface="Calibri"/>
                <a:sym typeface="Calibri"/>
              </a:rPr>
              <a:t>SAFETY PLANNING &amp; SUPPORT NETWORK</a:t>
            </a:r>
            <a:endParaRPr sz="1300" dirty="0">
              <a:latin typeface="+mn-lt"/>
            </a:endParaRPr>
          </a:p>
          <a:p>
            <a:pPr marL="0" indent="0">
              <a:buClr>
                <a:schemeClr val="dk1"/>
              </a:buClr>
              <a:buSzPts val="1200"/>
            </a:pPr>
            <a:br>
              <a:rPr lang="en-US" sz="1300" dirty="0">
                <a:latin typeface="+mn-lt"/>
              </a:rPr>
            </a:br>
            <a:endParaRPr sz="1300" dirty="0">
              <a:latin typeface="+mn-lt"/>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indent="0" defTabSz="966612">
              <a:buSzPts val="1100"/>
              <a:defRPr/>
            </a:pPr>
            <a:r>
              <a:rPr lang="en-US" sz="1300" b="1" dirty="0">
                <a:solidFill>
                  <a:srgbClr val="000000"/>
                </a:solidFill>
                <a:latin typeface="Calibri"/>
                <a:ea typeface="Calibri"/>
                <a:cs typeface="Calibri"/>
                <a:sym typeface="Calibri"/>
              </a:rPr>
              <a:t>SAFETY PLANNING AND SUPPORT NETWORKDS</a:t>
            </a:r>
          </a:p>
          <a:p>
            <a:pPr marL="0" indent="0" defTabSz="966612">
              <a:buSzPts val="1100"/>
              <a:defRPr/>
            </a:pPr>
            <a:endParaRPr lang="en-US" sz="1300" b="1" dirty="0">
              <a:solidFill>
                <a:srgbClr val="000000"/>
              </a:solidFill>
              <a:latin typeface="Calibri"/>
              <a:ea typeface="Calibri"/>
              <a:cs typeface="Calibri"/>
              <a:sym typeface="Calibri"/>
            </a:endParaRPr>
          </a:p>
          <a:p>
            <a:pPr marL="0" indent="0" defTabSz="966612">
              <a:buSzPts val="1100"/>
              <a:defRPr/>
            </a:pPr>
            <a:r>
              <a:rPr lang="en-US" sz="1300" b="1" dirty="0">
                <a:solidFill>
                  <a:srgbClr val="000000"/>
                </a:solidFill>
                <a:latin typeface="Calibri"/>
                <a:ea typeface="Calibri"/>
                <a:cs typeface="Calibri"/>
                <a:sym typeface="Calibri"/>
              </a:rPr>
              <a:t>Time: </a:t>
            </a:r>
            <a:r>
              <a:rPr lang="en-US" sz="1300" dirty="0">
                <a:solidFill>
                  <a:srgbClr val="000000"/>
                </a:solidFill>
                <a:latin typeface="Calibri"/>
                <a:ea typeface="Calibri"/>
                <a:cs typeface="Calibri"/>
                <a:sym typeface="Calibri"/>
              </a:rPr>
              <a:t>3 Minutes</a:t>
            </a:r>
          </a:p>
          <a:p>
            <a:pPr marL="0" indent="0" defTabSz="966612">
              <a:buSzPts val="1100"/>
              <a:defRPr/>
            </a:pPr>
            <a:r>
              <a:rPr lang="en-US" sz="1300" b="1" dirty="0">
                <a:solidFill>
                  <a:srgbClr val="000000"/>
                </a:solidFill>
                <a:latin typeface="Calibri"/>
                <a:ea typeface="Calibri"/>
                <a:cs typeface="Calibri"/>
                <a:sym typeface="Calibri"/>
              </a:rPr>
              <a:t>Purpose: </a:t>
            </a:r>
            <a:r>
              <a:rPr lang="en-US" sz="1300" dirty="0">
                <a:solidFill>
                  <a:srgbClr val="000000"/>
                </a:solidFill>
                <a:latin typeface="Calibri"/>
                <a:ea typeface="Calibri"/>
                <a:cs typeface="Calibri"/>
                <a:sym typeface="Calibri"/>
              </a:rPr>
              <a:t>To introduce participants to determining how safety threats will be addressed, with a focus on utilizing support networks</a:t>
            </a:r>
          </a:p>
          <a:p>
            <a:pPr marL="0" indent="0" defTabSz="966612">
              <a:buSzPts val="1100"/>
              <a:defRPr/>
            </a:pPr>
            <a:endParaRPr lang="en-US" sz="1300" b="1" dirty="0">
              <a:solidFill>
                <a:srgbClr val="000000"/>
              </a:solidFill>
              <a:latin typeface="Calibri"/>
              <a:ea typeface="Calibri"/>
              <a:cs typeface="Calibri"/>
              <a:sym typeface="Calibri"/>
            </a:endParaRPr>
          </a:p>
          <a:p>
            <a:pPr marL="0" indent="0" defTabSz="966612">
              <a:buSzPts val="1100"/>
              <a:defRPr/>
            </a:pPr>
            <a:r>
              <a:rPr lang="en-US" sz="1300" b="1" dirty="0">
                <a:solidFill>
                  <a:srgbClr val="000000"/>
                </a:solidFill>
                <a:latin typeface="Calibri"/>
                <a:ea typeface="Calibri"/>
                <a:cs typeface="Calibri"/>
                <a:sym typeface="Calibri"/>
              </a:rPr>
              <a:t>Say:</a:t>
            </a:r>
          </a:p>
          <a:p>
            <a:pPr marL="0" indent="0" defTabSz="966612">
              <a:buSzPts val="1100"/>
              <a:defRPr/>
            </a:pPr>
            <a:r>
              <a:rPr lang="en-US" sz="1300" b="1" i="1" dirty="0">
                <a:solidFill>
                  <a:srgbClr val="000000"/>
                </a:solidFill>
                <a:latin typeface="Calibri"/>
                <a:ea typeface="Calibri"/>
                <a:cs typeface="Calibri"/>
                <a:sym typeface="Calibri"/>
              </a:rPr>
              <a:t>In the previous sections, you identified safety threats and determined the child’s safety status. The next step in the process is to determine how those safety threats will be addressed.</a:t>
            </a:r>
          </a:p>
          <a:p>
            <a:pPr marL="0" indent="0" defTabSz="966612">
              <a:buSzPts val="1100"/>
              <a:defRPr/>
            </a:pPr>
            <a:endParaRPr lang="en-US" sz="1300" b="1" i="1" dirty="0">
              <a:solidFill>
                <a:srgbClr val="000000"/>
              </a:solidFill>
              <a:latin typeface="Calibri"/>
              <a:ea typeface="Calibri"/>
              <a:cs typeface="Calibri"/>
              <a:sym typeface="Calibri"/>
            </a:endParaRPr>
          </a:p>
          <a:p>
            <a:pPr marL="0" indent="0" defTabSz="966612">
              <a:buSzPts val="1100"/>
              <a:defRPr/>
            </a:pPr>
            <a:r>
              <a:rPr lang="en-US" sz="1300" b="1" i="1" dirty="0">
                <a:solidFill>
                  <a:srgbClr val="000000"/>
                </a:solidFill>
                <a:latin typeface="Calibri"/>
                <a:ea typeface="Calibri"/>
                <a:cs typeface="Calibri"/>
                <a:sym typeface="Calibri"/>
              </a:rPr>
              <a:t>Safety planning focuses on identifying immediate actions to manage conditions that impact the child’s safety. This includes identifying who can support the child and what needs to happen right away.</a:t>
            </a:r>
          </a:p>
          <a:p>
            <a:pPr marL="0" indent="0" defTabSz="966612">
              <a:buSzPts val="1100"/>
              <a:defRPr/>
            </a:pPr>
            <a:endParaRPr lang="en-US" sz="1300" b="1" i="1" dirty="0">
              <a:solidFill>
                <a:srgbClr val="000000"/>
              </a:solidFill>
              <a:latin typeface="Calibri"/>
              <a:ea typeface="Calibri"/>
              <a:cs typeface="Calibri"/>
              <a:sym typeface="Calibri"/>
            </a:endParaRPr>
          </a:p>
          <a:p>
            <a:pPr marL="0" indent="0" defTabSz="966612">
              <a:buSzPts val="1100"/>
              <a:defRPr/>
            </a:pPr>
            <a:r>
              <a:rPr lang="en-US" sz="1300" b="1" i="1" dirty="0">
                <a:solidFill>
                  <a:srgbClr val="000000"/>
                </a:solidFill>
                <a:latin typeface="Calibri"/>
                <a:ea typeface="Calibri"/>
                <a:cs typeface="Calibri"/>
                <a:sym typeface="Calibri"/>
              </a:rPr>
              <a:t>In this section, you will begin thinking about how to use available supports, including family and other individuals, to help ensure the child’s safety. This is not about long-term services. It is about what needs to happen immediately to address the safety threats you identified.</a:t>
            </a:r>
          </a:p>
          <a:p>
            <a:pPr marL="0" indent="0" defTabSz="966612">
              <a:buSzPts val="1100"/>
              <a:defRPr/>
            </a:pPr>
            <a:endParaRPr lang="en-US" sz="1300" dirty="0">
              <a:solidFill>
                <a:srgbClr val="000000"/>
              </a:solidFill>
              <a:latin typeface="Calibri"/>
              <a:ea typeface="Calibri"/>
              <a:cs typeface="Calibri"/>
              <a:sym typeface="Calibri"/>
            </a:endParaRPr>
          </a:p>
          <a:p>
            <a:pPr marL="0" indent="0" defTabSz="966612">
              <a:buSzPts val="1100"/>
              <a:defRPr/>
            </a:pPr>
            <a:r>
              <a:rPr lang="en-US" sz="1300" b="1" dirty="0">
                <a:solidFill>
                  <a:srgbClr val="000000"/>
                </a:solidFill>
                <a:latin typeface="Calibri"/>
                <a:ea typeface="Calibri"/>
                <a:cs typeface="Calibri"/>
                <a:sym typeface="Calibri"/>
              </a:rPr>
              <a:t>Facilitator Questions: </a:t>
            </a:r>
            <a:r>
              <a:rPr lang="en-US" sz="1300" dirty="0">
                <a:solidFill>
                  <a:srgbClr val="000000"/>
                </a:solidFill>
                <a:latin typeface="Calibri"/>
                <a:ea typeface="Calibri"/>
                <a:cs typeface="Calibri"/>
                <a:sym typeface="Calibri"/>
              </a:rPr>
              <a:t>(ask the question below and validate responses)</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What is the purpose of a safety plan?</a:t>
            </a:r>
          </a:p>
          <a:p>
            <a:pPr marL="0" indent="0" defTabSz="966612">
              <a:buSzPts val="1100"/>
              <a:defRPr/>
            </a:pPr>
            <a:endParaRPr lang="en-US" sz="1300" dirty="0">
              <a:solidFill>
                <a:srgbClr val="000000"/>
              </a:solidFill>
              <a:latin typeface="Calibri"/>
              <a:ea typeface="Calibri"/>
              <a:cs typeface="Calibri"/>
              <a:sym typeface="Calibri"/>
            </a:endParaRPr>
          </a:p>
          <a:p>
            <a:pPr marL="0" indent="0" defTabSz="966612">
              <a:buSzPts val="1100"/>
              <a:defRPr/>
            </a:pPr>
            <a:r>
              <a:rPr lang="en-US" sz="1300" b="1" dirty="0">
                <a:solidFill>
                  <a:srgbClr val="000000"/>
                </a:solidFill>
                <a:latin typeface="Calibri"/>
                <a:ea typeface="Calibri"/>
                <a:cs typeface="Calibri"/>
                <a:sym typeface="Calibri"/>
              </a:rPr>
              <a:t>Facilitator Answers:</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To manage threats to safety.</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To protect the child immediately.</a:t>
            </a:r>
          </a:p>
          <a:p>
            <a:pPr marL="342342" indent="-181240" defTabSz="966612">
              <a:buSzPts val="1200"/>
              <a:buFont typeface="Arial" panose="020B0604020202020204" pitchFamily="34" charset="0"/>
              <a:buChar char="•"/>
              <a:defRPr/>
            </a:pPr>
            <a:r>
              <a:rPr lang="en-US" sz="1300" dirty="0">
                <a:solidFill>
                  <a:srgbClr val="000000"/>
                </a:solidFill>
                <a:latin typeface="Calibri"/>
                <a:ea typeface="Calibri"/>
                <a:cs typeface="Calibri"/>
                <a:sym typeface="Calibri"/>
              </a:rPr>
              <a:t>To identify who will support safety.</a:t>
            </a:r>
            <a:endParaRPr lang="en-US" dirty="0"/>
          </a:p>
        </p:txBody>
      </p:sp>
    </p:spTree>
    <p:extLst>
      <p:ext uri="{BB962C8B-B14F-4D97-AF65-F5344CB8AC3E}">
        <p14:creationId xmlns:p14="http://schemas.microsoft.com/office/powerpoint/2010/main" val="24761845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notes"/>
          <p:cNvSpPr>
            <a:spLocks noGrp="1" noRot="1" noChangeAspect="1"/>
          </p:cNvSpPr>
          <p:nvPr>
            <p:ph type="sldImg" idx="2"/>
          </p:nvPr>
        </p:nvSpPr>
        <p:spPr>
          <a:xfrm>
            <a:off x="793750" y="944563"/>
            <a:ext cx="5727700" cy="3222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2:notes"/>
          <p:cNvSpPr txBox="1">
            <a:spLocks noGrp="1"/>
          </p:cNvSpPr>
          <p:nvPr>
            <p:ph type="body" idx="1"/>
          </p:nvPr>
        </p:nvSpPr>
        <p:spPr>
          <a:xfrm>
            <a:off x="747776" y="4238863"/>
            <a:ext cx="5818293" cy="4417218"/>
          </a:xfrm>
          <a:prstGeom prst="rect">
            <a:avLst/>
          </a:prstGeom>
          <a:noFill/>
          <a:ln>
            <a:noFill/>
          </a:ln>
        </p:spPr>
        <p:txBody>
          <a:bodyPr spcFirstLastPara="1" wrap="square" lIns="98495" tIns="49234" rIns="98495" bIns="49234" anchor="t" anchorCtr="0">
            <a:noAutofit/>
          </a:bodyPr>
          <a:lstStyle/>
          <a:p>
            <a:pPr marL="0">
              <a:lnSpc>
                <a:spcPct val="100000"/>
              </a:lnSpc>
            </a:pPr>
            <a:r>
              <a:rPr lang="en-US" sz="1300" b="1" dirty="0">
                <a:latin typeface="Calibri" panose="020F0502020204030204" pitchFamily="34" charset="0"/>
              </a:rPr>
              <a:t>TARGET OUTCOMES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introduce the target outcomes for this section</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Say: </a:t>
            </a:r>
          </a:p>
          <a:p>
            <a:pPr marL="0">
              <a:lnSpc>
                <a:spcPct val="100000"/>
              </a:lnSpc>
            </a:pPr>
            <a:r>
              <a:rPr lang="en-US" sz="1300" b="1" i="1" dirty="0">
                <a:latin typeface="Calibri" panose="020F0502020204030204" pitchFamily="34" charset="0"/>
                <a:ea typeface="Calibri" panose="020F0502020204030204" pitchFamily="34" charset="0"/>
              </a:rPr>
              <a:t>By the end of this section Specialists will: </a:t>
            </a:r>
          </a:p>
          <a:p>
            <a:pPr marL="0">
              <a:lnSpc>
                <a:spcPct val="100000"/>
              </a:lnSpc>
              <a:buFont typeface="Arial" panose="020B0604020202020204" pitchFamily="34" charset="0"/>
              <a:buChar char="•"/>
            </a:pPr>
            <a:r>
              <a:rPr lang="en-US" sz="1300" b="1" i="1" dirty="0">
                <a:solidFill>
                  <a:srgbClr val="333333"/>
                </a:solidFill>
                <a:latin typeface="Calibri"/>
                <a:ea typeface="Calibri"/>
                <a:cs typeface="Calibri"/>
                <a:sym typeface="Calibri"/>
              </a:rPr>
              <a:t>Understand how identifying how safety threats can be addressed through immediate safety planning.</a:t>
            </a:r>
          </a:p>
          <a:p>
            <a:pPr marL="0">
              <a:lnSpc>
                <a:spcPct val="100000"/>
              </a:lnSpc>
              <a:buFont typeface="Arial" panose="020B0604020202020204" pitchFamily="34" charset="0"/>
              <a:buChar char="•"/>
            </a:pPr>
            <a:r>
              <a:rPr lang="en-US" sz="1300" b="1" i="1" dirty="0">
                <a:solidFill>
                  <a:srgbClr val="333333"/>
                </a:solidFill>
                <a:latin typeface="Calibri"/>
                <a:ea typeface="Calibri"/>
                <a:cs typeface="Calibri"/>
                <a:sym typeface="Calibri"/>
              </a:rPr>
              <a:t>Apply the use of available supports.</a:t>
            </a:r>
          </a:p>
          <a:p>
            <a:pPr marL="0">
              <a:lnSpc>
                <a:spcPct val="100000"/>
              </a:lnSpc>
            </a:pP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notes"/>
          <p:cNvSpPr>
            <a:spLocks noGrp="1" noRot="1" noChangeAspect="1"/>
          </p:cNvSpPr>
          <p:nvPr>
            <p:ph type="sldImg" idx="2"/>
          </p:nvPr>
        </p:nvSpPr>
        <p:spPr>
          <a:xfrm>
            <a:off x="777875" y="9509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3:notes"/>
          <p:cNvSpPr txBox="1">
            <a:spLocks noGrp="1"/>
          </p:cNvSpPr>
          <p:nvPr>
            <p:ph type="body" idx="1"/>
          </p:nvPr>
        </p:nvSpPr>
        <p:spPr>
          <a:xfrm>
            <a:off x="731520" y="4190524"/>
            <a:ext cx="5852160" cy="4460558"/>
          </a:xfrm>
          <a:prstGeom prst="rect">
            <a:avLst/>
          </a:prstGeom>
          <a:noFill/>
          <a:ln>
            <a:noFill/>
          </a:ln>
        </p:spPr>
        <p:txBody>
          <a:bodyPr spcFirstLastPara="1" wrap="square" lIns="96645" tIns="48309" rIns="96645" bIns="48309" anchor="t" anchorCtr="0">
            <a:noAutofit/>
          </a:bodyPr>
          <a:lstStyle/>
          <a:p>
            <a:pPr marL="0">
              <a:lnSpc>
                <a:spcPct val="100000"/>
              </a:lnSpc>
            </a:pPr>
            <a:r>
              <a:rPr lang="en-US" sz="1300" b="1" dirty="0">
                <a:latin typeface="Calibri" panose="020F0502020204030204" pitchFamily="34" charset="0"/>
              </a:rPr>
              <a:t>IDENTIFYING SUPPORT NETWORKS</a:t>
            </a:r>
            <a:endParaRPr lang="en-US" sz="1700" b="1" dirty="0">
              <a:latin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20 minutes</a:t>
            </a:r>
          </a:p>
          <a:p>
            <a:pPr marL="0">
              <a:lnSpc>
                <a:spcPct val="100000"/>
              </a:lnSpc>
            </a:pPr>
            <a:r>
              <a:rPr lang="en-US" sz="1300" b="1" dirty="0">
                <a:latin typeface="Calibri" panose="020F0502020204030204" pitchFamily="34" charset="0"/>
                <a:ea typeface="Calibri" panose="020F0502020204030204" pitchFamily="34" charset="0"/>
              </a:rPr>
              <a:t>Purpose: </a:t>
            </a:r>
            <a:r>
              <a:rPr lang="en-US" sz="1300" dirty="0">
                <a:latin typeface="Calibri" panose="020F0502020204030204" pitchFamily="34" charset="0"/>
                <a:ea typeface="Calibri" panose="020F0502020204030204" pitchFamily="34" charset="0"/>
              </a:rPr>
              <a:t>To provide Specialists with the opportunity to identify support networks and begin developing immediate safety actions to address identified threats to safety</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Participant Manual: </a:t>
            </a:r>
            <a:r>
              <a:rPr lang="en-US" sz="1300" dirty="0">
                <a:latin typeface="Calibri" panose="020F0502020204030204" pitchFamily="34" charset="0"/>
                <a:ea typeface="Calibri" panose="020F0502020204030204" pitchFamily="34" charset="0"/>
              </a:rPr>
              <a:t>Support Network Grid, SDM Safety Assessment Tool, Immediate Safety Plan </a:t>
            </a:r>
          </a:p>
          <a:p>
            <a:pPr marL="0">
              <a:lnSpc>
                <a:spcPct val="100000"/>
              </a:lnSpc>
            </a:pPr>
            <a:r>
              <a:rPr lang="en-US" sz="1300" b="1" dirty="0">
                <a:latin typeface="Calibri" panose="020F0502020204030204" pitchFamily="34" charset="0"/>
                <a:ea typeface="Calibri" panose="020F0502020204030204" pitchFamily="34" charset="0"/>
              </a:rPr>
              <a:t>Facilitator Resources:</a:t>
            </a:r>
            <a:r>
              <a:rPr lang="en-US" sz="1300" dirty="0">
                <a:latin typeface="Calibri" panose="020F0502020204030204" pitchFamily="34" charset="0"/>
                <a:ea typeface="Calibri" panose="020F0502020204030204" pitchFamily="34" charset="0"/>
              </a:rPr>
              <a:t> Flowers Support Network Grid, Flowers Safety Assessment Tool, Flowers Immediate Safety Plan</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Activity Set Up</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remain in groups.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Materials: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Support Network Grid</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Safety Assessment Tool</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Case notes</a:t>
            </a:r>
          </a:p>
          <a:p>
            <a:pPr marL="0" indent="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Activity Instructions</a:t>
            </a:r>
            <a:endParaRPr lang="en-US" sz="1300" dirty="0">
              <a:latin typeface="Calibri" panose="020F0502020204030204" pitchFamily="34" charset="0"/>
              <a:ea typeface="Calibri" panose="020F0502020204030204" pitchFamily="34" charset="0"/>
            </a:endParaRP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Review the safety threats identified in section seven.</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Identify:</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Individuals who could be part of a support network</a:t>
            </a:r>
            <a:br>
              <a:rPr lang="en-US" sz="1300" b="1" dirty="0">
                <a:latin typeface="Calibri" panose="020F0502020204030204" pitchFamily="34" charset="0"/>
                <a:ea typeface="Calibri" panose="020F0502020204030204" pitchFamily="34" charset="0"/>
              </a:rPr>
            </a:br>
            <a:r>
              <a:rPr lang="en-US" sz="1300" dirty="0">
                <a:latin typeface="Calibri" panose="020F0502020204030204" pitchFamily="34" charset="0"/>
                <a:ea typeface="Calibri" panose="020F0502020204030204" pitchFamily="34" charset="0"/>
              </a:rPr>
              <a:t> (family, relatives, other supports)</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For each threat to safety, determine:</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What needs to happen immediately to manage that condition.</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Begin outlining:</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Specific, actionable safety steps.</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Who is responsible for each step?</a:t>
            </a:r>
          </a:p>
          <a:p>
            <a:pPr marL="362480" indent="-362480">
              <a:lnSpc>
                <a:spcPct val="100000"/>
              </a:lnSpc>
              <a:buFont typeface="+mj-lt"/>
              <a:buAutoNum type="arabicPeriod"/>
            </a:pPr>
            <a:r>
              <a:rPr lang="en-US" sz="1300" dirty="0">
                <a:latin typeface="Calibri" panose="020F0502020204030204" pitchFamily="34" charset="0"/>
                <a:ea typeface="Calibri" panose="020F0502020204030204" pitchFamily="34" charset="0"/>
              </a:rPr>
              <a:t>Be prepared to:</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Share your plan.</a:t>
            </a:r>
          </a:p>
          <a:p>
            <a:pPr marL="785372" lvl="1" indent="-302066">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Explain how it addresses the threats to safety.</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You’ve identified the safety threats and determined the child’s safety status. Now, you will begin thinking about how to manage those safety threats.</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Start by identifying who in this family or who is connected to it could be part of a support network. These are individuals who can help ensure the child’s safety. Then, for each safety threat, determine what needs to happen right now to address that condition.</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Your plan should focus on immediate, specific actions. This is not about long-term services. It is about what needs to happen today or in the very near future to ensure the child’s safety.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 </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As you build your plan, be clear about: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What needs to happen?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Who will do it?</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How does it directly address the threats to safety?</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Facilitator Notes:</a:t>
            </a:r>
            <a:endParaRPr lang="en-US" sz="1300" dirty="0">
              <a:latin typeface="Calibri" panose="020F0502020204030204" pitchFamily="34" charset="0"/>
              <a:ea typeface="Calibri" panose="020F0502020204030204" pitchFamily="34" charset="0"/>
            </a:endParaRPr>
          </a:p>
          <a:p>
            <a:pPr marL="0">
              <a:lnSpc>
                <a:spcPct val="100000"/>
              </a:lnSpc>
            </a:pPr>
            <a:r>
              <a:rPr lang="en-US" sz="1300" dirty="0">
                <a:latin typeface="Calibri" panose="020F0502020204030204" pitchFamily="34" charset="0"/>
                <a:ea typeface="Calibri" panose="020F0502020204030204" pitchFamily="34" charset="0"/>
              </a:rPr>
              <a:t>DO NOT: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Let plans become: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Vague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Service-based (therapy, referrals).</a:t>
            </a:r>
          </a:p>
          <a:p>
            <a:pPr marL="0">
              <a:lnSpc>
                <a:spcPct val="100000"/>
              </a:lnSpc>
            </a:pPr>
            <a:r>
              <a:rPr lang="en-US" sz="1300" dirty="0">
                <a:latin typeface="Calibri" panose="020F0502020204030204" pitchFamily="34" charset="0"/>
                <a:ea typeface="Calibri" panose="020F0502020204030204" pitchFamily="34" charset="0"/>
              </a:rPr>
              <a:t>DO:</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Push for what needs to happen today?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Ask the participants who will be responsible for each action?</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to the participants that the plan focuses on immediate safety.</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dirty="0">
                <a:latin typeface="Calibri" panose="020F0502020204030204" pitchFamily="34" charset="0"/>
                <a:ea typeface="Calibri" panose="020F0502020204030204" pitchFamily="34" charset="0"/>
              </a:rPr>
              <a:t>EXPECT:</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Participants may:</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Default to services</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Struggle with specificity</a:t>
            </a:r>
          </a:p>
          <a:p>
            <a:pPr marL="0">
              <a:lnSpc>
                <a:spcPct val="100000"/>
              </a:lnSpc>
            </a:pPr>
            <a:r>
              <a:rPr lang="en-US" sz="1300" dirty="0">
                <a:latin typeface="Calibri" panose="020F0502020204030204" pitchFamily="34" charset="0"/>
                <a:ea typeface="Calibri" panose="020F0502020204030204" pitchFamily="34" charset="0"/>
              </a:rPr>
              <a:t>Redirect to:</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Immediate actions</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Real people who can help in the case immediately. </a:t>
            </a:r>
          </a:p>
          <a:p>
            <a:pPr marL="0">
              <a:lnSpc>
                <a:spcPct val="100000"/>
              </a:lnSpc>
            </a:pPr>
            <a:r>
              <a:rPr lang="en-US" sz="1300" dirty="0">
                <a:latin typeface="Calibri" panose="020F0502020204030204" pitchFamily="34" charset="0"/>
                <a:ea typeface="Calibri" panose="020F0502020204030204" pitchFamily="34" charset="0"/>
              </a:rPr>
              <a:t> </a:t>
            </a:r>
          </a:p>
          <a:p>
            <a:pPr marL="0">
              <a:lnSpc>
                <a:spcPct val="100000"/>
              </a:lnSpc>
            </a:pPr>
            <a:r>
              <a:rPr lang="en-US" sz="1300" b="1" dirty="0">
                <a:latin typeface="Calibri" panose="020F0502020204030204" pitchFamily="34" charset="0"/>
                <a:ea typeface="Calibri" panose="020F0502020204030204" pitchFamily="34" charset="0"/>
              </a:rPr>
              <a:t>Say:</a:t>
            </a:r>
            <a:endParaRPr lang="en-US" sz="1300" dirty="0">
              <a:latin typeface="Calibri" panose="020F0502020204030204" pitchFamily="34" charset="0"/>
              <a:ea typeface="Calibri" panose="020F0502020204030204" pitchFamily="34" charset="0"/>
            </a:endParaRPr>
          </a:p>
          <a:p>
            <a:pPr marL="0">
              <a:lnSpc>
                <a:spcPct val="100000"/>
              </a:lnSpc>
            </a:pPr>
            <a:r>
              <a:rPr lang="en-US" sz="1300" b="1" i="1" dirty="0">
                <a:latin typeface="Calibri" panose="020F0502020204030204" pitchFamily="34" charset="0"/>
                <a:ea typeface="Calibri" panose="020F0502020204030204" pitchFamily="34" charset="0"/>
              </a:rPr>
              <a:t>We’ve identified how to address safety. Next, we’ll close out the day by reflecting on what you’ve learned and how this applies moving forward</a:t>
            </a:r>
          </a:p>
          <a:p>
            <a:pPr marL="0">
              <a:lnSpc>
                <a:spcPct val="100000"/>
              </a:lnSpc>
            </a:pPr>
            <a:endParaRPr lang="en-US" sz="1300" dirty="0">
              <a:latin typeface="Calibri" panose="020F0502020204030204" pitchFamily="34" charset="0"/>
              <a:ea typeface="Calibri" panose="020F0502020204030204" pitchFamily="34" charset="0"/>
            </a:endParaRPr>
          </a:p>
          <a:p>
            <a:pPr marL="0">
              <a:lnSpc>
                <a:spcPct val="100000"/>
              </a:lnSpc>
            </a:pPr>
            <a:r>
              <a:rPr lang="en-US" sz="1300" b="1" dirty="0">
                <a:latin typeface="Calibri" panose="020F0502020204030204" pitchFamily="34" charset="0"/>
                <a:ea typeface="Calibri" panose="020F0502020204030204" pitchFamily="34" charset="0"/>
              </a:rPr>
              <a:t>Key Points</a:t>
            </a:r>
            <a:r>
              <a:rPr lang="en-US" sz="1300" dirty="0">
                <a:latin typeface="Calibri" panose="020F0502020204030204" pitchFamily="34" charset="0"/>
                <a:ea typeface="Calibri" panose="020F0502020204030204" pitchFamily="34" charset="0"/>
              </a:rPr>
              <a:t> (ensure the following are covered):</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Safety plans must address threats to safety directly.</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Actions must be: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Immediate</a:t>
            </a:r>
          </a:p>
          <a:p>
            <a:pPr marL="664546" lvl="1"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Specific</a:t>
            </a: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Support networks play a key role in safety.</a:t>
            </a:r>
          </a:p>
          <a:p>
            <a:pPr marL="181240" indent="-181240">
              <a:lnSpc>
                <a:spcPct val="100000"/>
              </a:lnSpc>
              <a:buFont typeface="Arial" panose="020B0604020202020204" pitchFamily="34" charset="0"/>
              <a:buChar char="•"/>
            </a:pPr>
            <a:r>
              <a:rPr lang="en-US" sz="1300" b="1" i="1" dirty="0">
                <a:latin typeface="Calibri" panose="020F0502020204030204" pitchFamily="34" charset="0"/>
                <a:ea typeface="Calibri" panose="020F0502020204030204" pitchFamily="34" charset="0"/>
              </a:rPr>
              <a:t>No support network, no plan!</a:t>
            </a:r>
            <a:endParaRPr lang="en-US" sz="1300" dirty="0">
              <a:latin typeface="Calibri" panose="020F0502020204030204" pitchFamily="34" charset="0"/>
              <a:ea typeface="Calibri" panose="020F0502020204030204" pitchFamily="34" charset="0"/>
            </a:endParaRPr>
          </a:p>
          <a:p>
            <a:pPr marL="181240" indent="-181240">
              <a:lnSpc>
                <a:spcPct val="100000"/>
              </a:lnSpc>
              <a:buFont typeface="Arial" panose="020B0604020202020204" pitchFamily="34" charset="0"/>
              <a:buChar char="•"/>
            </a:pPr>
            <a:r>
              <a:rPr lang="en-US" sz="1300" dirty="0">
                <a:latin typeface="Calibri" panose="020F0502020204030204" pitchFamily="34" charset="0"/>
                <a:ea typeface="Calibri" panose="020F0502020204030204" pitchFamily="34" charset="0"/>
              </a:rPr>
              <a:t>Plans are practical, not theoretical.</a:t>
            </a:r>
          </a:p>
          <a:p>
            <a:pPr marL="0">
              <a:lnSpc>
                <a:spcPct val="100000"/>
              </a:lnSpc>
            </a:pPr>
            <a:endParaRPr lang="en-US" sz="1300" dirty="0">
              <a:latin typeface="Calibri" panose="020F0502020204030204" pitchFamily="34" charset="0"/>
              <a:ea typeface="Calibri" panose="020F050202020403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974725"/>
            <a:ext cx="5759450" cy="3240088"/>
          </a:xfrm>
        </p:spPr>
      </p:sp>
      <p:sp>
        <p:nvSpPr>
          <p:cNvPr id="3" name="Notes Placeholder 2"/>
          <p:cNvSpPr>
            <a:spLocks noGrp="1"/>
          </p:cNvSpPr>
          <p:nvPr>
            <p:ph type="body" idx="1"/>
          </p:nvPr>
        </p:nvSpPr>
        <p:spPr/>
        <p:txBody>
          <a:bodyPr/>
          <a:lstStyle/>
          <a:p>
            <a:pPr marL="0">
              <a:lnSpc>
                <a:spcPct val="100000"/>
              </a:lnSpc>
              <a:spcBef>
                <a:spcPts val="0"/>
              </a:spcBef>
              <a:spcAft>
                <a:spcPts val="0"/>
              </a:spcAft>
            </a:pPr>
            <a:r>
              <a:rPr lang="en-US" sz="1300" b="1" dirty="0">
                <a:latin typeface="Calibri" panose="020F0502020204030204" pitchFamily="34" charset="0"/>
              </a:rPr>
              <a:t>REFLECTING ON DECISION-MAKING &amp; PLANNING FOR NEXT STEPS</a:t>
            </a:r>
            <a:endParaRPr lang="en-US" sz="2500" b="1" dirty="0">
              <a:latin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ea typeface="Calibri" panose="020F0502020204030204" pitchFamily="34" charset="0"/>
              </a:rPr>
              <a:t>Time:</a:t>
            </a:r>
            <a:r>
              <a:rPr lang="en-US" sz="1300" dirty="0">
                <a:latin typeface="Calibri" panose="020F0502020204030204" pitchFamily="34" charset="0"/>
                <a:ea typeface="Calibri" panose="020F0502020204030204" pitchFamily="34" charset="0"/>
              </a:rPr>
              <a:t> 15 minutes</a:t>
            </a:r>
          </a:p>
          <a:p>
            <a:pPr marL="0">
              <a:lnSpc>
                <a:spcPct val="100000"/>
              </a:lnSpc>
              <a:spcBef>
                <a:spcPts val="0"/>
              </a:spcBef>
              <a:spcAft>
                <a:spcPts val="0"/>
              </a:spcAft>
            </a:pPr>
            <a:r>
              <a:rPr lang="en-US" sz="1300" b="1" dirty="0">
                <a:solidFill>
                  <a:srgbClr val="000000"/>
                </a:solidFill>
                <a:latin typeface="Calibri" panose="020F0502020204030204" pitchFamily="34" charset="0"/>
              </a:rPr>
              <a:t>Purpose: </a:t>
            </a:r>
            <a:r>
              <a:rPr lang="en-US" sz="1300" dirty="0">
                <a:solidFill>
                  <a:srgbClr val="000000"/>
                </a:solidFill>
                <a:latin typeface="Calibri" panose="020F0502020204030204" pitchFamily="34" charset="0"/>
              </a:rPr>
              <a:t>To provide structured reflection on decision-making and safety planning, reinforce key concepts from the day, and prepare participants for continued investigation work on Day 4</a:t>
            </a:r>
            <a:endParaRPr lang="en-US" sz="1500" dirty="0">
              <a:solidFill>
                <a:srgbClr val="434343"/>
              </a:solidFill>
              <a:latin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Facilitator Notes:</a:t>
            </a:r>
            <a:endParaRPr lang="en-US" sz="1700" b="1" dirty="0">
              <a:latin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Keep the tone reflective and encouraging.</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Do not introduce new instructional content.</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Reinforce participants' confidence in the investigative process rather than arriving at the "right" answer.</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Highlight growth in participants' thinking throughout the day.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End the day with a clear transition into Day 4.</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Set Up:</a:t>
            </a:r>
            <a:endParaRPr lang="en-US" sz="1700" b="1" dirty="0">
              <a:latin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Post six reflection posters around the room with one question on each:</a:t>
            </a: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What part of today's process felt most challenging?</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What part of the process felt most clear?</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How did identifying threats to safety impact your thinking?</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What helped you make your safety decision?</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What was challenging about creating immediate safety actions?</a:t>
            </a:r>
            <a:endParaRPr lang="en-US" sz="1300" dirty="0">
              <a:latin typeface="Calibri" panose="020F0502020204030204" pitchFamily="34" charset="0"/>
              <a:ea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b="1" dirty="0">
                <a:latin typeface="Calibri" panose="020F0502020204030204" pitchFamily="34" charset="0"/>
                <a:ea typeface="Calibri" panose="020F0502020204030204" pitchFamily="34" charset="0"/>
              </a:rPr>
              <a:t>How did the support network influence your plan?</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Provide each participant with six sticky notes and a marker.</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Activity Instructions:</a:t>
            </a:r>
            <a:endParaRPr lang="en-US" sz="1700" b="1" dirty="0">
              <a:latin typeface="Calibri" panose="020F0502020204030204" pitchFamily="34" charset="0"/>
            </a:endParaRP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Participants will begin by standing and moving freely around the room.</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At each reflection poster, participants will write one response on a sticky note and place it on the chart.</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Participants should rotate until they have responded to each reflection question.</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Once everyone has finished, participants will return to their seats.</a:t>
            </a:r>
          </a:p>
          <a:p>
            <a:pPr marL="241653" indent="-241653">
              <a:lnSpc>
                <a:spcPct val="100000"/>
              </a:lnSpc>
              <a:spcBef>
                <a:spcPts val="0"/>
              </a:spcBef>
              <a:spcAft>
                <a:spcPts val="0"/>
              </a:spcAft>
              <a:buFont typeface="+mj-lt"/>
              <a:buAutoNum type="arabicPeriod"/>
            </a:pPr>
            <a:r>
              <a:rPr lang="en-US" sz="1300" dirty="0">
                <a:latin typeface="Calibri" panose="020F0502020204030204" pitchFamily="34" charset="0"/>
                <a:ea typeface="Calibri" panose="020F0502020204030204" pitchFamily="34" charset="0"/>
              </a:rPr>
              <a:t>The facilitator will review common themes from each poster and lead a brief whole-group discussion highlighting key learning from the day.</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Say:</a:t>
            </a:r>
            <a:endParaRPr lang="en-US" sz="1700" b="1" dirty="0">
              <a:latin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Today, you've worked through the investigation process from gathering information to making decisions and beginning to plan for safety. As Specialists, you gathered information from multiple sources, including the child, caregiver, and collateral contacts. You used that information to identify safety threats and determine the child's safety status.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b="1" i="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From there, you began identifying how those threats could be addressed through immediate actions and support networks. This is how investigations develop over time. You are not expected to have every answer at once. Instead, your responsibility is to use the information you have to make informed decisions, continue gathering additional information, and take actions that support child safety.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b="1" i="1"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Before we end for the day, we're going to take a few minutes to reflect on today's learning. As you move around the room, think about how your understanding developed throughout the day, what challenged your thinking, and what helped strengthen your decision-making.</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Activity Discussion:</a:t>
            </a:r>
            <a:endParaRPr lang="en-US" sz="1700" b="1" dirty="0">
              <a:latin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Review responses from each reflection poster.</a:t>
            </a: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Facilitate discussion around:</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The parts of the investigation process participants found most challenging.</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The concepts that became clearer throughout the day.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How identifying threats to safety influenced decision-making.</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The information participants relied on when determining safety.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Challenges associated with developing immediate safety actions.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How support networks strengthened or influenced safety planning.</a:t>
            </a:r>
          </a:p>
          <a:p>
            <a:pPr marL="0">
              <a:lnSpc>
                <a:spcPct val="100000"/>
              </a:lnSpc>
              <a:spcBef>
                <a:spcPts val="0"/>
              </a:spcBef>
              <a:spcAft>
                <a:spcPts val="0"/>
              </a:spcAft>
            </a:pP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dirty="0">
                <a:latin typeface="Calibri" panose="020F0502020204030204" pitchFamily="34" charset="0"/>
                <a:ea typeface="Calibri" panose="020F0502020204030204" pitchFamily="34" charset="0"/>
              </a:rPr>
              <a:t>Encourage participants to recognize that different perspectives and approaches are a normal part of investigative work.</a:t>
            </a: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Say:</a:t>
            </a:r>
            <a:endParaRPr lang="en-US" sz="1700" b="1" dirty="0">
              <a:latin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As the investigation continues, you'll continue gathering information and reassessing what you know. Investigations are not static. Every interview, observation, and collateral contact has the potential to strengthen your understanding or change your perspective. </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r>
              <a:rPr lang="en-US" sz="1300" b="1" i="1" dirty="0">
                <a:latin typeface="Calibri" panose="020F0502020204030204" pitchFamily="34" charset="0"/>
                <a:ea typeface="Calibri" panose="020F0502020204030204" pitchFamily="34" charset="0"/>
              </a:rPr>
              <a:t>Tomorrow, you'll have the opportunity to engage with another individual connected to the Flowers’ case. As you do, you'll build on what you've already learned, ask additional questions, gather new information, and reassess your understanding as the investigation continues to evolve.</a:t>
            </a:r>
            <a:endParaRPr lang="en-US" sz="1300" dirty="0">
              <a:latin typeface="Calibri" panose="020F0502020204030204" pitchFamily="34" charset="0"/>
              <a:ea typeface="Calibri" panose="020F0502020204030204" pitchFamily="34" charset="0"/>
            </a:endParaRPr>
          </a:p>
          <a:p>
            <a:pPr marL="0">
              <a:lnSpc>
                <a:spcPct val="100000"/>
              </a:lnSpc>
              <a:spcBef>
                <a:spcPts val="0"/>
              </a:spcBef>
              <a:spcAft>
                <a:spcPts val="0"/>
              </a:spcAft>
            </a:pPr>
            <a:endParaRPr lang="en-US" sz="1300" b="1" dirty="0">
              <a:latin typeface="Calibri" panose="020F0502020204030204" pitchFamily="34" charset="0"/>
            </a:endParaRPr>
          </a:p>
          <a:p>
            <a:pPr marL="0">
              <a:lnSpc>
                <a:spcPct val="100000"/>
              </a:lnSpc>
              <a:spcBef>
                <a:spcPts val="0"/>
              </a:spcBef>
              <a:spcAft>
                <a:spcPts val="0"/>
              </a:spcAft>
            </a:pPr>
            <a:r>
              <a:rPr lang="en-US" sz="1300" b="1" dirty="0">
                <a:latin typeface="Calibri" panose="020F0502020204030204" pitchFamily="34" charset="0"/>
              </a:rPr>
              <a:t>Key Points: </a:t>
            </a:r>
            <a:r>
              <a:rPr lang="en-US" sz="1300" dirty="0">
                <a:latin typeface="Calibri" panose="020F0502020204030204" pitchFamily="34" charset="0"/>
              </a:rPr>
              <a:t>(ensure the following are covered)</a:t>
            </a:r>
            <a:endParaRPr lang="en-US" sz="1700" b="1" dirty="0">
              <a:latin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rPr>
              <a:t>Investigations develop over time.</a:t>
            </a:r>
            <a:endParaRPr lang="en-US" sz="1700" b="1" dirty="0">
              <a:latin typeface="Calibri" panose="020F0502020204030204" pitchFamily="34" charset="0"/>
            </a:endParaRP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Information comes from multiple sources.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Threats to safety drive investigative decisions.</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Safety planning focuses on immediate actions that address identified threats to safety.</a:t>
            </a:r>
          </a:p>
          <a:p>
            <a:pPr marL="181240" indent="-181240">
              <a:lnSpc>
                <a:spcPct val="100000"/>
              </a:lnSpc>
              <a:spcBef>
                <a:spcPts val="0"/>
              </a:spcBef>
              <a:spcAft>
                <a:spcPts val="0"/>
              </a:spcAft>
              <a:buFont typeface="Arial" panose="020B0604020202020204" pitchFamily="34" charset="0"/>
              <a:buChar char="•"/>
            </a:pPr>
            <a:r>
              <a:rPr lang="en-US" sz="1300" dirty="0">
                <a:latin typeface="Calibri" panose="020F0502020204030204" pitchFamily="34" charset="0"/>
                <a:ea typeface="Calibri" panose="020F0502020204030204" pitchFamily="34" charset="0"/>
              </a:rPr>
              <a:t>Decisions may change as new information is gathered.</a:t>
            </a:r>
          </a:p>
        </p:txBody>
      </p:sp>
    </p:spTree>
    <p:extLst>
      <p:ext uri="{BB962C8B-B14F-4D97-AF65-F5344CB8AC3E}">
        <p14:creationId xmlns:p14="http://schemas.microsoft.com/office/powerpoint/2010/main" val="41112469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f573cf5c02_0_0:notes"/>
          <p:cNvSpPr>
            <a:spLocks noGrp="1" noRot="1" noChangeAspect="1"/>
          </p:cNvSpPr>
          <p:nvPr>
            <p:ph type="sldImg" idx="2"/>
          </p:nvPr>
        </p:nvSpPr>
        <p:spPr>
          <a:xfrm>
            <a:off x="777875" y="96361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329" name="Google Shape;329;g3f573cf5c02_0_0:notes"/>
          <p:cNvSpPr txBox="1">
            <a:spLocks noGrp="1"/>
          </p:cNvSpPr>
          <p:nvPr>
            <p:ph type="body" idx="1"/>
          </p:nvPr>
        </p:nvSpPr>
        <p:spPr>
          <a:xfrm>
            <a:off x="731520" y="4203859"/>
            <a:ext cx="5852160" cy="4433888"/>
          </a:xfrm>
          <a:prstGeom prst="rect">
            <a:avLst/>
          </a:prstGeom>
          <a:noFill/>
          <a:ln>
            <a:noFill/>
          </a:ln>
        </p:spPr>
        <p:txBody>
          <a:bodyPr spcFirstLastPara="1" wrap="square" lIns="96540" tIns="48257" rIns="96540" bIns="48257" anchor="t" anchorCtr="0">
            <a:noAutofit/>
          </a:bodyPr>
          <a:lstStyle/>
          <a:p>
            <a:pPr marL="0" indent="0">
              <a:buClr>
                <a:schemeClr val="dk1"/>
              </a:buClr>
              <a:buSzPts val="1100"/>
            </a:pPr>
            <a:r>
              <a:rPr lang="en-US" sz="1300" b="1" dirty="0">
                <a:latin typeface="Calibri"/>
                <a:ea typeface="Calibri"/>
                <a:cs typeface="Calibri"/>
                <a:sym typeface="Calibri"/>
              </a:rPr>
              <a:t>TARGET OUTCOMES EVALUATION</a:t>
            </a:r>
            <a:endParaRPr sz="1300" b="1" dirty="0">
              <a:latin typeface="Calibri"/>
              <a:ea typeface="Calibri"/>
              <a:cs typeface="Calibri"/>
              <a:sym typeface="Calibri"/>
            </a:endParaRPr>
          </a:p>
          <a:p>
            <a:pPr marL="0" indent="0">
              <a:buClr>
                <a:schemeClr val="dk1"/>
              </a:buClr>
              <a:buSzPts val="1100"/>
            </a:pPr>
            <a:r>
              <a:rPr lang="en-US" sz="1300" dirty="0">
                <a:latin typeface="Calibri"/>
                <a:ea typeface="Calibri"/>
                <a:cs typeface="Calibri"/>
                <a:sym typeface="Calibri"/>
              </a:rPr>
              <a:t> </a:t>
            </a:r>
            <a:endParaRPr sz="1300" dirty="0">
              <a:latin typeface="Calibri"/>
              <a:ea typeface="Calibri"/>
              <a:cs typeface="Calibri"/>
              <a:sym typeface="Calibri"/>
            </a:endParaRPr>
          </a:p>
          <a:p>
            <a:pPr marL="0" indent="0">
              <a:buClr>
                <a:schemeClr val="dk1"/>
              </a:buClr>
              <a:buSzPts val="1100"/>
            </a:pPr>
            <a:r>
              <a:rPr lang="en-US" sz="1300" b="1" dirty="0">
                <a:latin typeface="Calibri"/>
                <a:ea typeface="Calibri"/>
                <a:cs typeface="Calibri"/>
                <a:sym typeface="Calibri"/>
              </a:rPr>
              <a:t>Time: </a:t>
            </a:r>
            <a:r>
              <a:rPr lang="en-US" sz="1300" dirty="0">
                <a:latin typeface="Calibri"/>
                <a:ea typeface="Calibri"/>
                <a:cs typeface="Calibri"/>
                <a:sym typeface="Calibri"/>
              </a:rPr>
              <a:t>2 minutes</a:t>
            </a:r>
            <a:endParaRPr sz="1300" dirty="0">
              <a:latin typeface="Calibri"/>
              <a:ea typeface="Calibri"/>
              <a:cs typeface="Calibri"/>
              <a:sym typeface="Calibri"/>
            </a:endParaRPr>
          </a:p>
          <a:p>
            <a:pPr marL="0" indent="0">
              <a:buClr>
                <a:schemeClr val="dk1"/>
              </a:buClr>
              <a:buSzPts val="1100"/>
            </a:pPr>
            <a:r>
              <a:rPr lang="en-US" sz="1300" b="1" dirty="0">
                <a:latin typeface="Calibri"/>
                <a:ea typeface="Calibri"/>
                <a:cs typeface="Calibri"/>
                <a:sym typeface="Calibri"/>
              </a:rPr>
              <a:t>Purpose: </a:t>
            </a:r>
            <a:r>
              <a:rPr lang="en-US" sz="1300" dirty="0">
                <a:latin typeface="Calibri"/>
                <a:ea typeface="Calibri"/>
                <a:cs typeface="Calibri"/>
                <a:sym typeface="Calibri"/>
              </a:rPr>
              <a:t>To assess the learning outcomes for this training day</a:t>
            </a:r>
            <a:endParaRPr sz="1300" b="1" dirty="0">
              <a:latin typeface="Calibri"/>
              <a:ea typeface="Calibri"/>
              <a:cs typeface="Calibri"/>
              <a:sym typeface="Calibri"/>
            </a:endParaRPr>
          </a:p>
          <a:p>
            <a:pPr marL="0" indent="0">
              <a:buClr>
                <a:schemeClr val="dk1"/>
              </a:buClr>
              <a:buSzPts val="1100"/>
            </a:pPr>
            <a:r>
              <a:rPr lang="en-US" sz="1300" b="1" dirty="0">
                <a:latin typeface="Calibri"/>
                <a:ea typeface="Calibri"/>
                <a:cs typeface="Calibri"/>
                <a:sym typeface="Calibri"/>
              </a:rPr>
              <a:t> </a:t>
            </a:r>
            <a:endParaRPr sz="1300" b="1" dirty="0">
              <a:latin typeface="Calibri"/>
              <a:ea typeface="Calibri"/>
              <a:cs typeface="Calibri"/>
              <a:sym typeface="Calibri"/>
            </a:endParaRPr>
          </a:p>
          <a:p>
            <a:pPr marL="0" indent="0">
              <a:buClr>
                <a:schemeClr val="dk1"/>
              </a:buClr>
              <a:buSzPts val="1100"/>
            </a:pPr>
            <a:r>
              <a:rPr lang="en-US" sz="1300" b="1" dirty="0">
                <a:latin typeface="Calibri"/>
                <a:ea typeface="Calibri"/>
                <a:cs typeface="Calibri"/>
                <a:sym typeface="Calibri"/>
              </a:rPr>
              <a:t>Facilitator Note: </a:t>
            </a:r>
            <a:r>
              <a:rPr lang="en-US" sz="1300" dirty="0">
                <a:latin typeface="Calibri"/>
                <a:ea typeface="Calibri"/>
                <a:cs typeface="Calibri"/>
                <a:sym typeface="Calibri"/>
              </a:rPr>
              <a:t>Before ending the day, direct participants to the QR code on the slide. Participants will need to use their phones to scan the code to complete the section target outcomes evaluation in Qualtrics. </a:t>
            </a:r>
            <a:endParaRPr sz="1300" dirty="0">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
        <p:cNvGrpSpPr/>
        <p:nvPr/>
      </p:nvGrpSpPr>
      <p:grpSpPr>
        <a:xfrm>
          <a:off x="0" y="0"/>
          <a:ext cx="0" cy="0"/>
          <a:chOff x="0" y="0"/>
          <a:chExt cx="0" cy="0"/>
        </a:xfrm>
      </p:grpSpPr>
      <p:sp>
        <p:nvSpPr>
          <p:cNvPr id="13" name="Google Shape;13;p42"/>
          <p:cNvSpPr>
            <a:spLocks noGrp="1"/>
          </p:cNvSpPr>
          <p:nvPr>
            <p:ph type="pic" idx="2"/>
          </p:nvPr>
        </p:nvSpPr>
        <p:spPr>
          <a:xfrm>
            <a:off x="6096000" y="661482"/>
            <a:ext cx="5457217" cy="5535036"/>
          </a:xfrm>
          <a:prstGeom prst="rect">
            <a:avLst/>
          </a:prstGeom>
          <a:noFill/>
          <a:ln>
            <a:noFill/>
          </a:ln>
        </p:spPr>
      </p:sp>
      <p:sp>
        <p:nvSpPr>
          <p:cNvPr id="14" name="Google Shape;14;p42"/>
          <p:cNvSpPr txBox="1">
            <a:spLocks noGrp="1"/>
          </p:cNvSpPr>
          <p:nvPr>
            <p:ph type="ctrTitle"/>
          </p:nvPr>
        </p:nvSpPr>
        <p:spPr>
          <a:xfrm>
            <a:off x="638783" y="661482"/>
            <a:ext cx="4768104" cy="103811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5400"/>
              <a:buFont typeface="Calibri"/>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42"/>
          <p:cNvSpPr txBox="1">
            <a:spLocks noGrp="1"/>
          </p:cNvSpPr>
          <p:nvPr>
            <p:ph type="subTitle" idx="1"/>
          </p:nvPr>
        </p:nvSpPr>
        <p:spPr>
          <a:xfrm>
            <a:off x="638783" y="1912174"/>
            <a:ext cx="4768103" cy="8310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4000"/>
              <a:buNone/>
              <a:defRPr sz="4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42"/>
          <p:cNvSpPr txBox="1">
            <a:spLocks noGrp="1"/>
          </p:cNvSpPr>
          <p:nvPr>
            <p:ph type="body" idx="3"/>
          </p:nvPr>
        </p:nvSpPr>
        <p:spPr>
          <a:xfrm>
            <a:off x="638780" y="2955782"/>
            <a:ext cx="4768105" cy="3240736"/>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5"/>
          <p:cNvSpPr txBox="1">
            <a:spLocks noGrp="1"/>
          </p:cNvSpPr>
          <p:nvPr>
            <p:ph type="title"/>
          </p:nvPr>
        </p:nvSpPr>
        <p:spPr>
          <a:xfrm>
            <a:off x="593386" y="680936"/>
            <a:ext cx="11011712" cy="8852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5"/>
          <p:cNvSpPr txBox="1">
            <a:spLocks noGrp="1"/>
          </p:cNvSpPr>
          <p:nvPr>
            <p:ph type="body" idx="1"/>
          </p:nvPr>
        </p:nvSpPr>
        <p:spPr>
          <a:xfrm>
            <a:off x="593386" y="1928813"/>
            <a:ext cx="11011711" cy="42482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solidFill>
                  <a:schemeClr val="dk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odule Title ">
  <p:cSld name="Module Title ">
    <p:spTree>
      <p:nvGrpSpPr>
        <p:cNvPr id="1" name="Shape 20"/>
        <p:cNvGrpSpPr/>
        <p:nvPr/>
      </p:nvGrpSpPr>
      <p:grpSpPr>
        <a:xfrm>
          <a:off x="0" y="0"/>
          <a:ext cx="0" cy="0"/>
          <a:chOff x="0" y="0"/>
          <a:chExt cx="0" cy="0"/>
        </a:xfrm>
      </p:grpSpPr>
      <p:sp>
        <p:nvSpPr>
          <p:cNvPr id="21" name="Google Shape;21;p46"/>
          <p:cNvSpPr>
            <a:spLocks noGrp="1"/>
          </p:cNvSpPr>
          <p:nvPr>
            <p:ph type="pic" idx="2"/>
          </p:nvPr>
        </p:nvSpPr>
        <p:spPr>
          <a:xfrm>
            <a:off x="0" y="0"/>
            <a:ext cx="12192000" cy="6858000"/>
          </a:xfrm>
          <a:prstGeom prst="rect">
            <a:avLst/>
          </a:prstGeom>
          <a:noFill/>
          <a:ln>
            <a:noFill/>
          </a:ln>
        </p:spPr>
      </p:sp>
      <p:sp>
        <p:nvSpPr>
          <p:cNvPr id="22" name="Google Shape;22;p46"/>
          <p:cNvSpPr txBox="1">
            <a:spLocks noGrp="1"/>
          </p:cNvSpPr>
          <p:nvPr>
            <p:ph type="title"/>
          </p:nvPr>
        </p:nvSpPr>
        <p:spPr>
          <a:xfrm>
            <a:off x="0" y="4839848"/>
            <a:ext cx="12192000" cy="1325563"/>
          </a:xfrm>
          <a:prstGeom prst="rect">
            <a:avLst/>
          </a:prstGeom>
          <a:solidFill>
            <a:schemeClr val="lt1">
              <a:alpha val="80000"/>
            </a:schemeClr>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pic &amp; Subtitle L">
  <p:cSld name="Topic &amp; Subtitle L">
    <p:spTree>
      <p:nvGrpSpPr>
        <p:cNvPr id="1" name="Shape 23"/>
        <p:cNvGrpSpPr/>
        <p:nvPr/>
      </p:nvGrpSpPr>
      <p:grpSpPr>
        <a:xfrm>
          <a:off x="0" y="0"/>
          <a:ext cx="0" cy="0"/>
          <a:chOff x="0" y="0"/>
          <a:chExt cx="0" cy="0"/>
        </a:xfrm>
      </p:grpSpPr>
      <p:sp>
        <p:nvSpPr>
          <p:cNvPr id="24" name="Google Shape;24;p47"/>
          <p:cNvSpPr>
            <a:spLocks noGrp="1"/>
          </p:cNvSpPr>
          <p:nvPr>
            <p:ph type="pic" idx="2"/>
          </p:nvPr>
        </p:nvSpPr>
        <p:spPr>
          <a:xfrm>
            <a:off x="6096000" y="0"/>
            <a:ext cx="6096000" cy="6858000"/>
          </a:xfrm>
          <a:prstGeom prst="rect">
            <a:avLst/>
          </a:prstGeom>
          <a:noFill/>
          <a:ln>
            <a:noFill/>
          </a:ln>
        </p:spPr>
      </p:sp>
      <p:sp>
        <p:nvSpPr>
          <p:cNvPr id="25" name="Google Shape;25;p47"/>
          <p:cNvSpPr txBox="1">
            <a:spLocks noGrp="1"/>
          </p:cNvSpPr>
          <p:nvPr>
            <p:ph type="ctrTitle"/>
          </p:nvPr>
        </p:nvSpPr>
        <p:spPr>
          <a:xfrm>
            <a:off x="638783" y="661482"/>
            <a:ext cx="4768104" cy="103811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7"/>
          <p:cNvSpPr txBox="1">
            <a:spLocks noGrp="1"/>
          </p:cNvSpPr>
          <p:nvPr>
            <p:ph type="subTitle" idx="1"/>
          </p:nvPr>
        </p:nvSpPr>
        <p:spPr>
          <a:xfrm>
            <a:off x="638783" y="1912174"/>
            <a:ext cx="4768103" cy="15168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4800"/>
              <a:buNone/>
              <a:defRPr sz="4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pic &amp; Subtitle R">
  <p:cSld name="Topic &amp; Subtitle R">
    <p:spTree>
      <p:nvGrpSpPr>
        <p:cNvPr id="1" name="Shape 27"/>
        <p:cNvGrpSpPr/>
        <p:nvPr/>
      </p:nvGrpSpPr>
      <p:grpSpPr>
        <a:xfrm>
          <a:off x="0" y="0"/>
          <a:ext cx="0" cy="0"/>
          <a:chOff x="0" y="0"/>
          <a:chExt cx="0" cy="0"/>
        </a:xfrm>
      </p:grpSpPr>
      <p:sp>
        <p:nvSpPr>
          <p:cNvPr id="28" name="Google Shape;28;p48"/>
          <p:cNvSpPr>
            <a:spLocks noGrp="1"/>
          </p:cNvSpPr>
          <p:nvPr>
            <p:ph type="pic" idx="2"/>
          </p:nvPr>
        </p:nvSpPr>
        <p:spPr>
          <a:xfrm>
            <a:off x="0" y="0"/>
            <a:ext cx="6096000" cy="6858000"/>
          </a:xfrm>
          <a:prstGeom prst="rect">
            <a:avLst/>
          </a:prstGeom>
          <a:noFill/>
          <a:ln>
            <a:noFill/>
          </a:ln>
        </p:spPr>
      </p:sp>
      <p:sp>
        <p:nvSpPr>
          <p:cNvPr id="29" name="Google Shape;29;p48"/>
          <p:cNvSpPr txBox="1">
            <a:spLocks noGrp="1"/>
          </p:cNvSpPr>
          <p:nvPr>
            <p:ph type="ctrTitle"/>
          </p:nvPr>
        </p:nvSpPr>
        <p:spPr>
          <a:xfrm>
            <a:off x="6810983" y="701239"/>
            <a:ext cx="4768104" cy="103811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8"/>
          <p:cNvSpPr txBox="1">
            <a:spLocks noGrp="1"/>
          </p:cNvSpPr>
          <p:nvPr>
            <p:ph type="subTitle" idx="1"/>
          </p:nvPr>
        </p:nvSpPr>
        <p:spPr>
          <a:xfrm>
            <a:off x="6810984" y="1912174"/>
            <a:ext cx="4768103" cy="15168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4800"/>
              <a:buNone/>
              <a:defRPr sz="4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 Content L">
  <p:cSld name="Image + Content L">
    <p:spTree>
      <p:nvGrpSpPr>
        <p:cNvPr id="1" name="Shape 31"/>
        <p:cNvGrpSpPr/>
        <p:nvPr/>
      </p:nvGrpSpPr>
      <p:grpSpPr>
        <a:xfrm>
          <a:off x="0" y="0"/>
          <a:ext cx="0" cy="0"/>
          <a:chOff x="0" y="0"/>
          <a:chExt cx="0" cy="0"/>
        </a:xfrm>
      </p:grpSpPr>
      <p:sp>
        <p:nvSpPr>
          <p:cNvPr id="32" name="Google Shape;32;p49"/>
          <p:cNvSpPr txBox="1">
            <a:spLocks noGrp="1"/>
          </p:cNvSpPr>
          <p:nvPr>
            <p:ph type="title"/>
          </p:nvPr>
        </p:nvSpPr>
        <p:spPr>
          <a:xfrm>
            <a:off x="839788" y="705678"/>
            <a:ext cx="3932237" cy="111318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9"/>
          <p:cNvSpPr txBox="1">
            <a:spLocks noGrp="1"/>
          </p:cNvSpPr>
          <p:nvPr>
            <p:ph type="body" idx="1"/>
          </p:nvPr>
        </p:nvSpPr>
        <p:spPr>
          <a:xfrm>
            <a:off x="839788" y="2196548"/>
            <a:ext cx="3932237" cy="36724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None/>
              <a:defRPr sz="32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4" name="Google Shape;34;p49"/>
          <p:cNvSpPr>
            <a:spLocks noGrp="1"/>
          </p:cNvSpPr>
          <p:nvPr>
            <p:ph type="pic" idx="2"/>
          </p:nvPr>
        </p:nvSpPr>
        <p:spPr>
          <a:xfrm>
            <a:off x="5198164" y="706438"/>
            <a:ext cx="6154047" cy="516255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 Content R" type="picTx">
  <p:cSld name="PICTURE_WITH_CAPTION_TEXT">
    <p:spTree>
      <p:nvGrpSpPr>
        <p:cNvPr id="1" name="Shape 35"/>
        <p:cNvGrpSpPr/>
        <p:nvPr/>
      </p:nvGrpSpPr>
      <p:grpSpPr>
        <a:xfrm>
          <a:off x="0" y="0"/>
          <a:ext cx="0" cy="0"/>
          <a:chOff x="0" y="0"/>
          <a:chExt cx="0" cy="0"/>
        </a:xfrm>
      </p:grpSpPr>
      <p:sp>
        <p:nvSpPr>
          <p:cNvPr id="36" name="Google Shape;36;p50"/>
          <p:cNvSpPr txBox="1">
            <a:spLocks noGrp="1"/>
          </p:cNvSpPr>
          <p:nvPr>
            <p:ph type="title"/>
          </p:nvPr>
        </p:nvSpPr>
        <p:spPr>
          <a:xfrm>
            <a:off x="7636911" y="695738"/>
            <a:ext cx="3932237" cy="126730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Calibri"/>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0"/>
          <p:cNvSpPr>
            <a:spLocks noGrp="1"/>
          </p:cNvSpPr>
          <p:nvPr>
            <p:ph type="pic" idx="2"/>
          </p:nvPr>
        </p:nvSpPr>
        <p:spPr>
          <a:xfrm>
            <a:off x="622852" y="695738"/>
            <a:ext cx="6374296" cy="5799416"/>
          </a:xfrm>
          <a:prstGeom prst="rect">
            <a:avLst/>
          </a:prstGeom>
          <a:noFill/>
          <a:ln>
            <a:noFill/>
          </a:ln>
        </p:spPr>
      </p:sp>
      <p:sp>
        <p:nvSpPr>
          <p:cNvPr id="38" name="Google Shape;38;p50"/>
          <p:cNvSpPr txBox="1">
            <a:spLocks noGrp="1"/>
          </p:cNvSpPr>
          <p:nvPr>
            <p:ph type="body" idx="1"/>
          </p:nvPr>
        </p:nvSpPr>
        <p:spPr>
          <a:xfrm>
            <a:off x="7636910" y="2315817"/>
            <a:ext cx="3932238" cy="41793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None/>
              <a:defRPr sz="32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9"/>
        <p:cNvGrpSpPr/>
        <p:nvPr/>
      </p:nvGrpSpPr>
      <p:grpSpPr>
        <a:xfrm>
          <a:off x="0" y="0"/>
          <a:ext cx="0" cy="0"/>
          <a:chOff x="0" y="0"/>
          <a:chExt cx="0" cy="0"/>
        </a:xfrm>
      </p:grpSpPr>
      <p:sp>
        <p:nvSpPr>
          <p:cNvPr id="40" name="Google Shape;40;p51"/>
          <p:cNvSpPr>
            <a:spLocks noGrp="1"/>
          </p:cNvSpPr>
          <p:nvPr>
            <p:ph type="pic" idx="2"/>
          </p:nvPr>
        </p:nvSpPr>
        <p:spPr>
          <a:xfrm>
            <a:off x="638783" y="661482"/>
            <a:ext cx="5457217" cy="5535036"/>
          </a:xfrm>
          <a:prstGeom prst="rect">
            <a:avLst/>
          </a:prstGeom>
          <a:noFill/>
          <a:ln>
            <a:noFill/>
          </a:ln>
        </p:spPr>
      </p:sp>
      <p:sp>
        <p:nvSpPr>
          <p:cNvPr id="41" name="Google Shape;41;p51"/>
          <p:cNvSpPr txBox="1">
            <a:spLocks noGrp="1"/>
          </p:cNvSpPr>
          <p:nvPr>
            <p:ph type="ctrTitle"/>
          </p:nvPr>
        </p:nvSpPr>
        <p:spPr>
          <a:xfrm>
            <a:off x="6781166" y="661482"/>
            <a:ext cx="4768104" cy="103811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5400"/>
              <a:buFont typeface="Calibri"/>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1"/>
          <p:cNvSpPr txBox="1">
            <a:spLocks noGrp="1"/>
          </p:cNvSpPr>
          <p:nvPr>
            <p:ph type="subTitle" idx="1"/>
          </p:nvPr>
        </p:nvSpPr>
        <p:spPr>
          <a:xfrm>
            <a:off x="6781166" y="1912174"/>
            <a:ext cx="4768103" cy="8310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4000"/>
              <a:buNone/>
              <a:defRPr sz="4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3" name="Google Shape;43;p51"/>
          <p:cNvSpPr txBox="1">
            <a:spLocks noGrp="1"/>
          </p:cNvSpPr>
          <p:nvPr>
            <p:ph type="body" idx="3"/>
          </p:nvPr>
        </p:nvSpPr>
        <p:spPr>
          <a:xfrm>
            <a:off x="6781166" y="2955782"/>
            <a:ext cx="4768105" cy="3240736"/>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4"/>
        <p:cNvGrpSpPr/>
        <p:nvPr/>
      </p:nvGrpSpPr>
      <p:grpSpPr>
        <a:xfrm>
          <a:off x="0" y="0"/>
          <a:ext cx="0" cy="0"/>
          <a:chOff x="0" y="0"/>
          <a:chExt cx="0" cy="0"/>
        </a:xfrm>
      </p:grpSpPr>
      <p:sp>
        <p:nvSpPr>
          <p:cNvPr id="45" name="Google Shape;45;p52"/>
          <p:cNvSpPr>
            <a:spLocks noGrp="1"/>
          </p:cNvSpPr>
          <p:nvPr>
            <p:ph type="pic" idx="2"/>
          </p:nvPr>
        </p:nvSpPr>
        <p:spPr>
          <a:xfrm>
            <a:off x="6096000" y="0"/>
            <a:ext cx="6096000" cy="6858000"/>
          </a:xfrm>
          <a:prstGeom prst="rect">
            <a:avLst/>
          </a:prstGeom>
          <a:noFill/>
          <a:ln>
            <a:noFill/>
          </a:ln>
        </p:spPr>
      </p:sp>
      <p:sp>
        <p:nvSpPr>
          <p:cNvPr id="46" name="Google Shape;46;p52"/>
          <p:cNvSpPr txBox="1">
            <a:spLocks noGrp="1"/>
          </p:cNvSpPr>
          <p:nvPr>
            <p:ph type="title"/>
          </p:nvPr>
        </p:nvSpPr>
        <p:spPr>
          <a:xfrm>
            <a:off x="643647" y="725050"/>
            <a:ext cx="5105400" cy="86521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2"/>
          <p:cNvSpPr txBox="1">
            <a:spLocks noGrp="1"/>
          </p:cNvSpPr>
          <p:nvPr>
            <p:ph type="body" idx="1"/>
          </p:nvPr>
        </p:nvSpPr>
        <p:spPr>
          <a:xfrm>
            <a:off x="642938" y="1898374"/>
            <a:ext cx="5105400" cy="4318276"/>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8"/>
        <p:cNvGrpSpPr/>
        <p:nvPr/>
      </p:nvGrpSpPr>
      <p:grpSpPr>
        <a:xfrm>
          <a:off x="0" y="0"/>
          <a:ext cx="0" cy="0"/>
          <a:chOff x="0" y="0"/>
          <a:chExt cx="0" cy="0"/>
        </a:xfrm>
      </p:grpSpPr>
      <p:sp>
        <p:nvSpPr>
          <p:cNvPr id="49" name="Google Shape;49;p53"/>
          <p:cNvSpPr>
            <a:spLocks noGrp="1"/>
          </p:cNvSpPr>
          <p:nvPr>
            <p:ph type="pic" idx="2"/>
          </p:nvPr>
        </p:nvSpPr>
        <p:spPr>
          <a:xfrm>
            <a:off x="0" y="0"/>
            <a:ext cx="6096000" cy="6858000"/>
          </a:xfrm>
          <a:prstGeom prst="rect">
            <a:avLst/>
          </a:prstGeom>
          <a:noFill/>
          <a:ln>
            <a:noFill/>
          </a:ln>
        </p:spPr>
      </p:sp>
      <p:sp>
        <p:nvSpPr>
          <p:cNvPr id="50" name="Google Shape;50;p53"/>
          <p:cNvSpPr txBox="1">
            <a:spLocks noGrp="1"/>
          </p:cNvSpPr>
          <p:nvPr>
            <p:ph type="title"/>
          </p:nvPr>
        </p:nvSpPr>
        <p:spPr>
          <a:xfrm>
            <a:off x="6477916" y="705172"/>
            <a:ext cx="5105400" cy="86521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53"/>
          <p:cNvSpPr txBox="1">
            <a:spLocks noGrp="1"/>
          </p:cNvSpPr>
          <p:nvPr>
            <p:ph type="body" idx="1"/>
          </p:nvPr>
        </p:nvSpPr>
        <p:spPr>
          <a:xfrm>
            <a:off x="6477916" y="1834552"/>
            <a:ext cx="5105400" cy="4318276"/>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52"/>
        <p:cNvGrpSpPr/>
        <p:nvPr/>
      </p:nvGrpSpPr>
      <p:grpSpPr>
        <a:xfrm>
          <a:off x="0" y="0"/>
          <a:ext cx="0" cy="0"/>
          <a:chOff x="0" y="0"/>
          <a:chExt cx="0" cy="0"/>
        </a:xfrm>
      </p:grpSpPr>
      <p:sp>
        <p:nvSpPr>
          <p:cNvPr id="53" name="Google Shape;53;p54"/>
          <p:cNvSpPr txBox="1">
            <a:spLocks noGrp="1"/>
          </p:cNvSpPr>
          <p:nvPr>
            <p:ph type="title"/>
          </p:nvPr>
        </p:nvSpPr>
        <p:spPr>
          <a:xfrm>
            <a:off x="593386" y="680936"/>
            <a:ext cx="11011712" cy="8852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54"/>
          <p:cNvSpPr txBox="1">
            <a:spLocks noGrp="1"/>
          </p:cNvSpPr>
          <p:nvPr>
            <p:ph type="body" idx="1"/>
          </p:nvPr>
        </p:nvSpPr>
        <p:spPr>
          <a:xfrm>
            <a:off x="593386" y="1928813"/>
            <a:ext cx="11011711" cy="24262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solidFill>
                  <a:schemeClr val="dk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55" name="Google Shape;55;p54"/>
          <p:cNvSpPr>
            <a:spLocks noGrp="1"/>
          </p:cNvSpPr>
          <p:nvPr>
            <p:ph type="pic" idx="2"/>
          </p:nvPr>
        </p:nvSpPr>
        <p:spPr>
          <a:xfrm>
            <a:off x="593725" y="4717684"/>
            <a:ext cx="11010900" cy="1459279"/>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56"/>
        <p:cNvGrpSpPr/>
        <p:nvPr/>
      </p:nvGrpSpPr>
      <p:grpSpPr>
        <a:xfrm>
          <a:off x="0" y="0"/>
          <a:ext cx="0" cy="0"/>
          <a:chOff x="0" y="0"/>
          <a:chExt cx="0" cy="0"/>
        </a:xfrm>
      </p:grpSpPr>
      <p:sp>
        <p:nvSpPr>
          <p:cNvPr id="57" name="Google Shape;57;p55"/>
          <p:cNvSpPr txBox="1">
            <a:spLocks noGrp="1"/>
          </p:cNvSpPr>
          <p:nvPr>
            <p:ph type="title"/>
          </p:nvPr>
        </p:nvSpPr>
        <p:spPr>
          <a:xfrm>
            <a:off x="593386" y="680936"/>
            <a:ext cx="11011712" cy="8852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55"/>
          <p:cNvSpPr txBox="1">
            <a:spLocks noGrp="1"/>
          </p:cNvSpPr>
          <p:nvPr>
            <p:ph type="body" idx="1"/>
          </p:nvPr>
        </p:nvSpPr>
        <p:spPr>
          <a:xfrm>
            <a:off x="593387" y="1928813"/>
            <a:ext cx="5207339" cy="42482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solidFill>
                  <a:schemeClr val="dk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59" name="Google Shape;59;p55"/>
          <p:cNvSpPr>
            <a:spLocks noGrp="1"/>
          </p:cNvSpPr>
          <p:nvPr>
            <p:ph type="pic" idx="2"/>
          </p:nvPr>
        </p:nvSpPr>
        <p:spPr>
          <a:xfrm>
            <a:off x="6391275" y="1928813"/>
            <a:ext cx="5213350" cy="4248251"/>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60"/>
        <p:cNvGrpSpPr/>
        <p:nvPr/>
      </p:nvGrpSpPr>
      <p:grpSpPr>
        <a:xfrm>
          <a:off x="0" y="0"/>
          <a:ext cx="0" cy="0"/>
          <a:chOff x="0" y="0"/>
          <a:chExt cx="0" cy="0"/>
        </a:xfrm>
      </p:grpSpPr>
      <p:sp>
        <p:nvSpPr>
          <p:cNvPr id="61" name="Google Shape;61;p56"/>
          <p:cNvSpPr txBox="1">
            <a:spLocks noGrp="1"/>
          </p:cNvSpPr>
          <p:nvPr>
            <p:ph type="title"/>
          </p:nvPr>
        </p:nvSpPr>
        <p:spPr>
          <a:xfrm>
            <a:off x="593386" y="680936"/>
            <a:ext cx="11011712" cy="8852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56"/>
          <p:cNvSpPr txBox="1">
            <a:spLocks noGrp="1"/>
          </p:cNvSpPr>
          <p:nvPr>
            <p:ph type="body" idx="1"/>
          </p:nvPr>
        </p:nvSpPr>
        <p:spPr>
          <a:xfrm>
            <a:off x="6374934" y="1906555"/>
            <a:ext cx="5207339" cy="42482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solidFill>
                  <a:schemeClr val="dk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63" name="Google Shape;63;p56"/>
          <p:cNvSpPr>
            <a:spLocks noGrp="1"/>
          </p:cNvSpPr>
          <p:nvPr>
            <p:ph type="pic" idx="2"/>
          </p:nvPr>
        </p:nvSpPr>
        <p:spPr>
          <a:xfrm>
            <a:off x="593386" y="1928813"/>
            <a:ext cx="5213350" cy="4248251"/>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5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5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431800" algn="l">
              <a:lnSpc>
                <a:spcPct val="90000"/>
              </a:lnSpc>
              <a:spcBef>
                <a:spcPts val="500"/>
              </a:spcBef>
              <a:spcAft>
                <a:spcPts val="0"/>
              </a:spcAft>
              <a:buClr>
                <a:schemeClr val="dk1"/>
              </a:buClr>
              <a:buSzPts val="3200"/>
              <a:buChar char="•"/>
              <a:defRPr sz="3200"/>
            </a:lvl2pPr>
            <a:lvl3pPr marL="1371600" lvl="2" indent="-406400" algn="l">
              <a:lnSpc>
                <a:spcPct val="90000"/>
              </a:lnSpc>
              <a:spcBef>
                <a:spcPts val="500"/>
              </a:spcBef>
              <a:spcAft>
                <a:spcPts val="0"/>
              </a:spcAft>
              <a:buClr>
                <a:schemeClr val="dk1"/>
              </a:buClr>
              <a:buSzPts val="2800"/>
              <a:buChar char="•"/>
              <a:defRPr sz="2800"/>
            </a:lvl3pPr>
            <a:lvl4pPr marL="1828800" lvl="3" indent="-406400" algn="l">
              <a:lnSpc>
                <a:spcPct val="90000"/>
              </a:lnSpc>
              <a:spcBef>
                <a:spcPts val="500"/>
              </a:spcBef>
              <a:spcAft>
                <a:spcPts val="0"/>
              </a:spcAft>
              <a:buClr>
                <a:schemeClr val="dk1"/>
              </a:buClr>
              <a:buSzPts val="2800"/>
              <a:buChar char="•"/>
              <a:defRPr sz="2800"/>
            </a:lvl4pPr>
            <a:lvl5pPr marL="2286000" lvl="4" indent="-406400" algn="l">
              <a:lnSpc>
                <a:spcPct val="90000"/>
              </a:lnSpc>
              <a:spcBef>
                <a:spcPts val="500"/>
              </a:spcBef>
              <a:spcAft>
                <a:spcPts val="0"/>
              </a:spcAft>
              <a:buClr>
                <a:schemeClr val="dk1"/>
              </a:buClr>
              <a:buSzPts val="2800"/>
              <a:buChar char="•"/>
              <a:defRPr sz="2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sp>
        <p:nvSpPr>
          <p:cNvPr id="69" name="Google Shape;69;p5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Calibri"/>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5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4000"/>
              <a:buNone/>
              <a:defRPr sz="4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1" name="Google Shape;71;p5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5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4000"/>
              <a:buNone/>
              <a:defRPr sz="4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3" name="Google Shape;73;p5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457200" algn="l">
              <a:lnSpc>
                <a:spcPct val="90000"/>
              </a:lnSpc>
              <a:spcBef>
                <a:spcPts val="1000"/>
              </a:spcBef>
              <a:spcAft>
                <a:spcPts val="0"/>
              </a:spcAft>
              <a:buClr>
                <a:schemeClr val="dk1"/>
              </a:buClr>
              <a:buSzPts val="3600"/>
              <a:buChar char="•"/>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74"/>
        <p:cNvGrpSpPr/>
        <p:nvPr/>
      </p:nvGrpSpPr>
      <p:grpSpPr>
        <a:xfrm>
          <a:off x="0" y="0"/>
          <a:ext cx="0" cy="0"/>
          <a:chOff x="0" y="0"/>
          <a:chExt cx="0" cy="0"/>
        </a:xfrm>
      </p:grpSpPr>
      <p:sp>
        <p:nvSpPr>
          <p:cNvPr id="75" name="Google Shape;75;p59"/>
          <p:cNvSpPr>
            <a:spLocks noGrp="1"/>
          </p:cNvSpPr>
          <p:nvPr>
            <p:ph type="pic" idx="2"/>
          </p:nvPr>
        </p:nvSpPr>
        <p:spPr>
          <a:xfrm>
            <a:off x="0" y="0"/>
            <a:ext cx="12192000" cy="6858000"/>
          </a:xfrm>
          <a:prstGeom prst="rect">
            <a:avLst/>
          </a:prstGeom>
          <a:noFill/>
          <a:ln>
            <a:noFill/>
          </a:ln>
        </p:spPr>
      </p:sp>
      <p:sp>
        <p:nvSpPr>
          <p:cNvPr id="76" name="Google Shape;76;p59"/>
          <p:cNvSpPr txBox="1">
            <a:spLocks noGrp="1"/>
          </p:cNvSpPr>
          <p:nvPr>
            <p:ph type="title"/>
          </p:nvPr>
        </p:nvSpPr>
        <p:spPr>
          <a:xfrm>
            <a:off x="0" y="4807916"/>
            <a:ext cx="121920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59"/>
          <p:cNvSpPr txBox="1">
            <a:spLocks noGrp="1"/>
          </p:cNvSpPr>
          <p:nvPr>
            <p:ph type="body" idx="1"/>
          </p:nvPr>
        </p:nvSpPr>
        <p:spPr>
          <a:xfrm>
            <a:off x="0" y="724521"/>
            <a:ext cx="12192000" cy="918542"/>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5400"/>
              <a:buNone/>
              <a:defRPr sz="54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78"/>
        <p:cNvGrpSpPr/>
        <p:nvPr/>
      </p:nvGrpSpPr>
      <p:grpSpPr>
        <a:xfrm>
          <a:off x="0" y="0"/>
          <a:ext cx="0" cy="0"/>
          <a:chOff x="0" y="0"/>
          <a:chExt cx="0" cy="0"/>
        </a:xfrm>
      </p:grpSpPr>
      <p:sp>
        <p:nvSpPr>
          <p:cNvPr id="79" name="Google Shape;79;p60"/>
          <p:cNvSpPr>
            <a:spLocks noGrp="1"/>
          </p:cNvSpPr>
          <p:nvPr>
            <p:ph type="pic" idx="2"/>
          </p:nvPr>
        </p:nvSpPr>
        <p:spPr>
          <a:xfrm>
            <a:off x="0" y="0"/>
            <a:ext cx="4246536" cy="6858000"/>
          </a:xfrm>
          <a:prstGeom prst="rect">
            <a:avLst/>
          </a:prstGeom>
          <a:noFill/>
          <a:ln>
            <a:noFill/>
          </a:ln>
        </p:spPr>
      </p:sp>
      <p:sp>
        <p:nvSpPr>
          <p:cNvPr id="80" name="Google Shape;80;p60"/>
          <p:cNvSpPr txBox="1">
            <a:spLocks noGrp="1"/>
          </p:cNvSpPr>
          <p:nvPr>
            <p:ph type="title"/>
          </p:nvPr>
        </p:nvSpPr>
        <p:spPr>
          <a:xfrm>
            <a:off x="0" y="4807916"/>
            <a:ext cx="4246536"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60"/>
          <p:cNvSpPr txBox="1">
            <a:spLocks noGrp="1"/>
          </p:cNvSpPr>
          <p:nvPr>
            <p:ph type="body" idx="1"/>
          </p:nvPr>
        </p:nvSpPr>
        <p:spPr>
          <a:xfrm>
            <a:off x="5176434" y="724520"/>
            <a:ext cx="6385302" cy="540895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82"/>
        <p:cNvGrpSpPr/>
        <p:nvPr/>
      </p:nvGrpSpPr>
      <p:grpSpPr>
        <a:xfrm>
          <a:off x="0" y="0"/>
          <a:ext cx="0" cy="0"/>
          <a:chOff x="0" y="0"/>
          <a:chExt cx="0" cy="0"/>
        </a:xfrm>
      </p:grpSpPr>
      <p:sp>
        <p:nvSpPr>
          <p:cNvPr id="83" name="Google Shape;83;p61"/>
          <p:cNvSpPr>
            <a:spLocks noGrp="1"/>
          </p:cNvSpPr>
          <p:nvPr>
            <p:ph type="pic" idx="2"/>
          </p:nvPr>
        </p:nvSpPr>
        <p:spPr>
          <a:xfrm>
            <a:off x="629478" y="655638"/>
            <a:ext cx="10949609" cy="3708400"/>
          </a:xfrm>
          <a:prstGeom prst="rect">
            <a:avLst/>
          </a:prstGeom>
          <a:noFill/>
          <a:ln>
            <a:noFill/>
          </a:ln>
        </p:spPr>
      </p:sp>
      <p:sp>
        <p:nvSpPr>
          <p:cNvPr id="84" name="Google Shape;84;p61"/>
          <p:cNvSpPr txBox="1">
            <a:spLocks noGrp="1"/>
          </p:cNvSpPr>
          <p:nvPr>
            <p:ph type="title"/>
          </p:nvPr>
        </p:nvSpPr>
        <p:spPr>
          <a:xfrm>
            <a:off x="629479" y="5009322"/>
            <a:ext cx="10949608" cy="118379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Vertical Text">
  <p:cSld name="1_Title and Vertical Text">
    <p:spTree>
      <p:nvGrpSpPr>
        <p:cNvPr id="1" name="Shape 85"/>
        <p:cNvGrpSpPr/>
        <p:nvPr/>
      </p:nvGrpSpPr>
      <p:grpSpPr>
        <a:xfrm>
          <a:off x="0" y="0"/>
          <a:ext cx="0" cy="0"/>
          <a:chOff x="0" y="0"/>
          <a:chExt cx="0" cy="0"/>
        </a:xfrm>
      </p:grpSpPr>
      <p:sp>
        <p:nvSpPr>
          <p:cNvPr id="86" name="Google Shape;86;p62"/>
          <p:cNvSpPr>
            <a:spLocks noGrp="1"/>
          </p:cNvSpPr>
          <p:nvPr>
            <p:ph type="pic" idx="2"/>
          </p:nvPr>
        </p:nvSpPr>
        <p:spPr>
          <a:xfrm>
            <a:off x="629479" y="2473807"/>
            <a:ext cx="10949609" cy="3708400"/>
          </a:xfrm>
          <a:prstGeom prst="rect">
            <a:avLst/>
          </a:prstGeom>
          <a:noFill/>
          <a:ln>
            <a:noFill/>
          </a:ln>
        </p:spPr>
      </p:sp>
      <p:sp>
        <p:nvSpPr>
          <p:cNvPr id="87" name="Google Shape;87;p62"/>
          <p:cNvSpPr txBox="1">
            <a:spLocks noGrp="1"/>
          </p:cNvSpPr>
          <p:nvPr>
            <p:ph type="title"/>
          </p:nvPr>
        </p:nvSpPr>
        <p:spPr>
          <a:xfrm>
            <a:off x="629479" y="656674"/>
            <a:ext cx="10949608" cy="118379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8"/>
        <p:cNvGrpSpPr/>
        <p:nvPr/>
      </p:nvGrpSpPr>
      <p:grpSpPr>
        <a:xfrm>
          <a:off x="0" y="0"/>
          <a:ext cx="0" cy="0"/>
          <a:chOff x="0" y="0"/>
          <a:chExt cx="0" cy="0"/>
        </a:xfrm>
      </p:grpSpPr>
      <p:sp>
        <p:nvSpPr>
          <p:cNvPr id="89" name="Google Shape;89;p63"/>
          <p:cNvSpPr>
            <a:spLocks noGrp="1"/>
          </p:cNvSpPr>
          <p:nvPr>
            <p:ph type="media" idx="2"/>
          </p:nvPr>
        </p:nvSpPr>
        <p:spPr>
          <a:xfrm>
            <a:off x="619932" y="681925"/>
            <a:ext cx="10926305" cy="5532896"/>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90"/>
        <p:cNvGrpSpPr/>
        <p:nvPr/>
      </p:nvGrpSpPr>
      <p:grpSpPr>
        <a:xfrm>
          <a:off x="0" y="0"/>
          <a:ext cx="0" cy="0"/>
          <a:chOff x="0" y="0"/>
          <a:chExt cx="0" cy="0"/>
        </a:xfrm>
      </p:grpSpPr>
      <p:sp>
        <p:nvSpPr>
          <p:cNvPr id="91" name="Google Shape;91;p64"/>
          <p:cNvSpPr txBox="1">
            <a:spLocks noGrp="1"/>
          </p:cNvSpPr>
          <p:nvPr>
            <p:ph type="title"/>
          </p:nvPr>
        </p:nvSpPr>
        <p:spPr>
          <a:xfrm>
            <a:off x="621196" y="677019"/>
            <a:ext cx="10949608" cy="94759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64"/>
          <p:cNvSpPr txBox="1">
            <a:spLocks noGrp="1"/>
          </p:cNvSpPr>
          <p:nvPr>
            <p:ph type="body" idx="1"/>
          </p:nvPr>
        </p:nvSpPr>
        <p:spPr>
          <a:xfrm>
            <a:off x="593387" y="2556769"/>
            <a:ext cx="10977417" cy="362029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solidFill>
                  <a:schemeClr val="dk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6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5" name="Google Shape;95;p6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6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7"/>
        <p:cNvGrpSpPr/>
        <p:nvPr/>
      </p:nvGrpSpPr>
      <p:grpSpPr>
        <a:xfrm>
          <a:off x="0" y="0"/>
          <a:ext cx="0" cy="0"/>
          <a:chOff x="0" y="0"/>
          <a:chExt cx="0" cy="0"/>
        </a:xfrm>
      </p:grpSpPr>
      <p:sp>
        <p:nvSpPr>
          <p:cNvPr id="98" name="Google Shape;98;p6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6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1" name="Google Shape;101;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6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7" name="Google Shape;107;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8" name="Google Shape;108;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9"/>
        <p:cNvGrpSpPr/>
        <p:nvPr/>
      </p:nvGrpSpPr>
      <p:grpSpPr>
        <a:xfrm>
          <a:off x="0" y="0"/>
          <a:ext cx="0" cy="0"/>
          <a:chOff x="0" y="0"/>
          <a:chExt cx="0" cy="0"/>
        </a:xfrm>
      </p:grpSpPr>
      <p:sp>
        <p:nvSpPr>
          <p:cNvPr id="110" name="Google Shape;110;p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6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2" name="Google Shape;112;p6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3" name="Google Shape;113;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4" name="Google Shape;114;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5" name="Google Shape;115;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Section Title">
  <p:cSld name="1_Section Title">
    <p:spTree>
      <p:nvGrpSpPr>
        <p:cNvPr id="1" name="Shape 116"/>
        <p:cNvGrpSpPr/>
        <p:nvPr/>
      </p:nvGrpSpPr>
      <p:grpSpPr>
        <a:xfrm>
          <a:off x="0" y="0"/>
          <a:ext cx="0" cy="0"/>
          <a:chOff x="0" y="0"/>
          <a:chExt cx="0" cy="0"/>
        </a:xfrm>
      </p:grpSpPr>
      <p:sp>
        <p:nvSpPr>
          <p:cNvPr id="117" name="Google Shape;117;p69"/>
          <p:cNvSpPr>
            <a:spLocks noGrp="1"/>
          </p:cNvSpPr>
          <p:nvPr>
            <p:ph type="pic" idx="2"/>
          </p:nvPr>
        </p:nvSpPr>
        <p:spPr>
          <a:xfrm>
            <a:off x="0" y="0"/>
            <a:ext cx="12192000" cy="6858000"/>
          </a:xfrm>
          <a:prstGeom prst="rect">
            <a:avLst/>
          </a:prstGeom>
          <a:noFill/>
          <a:ln>
            <a:noFill/>
          </a:ln>
        </p:spPr>
      </p:sp>
      <p:sp>
        <p:nvSpPr>
          <p:cNvPr id="118" name="Google Shape;118;p69"/>
          <p:cNvSpPr txBox="1">
            <a:spLocks noGrp="1"/>
          </p:cNvSpPr>
          <p:nvPr>
            <p:ph type="title"/>
          </p:nvPr>
        </p:nvSpPr>
        <p:spPr>
          <a:xfrm>
            <a:off x="0" y="4841331"/>
            <a:ext cx="12192000" cy="1325563"/>
          </a:xfrm>
          <a:prstGeom prst="rect">
            <a:avLst/>
          </a:prstGeom>
          <a:solidFill>
            <a:srgbClr val="BFBFBF"/>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98344F"/>
              </a:buClr>
              <a:buSzPts val="5400"/>
              <a:buFont typeface="Calibri"/>
              <a:buNone/>
              <a:defRPr sz="5400" b="1">
                <a:solidFill>
                  <a:srgbClr val="98344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19"/>
        <p:cNvGrpSpPr/>
        <p:nvPr/>
      </p:nvGrpSpPr>
      <p:grpSpPr>
        <a:xfrm>
          <a:off x="0" y="0"/>
          <a:ext cx="0" cy="0"/>
          <a:chOff x="0" y="0"/>
          <a:chExt cx="0" cy="0"/>
        </a:xfrm>
      </p:grpSpPr>
      <p:sp>
        <p:nvSpPr>
          <p:cNvPr id="120" name="Google Shape;120;p70"/>
          <p:cNvSpPr txBox="1">
            <a:spLocks noGrp="1"/>
          </p:cNvSpPr>
          <p:nvPr>
            <p:ph type="ctrTitle"/>
          </p:nvPr>
        </p:nvSpPr>
        <p:spPr>
          <a:xfrm>
            <a:off x="0" y="5090983"/>
            <a:ext cx="12192000" cy="1136821"/>
          </a:xfrm>
          <a:prstGeom prst="rect">
            <a:avLst/>
          </a:prstGeom>
          <a:solidFill>
            <a:srgbClr val="BFBFBF"/>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98344F"/>
              </a:buClr>
              <a:buSzPts val="6000"/>
              <a:buFont typeface="Calibri"/>
              <a:buNone/>
              <a:defRPr sz="6000" b="1">
                <a:solidFill>
                  <a:srgbClr val="98344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70"/>
          <p:cNvSpPr txBox="1">
            <a:spLocks noGrp="1"/>
          </p:cNvSpPr>
          <p:nvPr>
            <p:ph type="subTitle" idx="1"/>
          </p:nvPr>
        </p:nvSpPr>
        <p:spPr>
          <a:xfrm>
            <a:off x="617838" y="630196"/>
            <a:ext cx="5025081" cy="1136821"/>
          </a:xfrm>
          <a:prstGeom prst="rect">
            <a:avLst/>
          </a:prstGeom>
          <a:noFill/>
          <a:ln>
            <a:noFill/>
          </a:ln>
        </p:spPr>
        <p:txBody>
          <a:bodyPr spcFirstLastPara="1" wrap="square" lIns="91425" tIns="45700" rIns="91425" bIns="45700" anchor="ctr" anchorCtr="0">
            <a:noAutofit/>
          </a:bodyPr>
          <a:lstStyle>
            <a:lvl1pPr lvl="0" algn="l">
              <a:lnSpc>
                <a:spcPct val="90000"/>
              </a:lnSpc>
              <a:spcBef>
                <a:spcPts val="1000"/>
              </a:spcBef>
              <a:spcAft>
                <a:spcPts val="0"/>
              </a:spcAft>
              <a:buClr>
                <a:schemeClr val="dk1"/>
              </a:buClr>
              <a:buSzPts val="6000"/>
              <a:buNone/>
              <a:defRPr sz="6000" b="1">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2" name="Google Shape;122;p70"/>
          <p:cNvSpPr txBox="1"/>
          <p:nvPr/>
        </p:nvSpPr>
        <p:spPr>
          <a:xfrm>
            <a:off x="617838" y="2156254"/>
            <a:ext cx="5025080" cy="25454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70"/>
          <p:cNvSpPr>
            <a:spLocks noGrp="1"/>
          </p:cNvSpPr>
          <p:nvPr>
            <p:ph type="pic" idx="2"/>
          </p:nvPr>
        </p:nvSpPr>
        <p:spPr>
          <a:xfrm>
            <a:off x="6549082" y="630238"/>
            <a:ext cx="5025079" cy="3966476"/>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p:cSld name="2_Blank">
    <p:spTree>
      <p:nvGrpSpPr>
        <p:cNvPr id="1" name="Shape 124"/>
        <p:cNvGrpSpPr/>
        <p:nvPr/>
      </p:nvGrpSpPr>
      <p:grpSpPr>
        <a:xfrm>
          <a:off x="0" y="0"/>
          <a:ext cx="0" cy="0"/>
          <a:chOff x="0" y="0"/>
          <a:chExt cx="0" cy="0"/>
        </a:xfrm>
      </p:grpSpPr>
      <p:sp>
        <p:nvSpPr>
          <p:cNvPr id="125" name="Google Shape;125;p71"/>
          <p:cNvSpPr txBox="1">
            <a:spLocks noGrp="1"/>
          </p:cNvSpPr>
          <p:nvPr>
            <p:ph type="title"/>
          </p:nvPr>
        </p:nvSpPr>
        <p:spPr>
          <a:xfrm>
            <a:off x="639663" y="365129"/>
            <a:ext cx="10898000" cy="12804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26" name="Google Shape;126;p71"/>
          <p:cNvSpPr txBox="1">
            <a:spLocks noGrp="1"/>
          </p:cNvSpPr>
          <p:nvPr>
            <p:ph type="body" idx="1"/>
          </p:nvPr>
        </p:nvSpPr>
        <p:spPr>
          <a:xfrm>
            <a:off x="8337480"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
        <p:nvSpPr>
          <p:cNvPr id="127" name="Google Shape;127;p71"/>
          <p:cNvSpPr txBox="1">
            <a:spLocks noGrp="1"/>
          </p:cNvSpPr>
          <p:nvPr>
            <p:ph type="body" idx="2"/>
          </p:nvPr>
        </p:nvSpPr>
        <p:spPr>
          <a:xfrm>
            <a:off x="4488572"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
        <p:nvSpPr>
          <p:cNvPr id="128" name="Google Shape;128;p71"/>
          <p:cNvSpPr txBox="1">
            <a:spLocks noGrp="1"/>
          </p:cNvSpPr>
          <p:nvPr>
            <p:ph type="body" idx="3"/>
          </p:nvPr>
        </p:nvSpPr>
        <p:spPr>
          <a:xfrm>
            <a:off x="639663"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129"/>
        <p:cNvGrpSpPr/>
        <p:nvPr/>
      </p:nvGrpSpPr>
      <p:grpSpPr>
        <a:xfrm>
          <a:off x="0" y="0"/>
          <a:ext cx="0" cy="0"/>
          <a:chOff x="0" y="0"/>
          <a:chExt cx="0" cy="0"/>
        </a:xfrm>
      </p:grpSpPr>
      <p:sp>
        <p:nvSpPr>
          <p:cNvPr id="130" name="Google Shape;130;p72"/>
          <p:cNvSpPr>
            <a:spLocks noGrp="1"/>
          </p:cNvSpPr>
          <p:nvPr>
            <p:ph type="pic" idx="2"/>
          </p:nvPr>
        </p:nvSpPr>
        <p:spPr>
          <a:xfrm>
            <a:off x="0" y="1"/>
            <a:ext cx="12192000" cy="68580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ortrait Photo and Content 2">
  <p:cSld name="Portrait Photo and Content 2">
    <p:spTree>
      <p:nvGrpSpPr>
        <p:cNvPr id="1" name="Shape 131"/>
        <p:cNvGrpSpPr/>
        <p:nvPr/>
      </p:nvGrpSpPr>
      <p:grpSpPr>
        <a:xfrm>
          <a:off x="0" y="0"/>
          <a:ext cx="0" cy="0"/>
          <a:chOff x="0" y="0"/>
          <a:chExt cx="0" cy="0"/>
        </a:xfrm>
      </p:grpSpPr>
      <p:sp>
        <p:nvSpPr>
          <p:cNvPr id="132" name="Google Shape;132;p73"/>
          <p:cNvSpPr>
            <a:spLocks noGrp="1"/>
          </p:cNvSpPr>
          <p:nvPr>
            <p:ph type="pic" idx="2"/>
          </p:nvPr>
        </p:nvSpPr>
        <p:spPr>
          <a:xfrm>
            <a:off x="640080" y="535668"/>
            <a:ext cx="4918000" cy="5783200"/>
          </a:xfrm>
          <a:prstGeom prst="roundRect">
            <a:avLst>
              <a:gd name="adj" fmla="val 4537"/>
            </a:avLst>
          </a:prstGeom>
          <a:noFill/>
          <a:ln>
            <a:noFill/>
          </a:ln>
        </p:spPr>
      </p:sp>
      <p:sp>
        <p:nvSpPr>
          <p:cNvPr id="133" name="Google Shape;133;p73"/>
          <p:cNvSpPr txBox="1">
            <a:spLocks noGrp="1"/>
          </p:cNvSpPr>
          <p:nvPr>
            <p:ph type="title"/>
          </p:nvPr>
        </p:nvSpPr>
        <p:spPr>
          <a:xfrm>
            <a:off x="6104536" y="535668"/>
            <a:ext cx="5456400" cy="17872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34" name="Google Shape;134;p73"/>
          <p:cNvSpPr txBox="1">
            <a:spLocks noGrp="1"/>
          </p:cNvSpPr>
          <p:nvPr>
            <p:ph type="body" idx="1"/>
          </p:nvPr>
        </p:nvSpPr>
        <p:spPr>
          <a:xfrm>
            <a:off x="6104536" y="2552023"/>
            <a:ext cx="5456400" cy="32028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A" type="tx">
  <p:cSld name="TITLE_AND_BODY">
    <p:spTree>
      <p:nvGrpSpPr>
        <p:cNvPr id="1" name="Shape 135"/>
        <p:cNvGrpSpPr/>
        <p:nvPr/>
      </p:nvGrpSpPr>
      <p:grpSpPr>
        <a:xfrm>
          <a:off x="0" y="0"/>
          <a:ext cx="0" cy="0"/>
          <a:chOff x="0" y="0"/>
          <a:chExt cx="0" cy="0"/>
        </a:xfrm>
      </p:grpSpPr>
      <p:sp>
        <p:nvSpPr>
          <p:cNvPr id="136" name="Google Shape;136;p74"/>
          <p:cNvSpPr txBox="1">
            <a:spLocks noGrp="1"/>
          </p:cNvSpPr>
          <p:nvPr>
            <p:ph type="title"/>
          </p:nvPr>
        </p:nvSpPr>
        <p:spPr>
          <a:xfrm>
            <a:off x="415600" y="593367"/>
            <a:ext cx="11360800" cy="763600"/>
          </a:xfrm>
          <a:prstGeom prst="rect">
            <a:avLst/>
          </a:prstGeom>
          <a:noFill/>
          <a:ln>
            <a:noFill/>
          </a:ln>
        </p:spPr>
        <p:txBody>
          <a:bodyPr spcFirstLastPara="1" wrap="square" lIns="45725" tIns="45725" rIns="45725" bIns="45725" anchor="t" anchorCtr="0">
            <a:normAutofit/>
          </a:bodyPr>
          <a:lstStyle>
            <a:lvl1pPr lvl="0" algn="l">
              <a:lnSpc>
                <a:spcPct val="100000"/>
              </a:lnSpc>
              <a:spcBef>
                <a:spcPts val="0"/>
              </a:spcBef>
              <a:spcAft>
                <a:spcPts val="0"/>
              </a:spcAft>
              <a:buClr>
                <a:schemeClr val="dk1"/>
              </a:buClr>
              <a:buSzPts val="15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37" name="Google Shape;137;p74"/>
          <p:cNvSpPr txBox="1">
            <a:spLocks noGrp="1"/>
          </p:cNvSpPr>
          <p:nvPr>
            <p:ph type="body" idx="1"/>
          </p:nvPr>
        </p:nvSpPr>
        <p:spPr>
          <a:xfrm>
            <a:off x="415600" y="1536633"/>
            <a:ext cx="11360800" cy="4555200"/>
          </a:xfrm>
          <a:prstGeom prst="rect">
            <a:avLst/>
          </a:prstGeom>
          <a:noFill/>
          <a:ln>
            <a:noFill/>
          </a:ln>
        </p:spPr>
        <p:txBody>
          <a:bodyPr spcFirstLastPara="1" wrap="square" lIns="45725" tIns="45725" rIns="45725" bIns="45725" anchor="t" anchorCtr="0">
            <a:normAutofit/>
          </a:bodyPr>
          <a:lstStyle>
            <a:lvl1pPr marL="457200" lvl="0" indent="-279400" algn="l">
              <a:lnSpc>
                <a:spcPct val="115000"/>
              </a:lnSpc>
              <a:spcBef>
                <a:spcPts val="0"/>
              </a:spcBef>
              <a:spcAft>
                <a:spcPts val="0"/>
              </a:spcAft>
              <a:buClr>
                <a:schemeClr val="dk1"/>
              </a:buClr>
              <a:buSzPts val="800"/>
              <a:buChar char="●"/>
              <a:defRPr/>
            </a:lvl1pPr>
            <a:lvl2pPr marL="914400" lvl="1" indent="-279400" algn="l">
              <a:lnSpc>
                <a:spcPct val="115000"/>
              </a:lnSpc>
              <a:spcBef>
                <a:spcPts val="0"/>
              </a:spcBef>
              <a:spcAft>
                <a:spcPts val="0"/>
              </a:spcAft>
              <a:buClr>
                <a:schemeClr val="dk1"/>
              </a:buClr>
              <a:buSzPts val="800"/>
              <a:buChar char="○"/>
              <a:defRPr/>
            </a:lvl2pPr>
            <a:lvl3pPr marL="1371600" lvl="2" indent="-279400" algn="l">
              <a:lnSpc>
                <a:spcPct val="115000"/>
              </a:lnSpc>
              <a:spcBef>
                <a:spcPts val="0"/>
              </a:spcBef>
              <a:spcAft>
                <a:spcPts val="0"/>
              </a:spcAft>
              <a:buClr>
                <a:schemeClr val="dk1"/>
              </a:buClr>
              <a:buSzPts val="800"/>
              <a:buChar char="■"/>
              <a:defRPr/>
            </a:lvl3pPr>
            <a:lvl4pPr marL="1828800" lvl="3" indent="-279400" algn="l">
              <a:lnSpc>
                <a:spcPct val="115000"/>
              </a:lnSpc>
              <a:spcBef>
                <a:spcPts val="0"/>
              </a:spcBef>
              <a:spcAft>
                <a:spcPts val="0"/>
              </a:spcAft>
              <a:buClr>
                <a:schemeClr val="dk1"/>
              </a:buClr>
              <a:buSzPts val="800"/>
              <a:buChar char="●"/>
              <a:defRPr/>
            </a:lvl4pPr>
            <a:lvl5pPr marL="2286000" lvl="4" indent="-279400" algn="l">
              <a:lnSpc>
                <a:spcPct val="115000"/>
              </a:lnSpc>
              <a:spcBef>
                <a:spcPts val="0"/>
              </a:spcBef>
              <a:spcAft>
                <a:spcPts val="0"/>
              </a:spcAft>
              <a:buClr>
                <a:schemeClr val="dk1"/>
              </a:buClr>
              <a:buSzPts val="800"/>
              <a:buChar char="○"/>
              <a:defRPr/>
            </a:lvl5pPr>
            <a:lvl6pPr marL="2743200" lvl="5" indent="-279400" algn="l">
              <a:lnSpc>
                <a:spcPct val="115000"/>
              </a:lnSpc>
              <a:spcBef>
                <a:spcPts val="0"/>
              </a:spcBef>
              <a:spcAft>
                <a:spcPts val="0"/>
              </a:spcAft>
              <a:buClr>
                <a:schemeClr val="dk1"/>
              </a:buClr>
              <a:buSzPts val="800"/>
              <a:buChar char="■"/>
              <a:defRPr/>
            </a:lvl6pPr>
            <a:lvl7pPr marL="3200400" lvl="6" indent="-279400" algn="l">
              <a:lnSpc>
                <a:spcPct val="115000"/>
              </a:lnSpc>
              <a:spcBef>
                <a:spcPts val="0"/>
              </a:spcBef>
              <a:spcAft>
                <a:spcPts val="0"/>
              </a:spcAft>
              <a:buClr>
                <a:schemeClr val="dk1"/>
              </a:buClr>
              <a:buSzPts val="800"/>
              <a:buChar char="●"/>
              <a:defRPr/>
            </a:lvl7pPr>
            <a:lvl8pPr marL="3657600" lvl="7" indent="-279400" algn="l">
              <a:lnSpc>
                <a:spcPct val="115000"/>
              </a:lnSpc>
              <a:spcBef>
                <a:spcPts val="0"/>
              </a:spcBef>
              <a:spcAft>
                <a:spcPts val="0"/>
              </a:spcAft>
              <a:buClr>
                <a:schemeClr val="dk1"/>
              </a:buClr>
              <a:buSzPts val="800"/>
              <a:buChar char="○"/>
              <a:defRPr/>
            </a:lvl8pPr>
            <a:lvl9pPr marL="4114800" lvl="8" indent="-279400" algn="l">
              <a:lnSpc>
                <a:spcPct val="115000"/>
              </a:lnSpc>
              <a:spcBef>
                <a:spcPts val="0"/>
              </a:spcBef>
              <a:spcAft>
                <a:spcPts val="0"/>
              </a:spcAft>
              <a:buClr>
                <a:schemeClr val="dk1"/>
              </a:buClr>
              <a:buSzPts val="800"/>
              <a:buChar char="■"/>
              <a:defRPr/>
            </a:lvl9pPr>
          </a:lstStyle>
          <a:p>
            <a:endParaRPr/>
          </a:p>
        </p:txBody>
      </p:sp>
      <p:sp>
        <p:nvSpPr>
          <p:cNvPr id="138" name="Google Shape;138;p74"/>
          <p:cNvSpPr txBox="1">
            <a:spLocks noGrp="1"/>
          </p:cNvSpPr>
          <p:nvPr>
            <p:ph type="sldNum" idx="12"/>
          </p:nvPr>
        </p:nvSpPr>
        <p:spPr>
          <a:xfrm>
            <a:off x="11296611" y="6217623"/>
            <a:ext cx="731600" cy="524800"/>
          </a:xfrm>
          <a:prstGeom prst="rect">
            <a:avLst/>
          </a:prstGeom>
          <a:noFill/>
          <a:ln>
            <a:noFill/>
          </a:ln>
        </p:spPr>
        <p:txBody>
          <a:bodyPr spcFirstLastPara="1" wrap="square" lIns="45725" tIns="45725" rIns="45725" bIns="45725" anchor="ctr" anchorCtr="0">
            <a:normAutofit/>
          </a:bodyPr>
          <a:lstStyle>
            <a:lvl1pPr marL="0" marR="0" lvl="0"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1pPr>
            <a:lvl2pPr marL="0" marR="0" lvl="1"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2pPr>
            <a:lvl3pPr marL="0" marR="0" lvl="2"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3pPr>
            <a:lvl4pPr marL="0" marR="0" lvl="3"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4pPr>
            <a:lvl5pPr marL="0" marR="0" lvl="4"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5pPr>
            <a:lvl6pPr marL="0" marR="0" lvl="5"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6pPr>
            <a:lvl7pPr marL="0" marR="0" lvl="6"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7pPr>
            <a:lvl8pPr marL="0" marR="0" lvl="7"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8pPr>
            <a:lvl9pPr marL="0" marR="0" lvl="8" indent="0" algn="r" rtl="0">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139"/>
        <p:cNvGrpSpPr/>
        <p:nvPr/>
      </p:nvGrpSpPr>
      <p:grpSpPr>
        <a:xfrm>
          <a:off x="0" y="0"/>
          <a:ext cx="0" cy="0"/>
          <a:chOff x="0" y="0"/>
          <a:chExt cx="0" cy="0"/>
        </a:xfrm>
      </p:grpSpPr>
      <p:sp>
        <p:nvSpPr>
          <p:cNvPr id="140" name="Google Shape;140;p75"/>
          <p:cNvSpPr txBox="1">
            <a:spLocks noGrp="1"/>
          </p:cNvSpPr>
          <p:nvPr>
            <p:ph type="title"/>
          </p:nvPr>
        </p:nvSpPr>
        <p:spPr>
          <a:xfrm>
            <a:off x="639663" y="365129"/>
            <a:ext cx="10898000" cy="12804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41" name="Google Shape;141;p75"/>
          <p:cNvSpPr txBox="1">
            <a:spLocks noGrp="1"/>
          </p:cNvSpPr>
          <p:nvPr>
            <p:ph type="body" idx="1"/>
          </p:nvPr>
        </p:nvSpPr>
        <p:spPr>
          <a:xfrm>
            <a:off x="8337480"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
        <p:nvSpPr>
          <p:cNvPr id="142" name="Google Shape;142;p75"/>
          <p:cNvSpPr txBox="1">
            <a:spLocks noGrp="1"/>
          </p:cNvSpPr>
          <p:nvPr>
            <p:ph type="body" idx="2"/>
          </p:nvPr>
        </p:nvSpPr>
        <p:spPr>
          <a:xfrm>
            <a:off x="4488572"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
        <p:nvSpPr>
          <p:cNvPr id="143" name="Google Shape;143;p75"/>
          <p:cNvSpPr txBox="1">
            <a:spLocks noGrp="1"/>
          </p:cNvSpPr>
          <p:nvPr>
            <p:ph type="body" idx="3"/>
          </p:nvPr>
        </p:nvSpPr>
        <p:spPr>
          <a:xfrm>
            <a:off x="639663" y="3182061"/>
            <a:ext cx="3200400" cy="24376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1067"/>
              </a:spcBef>
              <a:spcAft>
                <a:spcPts val="0"/>
              </a:spcAft>
              <a:buClr>
                <a:schemeClr val="dk1"/>
              </a:buClr>
              <a:buSzPts val="2100"/>
              <a:buNone/>
              <a:defRPr sz="2800"/>
            </a:lvl1pPr>
            <a:lvl2pPr marL="914400" lvl="1" indent="-361950" algn="l">
              <a:lnSpc>
                <a:spcPct val="100000"/>
              </a:lnSpc>
              <a:spcBef>
                <a:spcPts val="1067"/>
              </a:spcBef>
              <a:spcAft>
                <a:spcPts val="0"/>
              </a:spcAft>
              <a:buClr>
                <a:schemeClr val="dk1"/>
              </a:buClr>
              <a:buSzPts val="2100"/>
              <a:buChar char="o"/>
              <a:defRPr sz="2800"/>
            </a:lvl2pPr>
            <a:lvl3pPr marL="1371600" lvl="2" indent="-361950" algn="l">
              <a:lnSpc>
                <a:spcPct val="100000"/>
              </a:lnSpc>
              <a:spcBef>
                <a:spcPts val="1067"/>
              </a:spcBef>
              <a:spcAft>
                <a:spcPts val="0"/>
              </a:spcAft>
              <a:buClr>
                <a:schemeClr val="dk1"/>
              </a:buClr>
              <a:buSzPts val="2100"/>
              <a:buChar char="–"/>
              <a:defRPr sz="2800"/>
            </a:lvl3pPr>
            <a:lvl4pPr marL="1828800" lvl="3" indent="-361950" algn="l">
              <a:lnSpc>
                <a:spcPct val="90000"/>
              </a:lnSpc>
              <a:spcBef>
                <a:spcPts val="533"/>
              </a:spcBef>
              <a:spcAft>
                <a:spcPts val="0"/>
              </a:spcAft>
              <a:buClr>
                <a:schemeClr val="dk1"/>
              </a:buClr>
              <a:buSzPts val="2100"/>
              <a:buChar char="•"/>
              <a:defRPr sz="2800"/>
            </a:lvl4pPr>
            <a:lvl5pPr marL="2286000" lvl="4" indent="-361950" algn="l">
              <a:lnSpc>
                <a:spcPct val="90000"/>
              </a:lnSpc>
              <a:spcBef>
                <a:spcPts val="533"/>
              </a:spcBef>
              <a:spcAft>
                <a:spcPts val="0"/>
              </a:spcAft>
              <a:buClr>
                <a:schemeClr val="dk1"/>
              </a:buClr>
              <a:buSzPts val="2100"/>
              <a:buChar char="•"/>
              <a:defRPr sz="2800"/>
            </a:lvl5pPr>
            <a:lvl6pPr marL="2743200" lvl="5" indent="-285750" algn="l">
              <a:lnSpc>
                <a:spcPct val="90000"/>
              </a:lnSpc>
              <a:spcBef>
                <a:spcPts val="533"/>
              </a:spcBef>
              <a:spcAft>
                <a:spcPts val="0"/>
              </a:spcAft>
              <a:buClr>
                <a:schemeClr val="dk1"/>
              </a:buClr>
              <a:buSzPts val="900"/>
              <a:buChar char="•"/>
              <a:defRPr/>
            </a:lvl6pPr>
            <a:lvl7pPr marL="3200400" lvl="6" indent="-285750" algn="l">
              <a:lnSpc>
                <a:spcPct val="90000"/>
              </a:lnSpc>
              <a:spcBef>
                <a:spcPts val="533"/>
              </a:spcBef>
              <a:spcAft>
                <a:spcPts val="0"/>
              </a:spcAft>
              <a:buClr>
                <a:schemeClr val="dk1"/>
              </a:buClr>
              <a:buSzPts val="900"/>
              <a:buChar char="•"/>
              <a:defRPr/>
            </a:lvl7pPr>
            <a:lvl8pPr marL="3657600" lvl="7" indent="-285750" algn="l">
              <a:lnSpc>
                <a:spcPct val="90000"/>
              </a:lnSpc>
              <a:spcBef>
                <a:spcPts val="533"/>
              </a:spcBef>
              <a:spcAft>
                <a:spcPts val="0"/>
              </a:spcAft>
              <a:buClr>
                <a:schemeClr val="dk1"/>
              </a:buClr>
              <a:buSzPts val="900"/>
              <a:buChar char="•"/>
              <a:defRPr/>
            </a:lvl8pPr>
            <a:lvl9pPr marL="4114800" lvl="8" indent="-285750" algn="l">
              <a:lnSpc>
                <a:spcPct val="90000"/>
              </a:lnSpc>
              <a:spcBef>
                <a:spcPts val="533"/>
              </a:spcBef>
              <a:spcAft>
                <a:spcPts val="0"/>
              </a:spcAft>
              <a:buClr>
                <a:schemeClr val="dk1"/>
              </a:buClr>
              <a:buSzPts val="9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0"/>
        <p:cNvGrpSpPr/>
        <p:nvPr/>
      </p:nvGrpSpPr>
      <p:grpSpPr>
        <a:xfrm>
          <a:off x="0" y="0"/>
          <a:ext cx="0" cy="0"/>
          <a:chOff x="0" y="0"/>
          <a:chExt cx="0" cy="0"/>
        </a:xfrm>
      </p:grpSpPr>
      <p:sp>
        <p:nvSpPr>
          <p:cNvPr id="151" name="Google Shape;151;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3" name="Google Shape;153;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6"/>
        <p:cNvGrpSpPr/>
        <p:nvPr/>
      </p:nvGrpSpPr>
      <p:grpSpPr>
        <a:xfrm>
          <a:off x="0" y="0"/>
          <a:ext cx="0" cy="0"/>
          <a:chOff x="0" y="0"/>
          <a:chExt cx="0" cy="0"/>
        </a:xfrm>
      </p:grpSpPr>
      <p:sp>
        <p:nvSpPr>
          <p:cNvPr id="157" name="Google Shape;157;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2"/>
        <p:cNvGrpSpPr/>
        <p:nvPr/>
      </p:nvGrpSpPr>
      <p:grpSpPr>
        <a:xfrm>
          <a:off x="0" y="0"/>
          <a:ext cx="0" cy="0"/>
          <a:chOff x="0" y="0"/>
          <a:chExt cx="0" cy="0"/>
        </a:xfrm>
      </p:grpSpPr>
      <p:sp>
        <p:nvSpPr>
          <p:cNvPr id="163" name="Google Shape;163;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65" name="Google Shape;1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8"/>
        <p:cNvGrpSpPr/>
        <p:nvPr/>
      </p:nvGrpSpPr>
      <p:grpSpPr>
        <a:xfrm>
          <a:off x="0" y="0"/>
          <a:ext cx="0" cy="0"/>
          <a:chOff x="0" y="0"/>
          <a:chExt cx="0" cy="0"/>
        </a:xfrm>
      </p:grpSpPr>
      <p:sp>
        <p:nvSpPr>
          <p:cNvPr id="169" name="Google Shape;1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5"/>
        <p:cNvGrpSpPr/>
        <p:nvPr/>
      </p:nvGrpSpPr>
      <p:grpSpPr>
        <a:xfrm>
          <a:off x="0" y="0"/>
          <a:ext cx="0" cy="0"/>
          <a:chOff x="0" y="0"/>
          <a:chExt cx="0" cy="0"/>
        </a:xfrm>
      </p:grpSpPr>
      <p:sp>
        <p:nvSpPr>
          <p:cNvPr id="176" name="Google Shape;176;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8" name="Google Shape;178;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0" name="Google Shape;180;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4"/>
        <p:cNvGrpSpPr/>
        <p:nvPr/>
      </p:nvGrpSpPr>
      <p:grpSpPr>
        <a:xfrm>
          <a:off x="0" y="0"/>
          <a:ext cx="0" cy="0"/>
          <a:chOff x="0" y="0"/>
          <a:chExt cx="0" cy="0"/>
        </a:xfrm>
      </p:grpSpPr>
      <p:sp>
        <p:nvSpPr>
          <p:cNvPr id="185" name="Google Shape;185;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9"/>
        <p:cNvGrpSpPr/>
        <p:nvPr/>
      </p:nvGrpSpPr>
      <p:grpSpPr>
        <a:xfrm>
          <a:off x="0" y="0"/>
          <a:ext cx="0" cy="0"/>
          <a:chOff x="0" y="0"/>
          <a:chExt cx="0" cy="0"/>
        </a:xfrm>
      </p:grpSpPr>
      <p:sp>
        <p:nvSpPr>
          <p:cNvPr id="190" name="Google Shape;19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3"/>
        <p:cNvGrpSpPr/>
        <p:nvPr/>
      </p:nvGrpSpPr>
      <p:grpSpPr>
        <a:xfrm>
          <a:off x="0" y="0"/>
          <a:ext cx="0" cy="0"/>
          <a:chOff x="0" y="0"/>
          <a:chExt cx="0" cy="0"/>
        </a:xfrm>
      </p:grpSpPr>
      <p:sp>
        <p:nvSpPr>
          <p:cNvPr id="194" name="Google Shape;194;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6" name="Google Shape;196;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7" name="Google Shape;19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0"/>
        <p:cNvGrpSpPr/>
        <p:nvPr/>
      </p:nvGrpSpPr>
      <p:grpSpPr>
        <a:xfrm>
          <a:off x="0" y="0"/>
          <a:ext cx="0" cy="0"/>
          <a:chOff x="0" y="0"/>
          <a:chExt cx="0" cy="0"/>
        </a:xfrm>
      </p:grpSpPr>
      <p:sp>
        <p:nvSpPr>
          <p:cNvPr id="201" name="Google Shape;201;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17"/>
          <p:cNvSpPr>
            <a:spLocks noGrp="1"/>
          </p:cNvSpPr>
          <p:nvPr>
            <p:ph type="pic" idx="2"/>
          </p:nvPr>
        </p:nvSpPr>
        <p:spPr>
          <a:xfrm>
            <a:off x="5183188" y="987425"/>
            <a:ext cx="6172200" cy="4873625"/>
          </a:xfrm>
          <a:prstGeom prst="rect">
            <a:avLst/>
          </a:prstGeom>
          <a:noFill/>
          <a:ln>
            <a:noFill/>
          </a:ln>
        </p:spPr>
      </p:sp>
      <p:sp>
        <p:nvSpPr>
          <p:cNvPr id="203" name="Google Shape;203;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4" name="Google Shape;20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7"/>
        <p:cNvGrpSpPr/>
        <p:nvPr/>
      </p:nvGrpSpPr>
      <p:grpSpPr>
        <a:xfrm>
          <a:off x="0" y="0"/>
          <a:ext cx="0" cy="0"/>
          <a:chOff x="0" y="0"/>
          <a:chExt cx="0" cy="0"/>
        </a:xfrm>
      </p:grpSpPr>
      <p:sp>
        <p:nvSpPr>
          <p:cNvPr id="208" name="Google Shape;20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0" name="Google Shape;21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3"/>
        <p:cNvGrpSpPr/>
        <p:nvPr/>
      </p:nvGrpSpPr>
      <p:grpSpPr>
        <a:xfrm>
          <a:off x="0" y="0"/>
          <a:ext cx="0" cy="0"/>
          <a:chOff x="0" y="0"/>
          <a:chExt cx="0" cy="0"/>
        </a:xfrm>
      </p:grpSpPr>
      <p:sp>
        <p:nvSpPr>
          <p:cNvPr id="214" name="Google Shape;214;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9" name="Google Shape;229;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2"/>
        <p:cNvGrpSpPr/>
        <p:nvPr/>
      </p:nvGrpSpPr>
      <p:grpSpPr>
        <a:xfrm>
          <a:off x="0" y="0"/>
          <a:ext cx="0" cy="0"/>
          <a:chOff x="0" y="0"/>
          <a:chExt cx="0" cy="0"/>
        </a:xfrm>
      </p:grpSpPr>
      <p:sp>
        <p:nvSpPr>
          <p:cNvPr id="233" name="Google Shape;233;p7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7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5" name="Google Shape;235;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8"/>
        <p:cNvGrpSpPr/>
        <p:nvPr/>
      </p:nvGrpSpPr>
      <p:grpSpPr>
        <a:xfrm>
          <a:off x="0" y="0"/>
          <a:ext cx="0" cy="0"/>
          <a:chOff x="0" y="0"/>
          <a:chExt cx="0" cy="0"/>
        </a:xfrm>
      </p:grpSpPr>
      <p:sp>
        <p:nvSpPr>
          <p:cNvPr id="239" name="Google Shape;239;p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7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4"/>
        <p:cNvGrpSpPr/>
        <p:nvPr/>
      </p:nvGrpSpPr>
      <p:grpSpPr>
        <a:xfrm>
          <a:off x="0" y="0"/>
          <a:ext cx="0" cy="0"/>
          <a:chOff x="0" y="0"/>
          <a:chExt cx="0" cy="0"/>
        </a:xfrm>
      </p:grpSpPr>
      <p:sp>
        <p:nvSpPr>
          <p:cNvPr id="245" name="Google Shape;245;p7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7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47" name="Google Shape;247;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50"/>
        <p:cNvGrpSpPr/>
        <p:nvPr/>
      </p:nvGrpSpPr>
      <p:grpSpPr>
        <a:xfrm>
          <a:off x="0" y="0"/>
          <a:ext cx="0" cy="0"/>
          <a:chOff x="0" y="0"/>
          <a:chExt cx="0" cy="0"/>
        </a:xfrm>
      </p:grpSpPr>
      <p:sp>
        <p:nvSpPr>
          <p:cNvPr id="251" name="Google Shape;251;p7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2" name="Google Shape;252;p7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3" name="Google Shape;253;p7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p7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5" name="Google Shape;255;p7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6" name="Google Shape;256;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9"/>
        <p:cNvGrpSpPr/>
        <p:nvPr/>
      </p:nvGrpSpPr>
      <p:grpSpPr>
        <a:xfrm>
          <a:off x="0" y="0"/>
          <a:ext cx="0" cy="0"/>
          <a:chOff x="0" y="0"/>
          <a:chExt cx="0" cy="0"/>
        </a:xfrm>
      </p:grpSpPr>
      <p:sp>
        <p:nvSpPr>
          <p:cNvPr id="260" name="Google Shape;260;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3" name="Google Shape;263;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4"/>
        <p:cNvGrpSpPr/>
        <p:nvPr/>
      </p:nvGrpSpPr>
      <p:grpSpPr>
        <a:xfrm>
          <a:off x="0" y="0"/>
          <a:ext cx="0" cy="0"/>
          <a:chOff x="0" y="0"/>
          <a:chExt cx="0" cy="0"/>
        </a:xfrm>
      </p:grpSpPr>
      <p:sp>
        <p:nvSpPr>
          <p:cNvPr id="265" name="Google Shape;265;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8"/>
        <p:cNvGrpSpPr/>
        <p:nvPr/>
      </p:nvGrpSpPr>
      <p:grpSpPr>
        <a:xfrm>
          <a:off x="0" y="0"/>
          <a:ext cx="0" cy="0"/>
          <a:chOff x="0" y="0"/>
          <a:chExt cx="0" cy="0"/>
        </a:xfrm>
      </p:grpSpPr>
      <p:sp>
        <p:nvSpPr>
          <p:cNvPr id="269" name="Google Shape;269;p8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0" name="Google Shape;270;p8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71" name="Google Shape;271;p8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2" name="Google Shape;272;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5"/>
        <p:cNvGrpSpPr/>
        <p:nvPr/>
      </p:nvGrpSpPr>
      <p:grpSpPr>
        <a:xfrm>
          <a:off x="0" y="0"/>
          <a:ext cx="0" cy="0"/>
          <a:chOff x="0" y="0"/>
          <a:chExt cx="0" cy="0"/>
        </a:xfrm>
      </p:grpSpPr>
      <p:sp>
        <p:nvSpPr>
          <p:cNvPr id="276" name="Google Shape;276;p8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83"/>
          <p:cNvSpPr>
            <a:spLocks noGrp="1"/>
          </p:cNvSpPr>
          <p:nvPr>
            <p:ph type="pic" idx="2"/>
          </p:nvPr>
        </p:nvSpPr>
        <p:spPr>
          <a:xfrm>
            <a:off x="5183188" y="987425"/>
            <a:ext cx="6172200" cy="4873625"/>
          </a:xfrm>
          <a:prstGeom prst="rect">
            <a:avLst/>
          </a:prstGeom>
          <a:noFill/>
          <a:ln>
            <a:noFill/>
          </a:ln>
        </p:spPr>
      </p:sp>
      <p:sp>
        <p:nvSpPr>
          <p:cNvPr id="278" name="Google Shape;278;p8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9" name="Google Shape;279;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82"/>
        <p:cNvGrpSpPr/>
        <p:nvPr/>
      </p:nvGrpSpPr>
      <p:grpSpPr>
        <a:xfrm>
          <a:off x="0" y="0"/>
          <a:ext cx="0" cy="0"/>
          <a:chOff x="0" y="0"/>
          <a:chExt cx="0" cy="0"/>
        </a:xfrm>
      </p:grpSpPr>
      <p:sp>
        <p:nvSpPr>
          <p:cNvPr id="283" name="Google Shape;283;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8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88"/>
        <p:cNvGrpSpPr/>
        <p:nvPr/>
      </p:nvGrpSpPr>
      <p:grpSpPr>
        <a:xfrm>
          <a:off x="0" y="0"/>
          <a:ext cx="0" cy="0"/>
          <a:chOff x="0" y="0"/>
          <a:chExt cx="0" cy="0"/>
        </a:xfrm>
      </p:grpSpPr>
      <p:sp>
        <p:nvSpPr>
          <p:cNvPr id="289" name="Google Shape;289;p8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8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0"/>
        <p:cNvGrpSpPr/>
        <p:nvPr/>
      </p:nvGrpSpPr>
      <p:grpSpPr>
        <a:xfrm>
          <a:off x="0" y="0"/>
          <a:ext cx="0" cy="0"/>
          <a:chOff x="0" y="0"/>
          <a:chExt cx="0" cy="0"/>
        </a:xfrm>
      </p:grpSpPr>
      <p:sp>
        <p:nvSpPr>
          <p:cNvPr id="301" name="Google Shape;301;p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304"/>
        <p:cNvGrpSpPr/>
        <p:nvPr/>
      </p:nvGrpSpPr>
      <p:grpSpPr>
        <a:xfrm>
          <a:off x="0" y="0"/>
          <a:ext cx="0" cy="0"/>
          <a:chOff x="0" y="0"/>
          <a:chExt cx="0" cy="0"/>
        </a:xfrm>
      </p:grpSpPr>
      <p:sp>
        <p:nvSpPr>
          <p:cNvPr id="305" name="Google Shape;305;p2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23A595"/>
              </a:buClr>
              <a:buSzPts val="3000"/>
              <a:buFont typeface="Calibri"/>
              <a:buNone/>
              <a:defRPr>
                <a:solidFill>
                  <a:srgbClr val="23A595"/>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6" name="Google Shape;306;p2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30200" algn="l">
              <a:lnSpc>
                <a:spcPct val="100000"/>
              </a:lnSpc>
              <a:spcBef>
                <a:spcPts val="0"/>
              </a:spcBef>
              <a:spcAft>
                <a:spcPts val="0"/>
              </a:spcAft>
              <a:buClr>
                <a:schemeClr val="dk1"/>
              </a:buClr>
              <a:buSzPts val="1600"/>
              <a:buChar char="●"/>
              <a:defRPr/>
            </a:lvl1pPr>
            <a:lvl2pPr marL="914400" lvl="1" indent="-330200" algn="l">
              <a:lnSpc>
                <a:spcPct val="100000"/>
              </a:lnSpc>
              <a:spcBef>
                <a:spcPts val="0"/>
              </a:spcBef>
              <a:spcAft>
                <a:spcPts val="0"/>
              </a:spcAft>
              <a:buClr>
                <a:schemeClr val="dk1"/>
              </a:buClr>
              <a:buSzPts val="1600"/>
              <a:buChar char="○"/>
              <a:defRPr/>
            </a:lvl2pPr>
            <a:lvl3pPr marL="1371600" lvl="2" indent="-330200" algn="l">
              <a:lnSpc>
                <a:spcPct val="100000"/>
              </a:lnSpc>
              <a:spcBef>
                <a:spcPts val="0"/>
              </a:spcBef>
              <a:spcAft>
                <a:spcPts val="0"/>
              </a:spcAft>
              <a:buClr>
                <a:schemeClr val="dk1"/>
              </a:buClr>
              <a:buSzPts val="1600"/>
              <a:buChar char="■"/>
              <a:defRPr/>
            </a:lvl3pPr>
            <a:lvl4pPr marL="1828800" lvl="3" indent="-330200" algn="l">
              <a:lnSpc>
                <a:spcPct val="100000"/>
              </a:lnSpc>
              <a:spcBef>
                <a:spcPts val="0"/>
              </a:spcBef>
              <a:spcAft>
                <a:spcPts val="0"/>
              </a:spcAft>
              <a:buClr>
                <a:schemeClr val="dk1"/>
              </a:buClr>
              <a:buSzPts val="1600"/>
              <a:buChar char="●"/>
              <a:defRPr/>
            </a:lvl4pPr>
            <a:lvl5pPr marL="2286000" lvl="4" indent="-330200" algn="l">
              <a:lnSpc>
                <a:spcPct val="100000"/>
              </a:lnSpc>
              <a:spcBef>
                <a:spcPts val="0"/>
              </a:spcBef>
              <a:spcAft>
                <a:spcPts val="0"/>
              </a:spcAft>
              <a:buClr>
                <a:schemeClr val="dk1"/>
              </a:buClr>
              <a:buSzPts val="1600"/>
              <a:buChar char="○"/>
              <a:defRPr/>
            </a:lvl5pPr>
            <a:lvl6pPr marL="2743200" lvl="5" indent="-330200" algn="l">
              <a:lnSpc>
                <a:spcPct val="100000"/>
              </a:lnSpc>
              <a:spcBef>
                <a:spcPts val="0"/>
              </a:spcBef>
              <a:spcAft>
                <a:spcPts val="0"/>
              </a:spcAft>
              <a:buClr>
                <a:schemeClr val="dk1"/>
              </a:buClr>
              <a:buSzPts val="1600"/>
              <a:buChar char="■"/>
              <a:defRPr/>
            </a:lvl6pPr>
            <a:lvl7pPr marL="3200400" lvl="6" indent="-330200" algn="l">
              <a:lnSpc>
                <a:spcPct val="100000"/>
              </a:lnSpc>
              <a:spcBef>
                <a:spcPts val="0"/>
              </a:spcBef>
              <a:spcAft>
                <a:spcPts val="0"/>
              </a:spcAft>
              <a:buClr>
                <a:schemeClr val="dk1"/>
              </a:buClr>
              <a:buSzPts val="1600"/>
              <a:buChar char="●"/>
              <a:defRPr/>
            </a:lvl7pPr>
            <a:lvl8pPr marL="3657600" lvl="7" indent="-330200" algn="l">
              <a:lnSpc>
                <a:spcPct val="100000"/>
              </a:lnSpc>
              <a:spcBef>
                <a:spcPts val="0"/>
              </a:spcBef>
              <a:spcAft>
                <a:spcPts val="0"/>
              </a:spcAft>
              <a:buClr>
                <a:schemeClr val="dk1"/>
              </a:buClr>
              <a:buSzPts val="1600"/>
              <a:buChar char="○"/>
              <a:defRPr/>
            </a:lvl8pPr>
            <a:lvl9pPr marL="4114800" lvl="8" indent="-330200" algn="l">
              <a:lnSpc>
                <a:spcPct val="100000"/>
              </a:lnSpc>
              <a:spcBef>
                <a:spcPts val="0"/>
              </a:spcBef>
              <a:spcAft>
                <a:spcPts val="0"/>
              </a:spcAft>
              <a:buClr>
                <a:schemeClr val="dk1"/>
              </a:buClr>
              <a:buSzPts val="1600"/>
              <a:buChar char="■"/>
              <a:defRPr/>
            </a:lvl9pPr>
          </a:lstStyle>
          <a:p>
            <a:endParaRPr/>
          </a:p>
        </p:txBody>
      </p:sp>
      <p:sp>
        <p:nvSpPr>
          <p:cNvPr id="307" name="Google Shape;307;p20"/>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308"/>
        <p:cNvGrpSpPr/>
        <p:nvPr/>
      </p:nvGrpSpPr>
      <p:grpSpPr>
        <a:xfrm>
          <a:off x="0" y="0"/>
          <a:ext cx="0" cy="0"/>
          <a:chOff x="0" y="0"/>
          <a:chExt cx="0" cy="0"/>
        </a:xfrm>
      </p:grpSpPr>
      <p:sp>
        <p:nvSpPr>
          <p:cNvPr id="309" name="Google Shape;309;p21"/>
          <p:cNvSpPr txBox="1">
            <a:spLocks noGrp="1"/>
          </p:cNvSpPr>
          <p:nvPr>
            <p:ph type="title"/>
          </p:nvPr>
        </p:nvSpPr>
        <p:spPr>
          <a:xfrm>
            <a:off x="686400" y="3261956"/>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rgbClr val="000000"/>
              </a:buClr>
              <a:buSzPts val="5500"/>
              <a:buFont typeface="Calibri"/>
              <a:buNone/>
              <a:defRPr sz="7334">
                <a:solidFill>
                  <a:srgbClr val="000000"/>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310" name="Google Shape;310;p2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11" name="Google Shape;311;p21"/>
          <p:cNvSpPr/>
          <p:nvPr/>
        </p:nvSpPr>
        <p:spPr>
          <a:xfrm>
            <a:off x="653800" y="612400"/>
            <a:ext cx="10884400" cy="5633200"/>
          </a:xfrm>
          <a:prstGeom prst="roundRect">
            <a:avLst>
              <a:gd name="adj" fmla="val 16667"/>
            </a:avLst>
          </a:prstGeom>
          <a:noFill/>
          <a:ln w="2857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3600"/>
              <a:buFont typeface="Calibri"/>
              <a:buNone/>
            </a:pPr>
            <a:endParaRPr sz="24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312"/>
        <p:cNvGrpSpPr/>
        <p:nvPr/>
      </p:nvGrpSpPr>
      <p:grpSpPr>
        <a:xfrm>
          <a:off x="0" y="0"/>
          <a:ext cx="0" cy="0"/>
          <a:chOff x="0" y="0"/>
          <a:chExt cx="0" cy="0"/>
        </a:xfrm>
      </p:grpSpPr>
      <p:sp>
        <p:nvSpPr>
          <p:cNvPr id="313" name="Google Shape;313;p22"/>
          <p:cNvSpPr>
            <a:spLocks noGrp="1"/>
          </p:cNvSpPr>
          <p:nvPr>
            <p:ph type="pic" idx="2"/>
          </p:nvPr>
        </p:nvSpPr>
        <p:spPr>
          <a:xfrm>
            <a:off x="0" y="1"/>
            <a:ext cx="12192000" cy="6858000"/>
          </a:xfrm>
          <a:prstGeom prst="rect">
            <a:avLst/>
          </a:prstGeom>
          <a:noFill/>
          <a:ln>
            <a:no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314"/>
        <p:cNvGrpSpPr/>
        <p:nvPr/>
      </p:nvGrpSpPr>
      <p:grpSpPr>
        <a:xfrm>
          <a:off x="0" y="0"/>
          <a:ext cx="0" cy="0"/>
          <a:chOff x="0" y="0"/>
          <a:chExt cx="0" cy="0"/>
        </a:xfrm>
      </p:grpSpPr>
      <p:sp>
        <p:nvSpPr>
          <p:cNvPr id="315" name="Google Shape;315;p23"/>
          <p:cNvSpPr txBox="1">
            <a:spLocks noGrp="1"/>
          </p:cNvSpPr>
          <p:nvPr>
            <p:ph type="title"/>
          </p:nvPr>
        </p:nvSpPr>
        <p:spPr>
          <a:xfrm>
            <a:off x="686400" y="3261991"/>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chemeClr val="lt1"/>
              </a:buClr>
              <a:buSzPts val="5500"/>
              <a:buFont typeface="Calibri"/>
              <a:buNone/>
              <a:defRPr sz="7334">
                <a:solidFill>
                  <a:schemeClr val="lt1"/>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316" name="Google Shape;316;p23"/>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17" name="Google Shape;317;p23"/>
          <p:cNvSpPr/>
          <p:nvPr/>
        </p:nvSpPr>
        <p:spPr>
          <a:xfrm>
            <a:off x="653801" y="612400"/>
            <a:ext cx="10884400" cy="5633200"/>
          </a:xfrm>
          <a:prstGeom prst="roundRect">
            <a:avLst>
              <a:gd name="adj" fmla="val 16667"/>
            </a:avLst>
          </a:prstGeom>
          <a:noFill/>
          <a:ln w="2857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8"/>
        <p:cNvGrpSpPr/>
        <p:nvPr/>
      </p:nvGrpSpPr>
      <p:grpSpPr>
        <a:xfrm>
          <a:off x="0" y="0"/>
          <a:ext cx="0" cy="0"/>
          <a:chOff x="0" y="0"/>
          <a:chExt cx="0" cy="0"/>
        </a:xfrm>
      </p:grpSpPr>
      <p:sp>
        <p:nvSpPr>
          <p:cNvPr id="319" name="Google Shape;319;p24"/>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24"/>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7"/>
              </a:spcBef>
              <a:spcAft>
                <a:spcPts val="0"/>
              </a:spcAft>
              <a:buClr>
                <a:srgbClr val="94898B"/>
              </a:buClr>
              <a:buSzPts val="3200"/>
              <a:buNone/>
              <a:defRPr>
                <a:solidFill>
                  <a:srgbClr val="94898B"/>
                </a:solidFill>
              </a:defRPr>
            </a:lvl1pPr>
            <a:lvl2pPr lvl="1" algn="ctr">
              <a:lnSpc>
                <a:spcPct val="100000"/>
              </a:lnSpc>
              <a:spcBef>
                <a:spcPts val="373"/>
              </a:spcBef>
              <a:spcAft>
                <a:spcPts val="0"/>
              </a:spcAft>
              <a:buClr>
                <a:srgbClr val="94898B"/>
              </a:buClr>
              <a:buSzPts val="2800"/>
              <a:buNone/>
              <a:defRPr>
                <a:solidFill>
                  <a:srgbClr val="94898B"/>
                </a:solidFill>
              </a:defRPr>
            </a:lvl2pPr>
            <a:lvl3pPr lvl="2" algn="ctr">
              <a:lnSpc>
                <a:spcPct val="100000"/>
              </a:lnSpc>
              <a:spcBef>
                <a:spcPts val="320"/>
              </a:spcBef>
              <a:spcAft>
                <a:spcPts val="0"/>
              </a:spcAft>
              <a:buClr>
                <a:srgbClr val="94898B"/>
              </a:buClr>
              <a:buSzPts val="2400"/>
              <a:buNone/>
              <a:defRPr>
                <a:solidFill>
                  <a:srgbClr val="94898B"/>
                </a:solidFill>
              </a:defRPr>
            </a:lvl3pPr>
            <a:lvl4pPr lvl="3" algn="ctr">
              <a:lnSpc>
                <a:spcPct val="100000"/>
              </a:lnSpc>
              <a:spcBef>
                <a:spcPts val="267"/>
              </a:spcBef>
              <a:spcAft>
                <a:spcPts val="0"/>
              </a:spcAft>
              <a:buClr>
                <a:srgbClr val="94898B"/>
              </a:buClr>
              <a:buSzPts val="2000"/>
              <a:buNone/>
              <a:defRPr>
                <a:solidFill>
                  <a:srgbClr val="94898B"/>
                </a:solidFill>
              </a:defRPr>
            </a:lvl4pPr>
            <a:lvl5pPr lvl="4" algn="ctr">
              <a:lnSpc>
                <a:spcPct val="100000"/>
              </a:lnSpc>
              <a:spcBef>
                <a:spcPts val="267"/>
              </a:spcBef>
              <a:spcAft>
                <a:spcPts val="0"/>
              </a:spcAft>
              <a:buClr>
                <a:srgbClr val="94898B"/>
              </a:buClr>
              <a:buSzPts val="2000"/>
              <a:buNone/>
              <a:defRPr>
                <a:solidFill>
                  <a:srgbClr val="94898B"/>
                </a:solidFill>
              </a:defRPr>
            </a:lvl5pPr>
            <a:lvl6pPr lvl="5" algn="ctr">
              <a:lnSpc>
                <a:spcPct val="100000"/>
              </a:lnSpc>
              <a:spcBef>
                <a:spcPts val="267"/>
              </a:spcBef>
              <a:spcAft>
                <a:spcPts val="0"/>
              </a:spcAft>
              <a:buClr>
                <a:srgbClr val="94898B"/>
              </a:buClr>
              <a:buSzPts val="2000"/>
              <a:buNone/>
              <a:defRPr>
                <a:solidFill>
                  <a:srgbClr val="94898B"/>
                </a:solidFill>
              </a:defRPr>
            </a:lvl6pPr>
            <a:lvl7pPr lvl="6" algn="ctr">
              <a:lnSpc>
                <a:spcPct val="100000"/>
              </a:lnSpc>
              <a:spcBef>
                <a:spcPts val="267"/>
              </a:spcBef>
              <a:spcAft>
                <a:spcPts val="0"/>
              </a:spcAft>
              <a:buClr>
                <a:srgbClr val="94898B"/>
              </a:buClr>
              <a:buSzPts val="2000"/>
              <a:buNone/>
              <a:defRPr>
                <a:solidFill>
                  <a:srgbClr val="94898B"/>
                </a:solidFill>
              </a:defRPr>
            </a:lvl7pPr>
            <a:lvl8pPr lvl="7" algn="ctr">
              <a:lnSpc>
                <a:spcPct val="100000"/>
              </a:lnSpc>
              <a:spcBef>
                <a:spcPts val="267"/>
              </a:spcBef>
              <a:spcAft>
                <a:spcPts val="0"/>
              </a:spcAft>
              <a:buClr>
                <a:srgbClr val="94898B"/>
              </a:buClr>
              <a:buSzPts val="2000"/>
              <a:buNone/>
              <a:defRPr>
                <a:solidFill>
                  <a:srgbClr val="94898B"/>
                </a:solidFill>
              </a:defRPr>
            </a:lvl8pPr>
            <a:lvl9pPr lvl="8" algn="ctr">
              <a:lnSpc>
                <a:spcPct val="100000"/>
              </a:lnSpc>
              <a:spcBef>
                <a:spcPts val="267"/>
              </a:spcBef>
              <a:spcAft>
                <a:spcPts val="0"/>
              </a:spcAft>
              <a:buClr>
                <a:srgbClr val="94898B"/>
              </a:buClr>
              <a:buSzPts val="2000"/>
              <a:buNone/>
              <a:defRPr>
                <a:solidFill>
                  <a:srgbClr val="94898B"/>
                </a:solidFill>
              </a:defRPr>
            </a:lvl9pPr>
          </a:lstStyle>
          <a:p>
            <a:endParaRPr/>
          </a:p>
        </p:txBody>
      </p:sp>
      <p:sp>
        <p:nvSpPr>
          <p:cNvPr id="321" name="Google Shape;321;p2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2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2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4"/>
        <p:cNvGrpSpPr/>
        <p:nvPr/>
      </p:nvGrpSpPr>
      <p:grpSpPr>
        <a:xfrm>
          <a:off x="0" y="0"/>
          <a:ext cx="0" cy="0"/>
          <a:chOff x="0" y="0"/>
          <a:chExt cx="0" cy="0"/>
        </a:xfrm>
      </p:grpSpPr>
      <p:sp>
        <p:nvSpPr>
          <p:cNvPr id="325" name="Google Shape;325;p25"/>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 name="Google Shape;326;p25"/>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27" name="Google Shape;327;p2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8" name="Google Shape;328;p2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9" name="Google Shape;329;p2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0"/>
        <p:cNvGrpSpPr/>
        <p:nvPr/>
      </p:nvGrpSpPr>
      <p:grpSpPr>
        <a:xfrm>
          <a:off x="0" y="0"/>
          <a:ext cx="0" cy="0"/>
          <a:chOff x="0" y="0"/>
          <a:chExt cx="0" cy="0"/>
        </a:xfrm>
      </p:grpSpPr>
      <p:sp>
        <p:nvSpPr>
          <p:cNvPr id="331" name="Google Shape;331;p26"/>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667"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2" name="Google Shape;332;p26"/>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267"/>
              </a:spcBef>
              <a:spcAft>
                <a:spcPts val="0"/>
              </a:spcAft>
              <a:buClr>
                <a:srgbClr val="94898B"/>
              </a:buClr>
              <a:buSzPts val="2000"/>
              <a:buNone/>
              <a:defRPr sz="1333">
                <a:solidFill>
                  <a:srgbClr val="94898B"/>
                </a:solidFill>
              </a:defRPr>
            </a:lvl1pPr>
            <a:lvl2pPr marL="914400" lvl="1" indent="-228600" algn="l">
              <a:lnSpc>
                <a:spcPct val="100000"/>
              </a:lnSpc>
              <a:spcBef>
                <a:spcPts val="240"/>
              </a:spcBef>
              <a:spcAft>
                <a:spcPts val="0"/>
              </a:spcAft>
              <a:buClr>
                <a:srgbClr val="94898B"/>
              </a:buClr>
              <a:buSzPts val="1800"/>
              <a:buNone/>
              <a:defRPr sz="1200">
                <a:solidFill>
                  <a:srgbClr val="94898B"/>
                </a:solidFill>
              </a:defRPr>
            </a:lvl2pPr>
            <a:lvl3pPr marL="1371600" lvl="2" indent="-228600" algn="l">
              <a:lnSpc>
                <a:spcPct val="100000"/>
              </a:lnSpc>
              <a:spcBef>
                <a:spcPts val="213"/>
              </a:spcBef>
              <a:spcAft>
                <a:spcPts val="0"/>
              </a:spcAft>
              <a:buClr>
                <a:srgbClr val="94898B"/>
              </a:buClr>
              <a:buSzPts val="1600"/>
              <a:buNone/>
              <a:defRPr sz="1067">
                <a:solidFill>
                  <a:srgbClr val="94898B"/>
                </a:solidFill>
              </a:defRPr>
            </a:lvl3pPr>
            <a:lvl4pPr marL="1828800" lvl="3" indent="-228600" algn="l">
              <a:lnSpc>
                <a:spcPct val="100000"/>
              </a:lnSpc>
              <a:spcBef>
                <a:spcPts val="187"/>
              </a:spcBef>
              <a:spcAft>
                <a:spcPts val="0"/>
              </a:spcAft>
              <a:buClr>
                <a:srgbClr val="94898B"/>
              </a:buClr>
              <a:buSzPts val="1400"/>
              <a:buNone/>
              <a:defRPr sz="933">
                <a:solidFill>
                  <a:srgbClr val="94898B"/>
                </a:solidFill>
              </a:defRPr>
            </a:lvl4pPr>
            <a:lvl5pPr marL="2286000" lvl="4" indent="-228600" algn="l">
              <a:lnSpc>
                <a:spcPct val="100000"/>
              </a:lnSpc>
              <a:spcBef>
                <a:spcPts val="187"/>
              </a:spcBef>
              <a:spcAft>
                <a:spcPts val="0"/>
              </a:spcAft>
              <a:buClr>
                <a:srgbClr val="94898B"/>
              </a:buClr>
              <a:buSzPts val="1400"/>
              <a:buNone/>
              <a:defRPr sz="933">
                <a:solidFill>
                  <a:srgbClr val="94898B"/>
                </a:solidFill>
              </a:defRPr>
            </a:lvl5pPr>
            <a:lvl6pPr marL="2743200" lvl="5" indent="-228600" algn="l">
              <a:lnSpc>
                <a:spcPct val="100000"/>
              </a:lnSpc>
              <a:spcBef>
                <a:spcPts val="187"/>
              </a:spcBef>
              <a:spcAft>
                <a:spcPts val="0"/>
              </a:spcAft>
              <a:buClr>
                <a:srgbClr val="94898B"/>
              </a:buClr>
              <a:buSzPts val="1400"/>
              <a:buNone/>
              <a:defRPr sz="933">
                <a:solidFill>
                  <a:srgbClr val="94898B"/>
                </a:solidFill>
              </a:defRPr>
            </a:lvl6pPr>
            <a:lvl7pPr marL="3200400" lvl="6" indent="-228600" algn="l">
              <a:lnSpc>
                <a:spcPct val="100000"/>
              </a:lnSpc>
              <a:spcBef>
                <a:spcPts val="187"/>
              </a:spcBef>
              <a:spcAft>
                <a:spcPts val="0"/>
              </a:spcAft>
              <a:buClr>
                <a:srgbClr val="94898B"/>
              </a:buClr>
              <a:buSzPts val="1400"/>
              <a:buNone/>
              <a:defRPr sz="933">
                <a:solidFill>
                  <a:srgbClr val="94898B"/>
                </a:solidFill>
              </a:defRPr>
            </a:lvl7pPr>
            <a:lvl8pPr marL="3657600" lvl="7" indent="-228600" algn="l">
              <a:lnSpc>
                <a:spcPct val="100000"/>
              </a:lnSpc>
              <a:spcBef>
                <a:spcPts val="187"/>
              </a:spcBef>
              <a:spcAft>
                <a:spcPts val="0"/>
              </a:spcAft>
              <a:buClr>
                <a:srgbClr val="94898B"/>
              </a:buClr>
              <a:buSzPts val="1400"/>
              <a:buNone/>
              <a:defRPr sz="933">
                <a:solidFill>
                  <a:srgbClr val="94898B"/>
                </a:solidFill>
              </a:defRPr>
            </a:lvl8pPr>
            <a:lvl9pPr marL="4114800" lvl="8" indent="-228600" algn="l">
              <a:lnSpc>
                <a:spcPct val="100000"/>
              </a:lnSpc>
              <a:spcBef>
                <a:spcPts val="187"/>
              </a:spcBef>
              <a:spcAft>
                <a:spcPts val="0"/>
              </a:spcAft>
              <a:buClr>
                <a:srgbClr val="94898B"/>
              </a:buClr>
              <a:buSzPts val="1400"/>
              <a:buNone/>
              <a:defRPr sz="933">
                <a:solidFill>
                  <a:srgbClr val="94898B"/>
                </a:solidFill>
              </a:defRPr>
            </a:lvl9pPr>
          </a:lstStyle>
          <a:p>
            <a:endParaRPr/>
          </a:p>
        </p:txBody>
      </p:sp>
      <p:sp>
        <p:nvSpPr>
          <p:cNvPr id="333" name="Google Shape;333;p2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4" name="Google Shape;334;p2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2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6"/>
        <p:cNvGrpSpPr/>
        <p:nvPr/>
      </p:nvGrpSpPr>
      <p:grpSpPr>
        <a:xfrm>
          <a:off x="0" y="0"/>
          <a:ext cx="0" cy="0"/>
          <a:chOff x="0" y="0"/>
          <a:chExt cx="0" cy="0"/>
        </a:xfrm>
      </p:grpSpPr>
      <p:sp>
        <p:nvSpPr>
          <p:cNvPr id="337" name="Google Shape;337;p2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 name="Google Shape;338;p27"/>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339" name="Google Shape;339;p27"/>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340" name="Google Shape;340;p2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1" name="Google Shape;341;p2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2" name="Google Shape;342;p2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3"/>
        <p:cNvGrpSpPr/>
        <p:nvPr/>
      </p:nvGrpSpPr>
      <p:grpSpPr>
        <a:xfrm>
          <a:off x="0" y="0"/>
          <a:ext cx="0" cy="0"/>
          <a:chOff x="0" y="0"/>
          <a:chExt cx="0" cy="0"/>
        </a:xfrm>
      </p:grpSpPr>
      <p:sp>
        <p:nvSpPr>
          <p:cNvPr id="344" name="Google Shape;344;p2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28"/>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346" name="Google Shape;346;p28"/>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347" name="Google Shape;347;p28"/>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348" name="Google Shape;348;p28"/>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349" name="Google Shape;349;p2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2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p2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2"/>
        <p:cNvGrpSpPr/>
        <p:nvPr/>
      </p:nvGrpSpPr>
      <p:grpSpPr>
        <a:xfrm>
          <a:off x="0" y="0"/>
          <a:ext cx="0" cy="0"/>
          <a:chOff x="0" y="0"/>
          <a:chExt cx="0" cy="0"/>
        </a:xfrm>
      </p:grpSpPr>
      <p:sp>
        <p:nvSpPr>
          <p:cNvPr id="353" name="Google Shape;353;p2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4" name="Google Shape;354;p2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2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2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7"/>
        <p:cNvGrpSpPr/>
        <p:nvPr/>
      </p:nvGrpSpPr>
      <p:grpSpPr>
        <a:xfrm>
          <a:off x="0" y="0"/>
          <a:ext cx="0" cy="0"/>
          <a:chOff x="0" y="0"/>
          <a:chExt cx="0" cy="0"/>
        </a:xfrm>
      </p:grpSpPr>
      <p:sp>
        <p:nvSpPr>
          <p:cNvPr id="358" name="Google Shape;358;p30"/>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9" name="Google Shape;359;p30"/>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427"/>
              </a:spcBef>
              <a:spcAft>
                <a:spcPts val="0"/>
              </a:spcAft>
              <a:buClr>
                <a:schemeClr val="dk1"/>
              </a:buClr>
              <a:buSzPts val="3200"/>
              <a:buChar char="•"/>
              <a:defRPr sz="2133"/>
            </a:lvl1pPr>
            <a:lvl2pPr marL="914400" lvl="1" indent="-406400" algn="l">
              <a:lnSpc>
                <a:spcPct val="100000"/>
              </a:lnSpc>
              <a:spcBef>
                <a:spcPts val="373"/>
              </a:spcBef>
              <a:spcAft>
                <a:spcPts val="0"/>
              </a:spcAft>
              <a:buClr>
                <a:schemeClr val="dk1"/>
              </a:buClr>
              <a:buSzPts val="2800"/>
              <a:buChar char="–"/>
              <a:defRPr sz="1867"/>
            </a:lvl2pPr>
            <a:lvl3pPr marL="1371600" lvl="2" indent="-381000" algn="l">
              <a:lnSpc>
                <a:spcPct val="100000"/>
              </a:lnSpc>
              <a:spcBef>
                <a:spcPts val="320"/>
              </a:spcBef>
              <a:spcAft>
                <a:spcPts val="0"/>
              </a:spcAft>
              <a:buClr>
                <a:schemeClr val="dk1"/>
              </a:buClr>
              <a:buSzPts val="2400"/>
              <a:buChar char="•"/>
              <a:defRPr sz="1600"/>
            </a:lvl3pPr>
            <a:lvl4pPr marL="1828800" lvl="3" indent="-355600" algn="l">
              <a:lnSpc>
                <a:spcPct val="100000"/>
              </a:lnSpc>
              <a:spcBef>
                <a:spcPts val="267"/>
              </a:spcBef>
              <a:spcAft>
                <a:spcPts val="0"/>
              </a:spcAft>
              <a:buClr>
                <a:schemeClr val="dk1"/>
              </a:buClr>
              <a:buSzPts val="2000"/>
              <a:buChar char="–"/>
              <a:defRPr sz="1333"/>
            </a:lvl4pPr>
            <a:lvl5pPr marL="2286000" lvl="4" indent="-355600" algn="l">
              <a:lnSpc>
                <a:spcPct val="100000"/>
              </a:lnSpc>
              <a:spcBef>
                <a:spcPts val="267"/>
              </a:spcBef>
              <a:spcAft>
                <a:spcPts val="0"/>
              </a:spcAft>
              <a:buClr>
                <a:schemeClr val="dk1"/>
              </a:buClr>
              <a:buSzPts val="2000"/>
              <a:buChar char="»"/>
              <a:defRPr sz="1333"/>
            </a:lvl5pPr>
            <a:lvl6pPr marL="2743200" lvl="5" indent="-355600" algn="l">
              <a:lnSpc>
                <a:spcPct val="100000"/>
              </a:lnSpc>
              <a:spcBef>
                <a:spcPts val="267"/>
              </a:spcBef>
              <a:spcAft>
                <a:spcPts val="0"/>
              </a:spcAft>
              <a:buClr>
                <a:schemeClr val="dk1"/>
              </a:buClr>
              <a:buSzPts val="2000"/>
              <a:buChar char="•"/>
              <a:defRPr sz="1333"/>
            </a:lvl6pPr>
            <a:lvl7pPr marL="3200400" lvl="6" indent="-355600" algn="l">
              <a:lnSpc>
                <a:spcPct val="100000"/>
              </a:lnSpc>
              <a:spcBef>
                <a:spcPts val="267"/>
              </a:spcBef>
              <a:spcAft>
                <a:spcPts val="0"/>
              </a:spcAft>
              <a:buClr>
                <a:schemeClr val="dk1"/>
              </a:buClr>
              <a:buSzPts val="2000"/>
              <a:buChar char="•"/>
              <a:defRPr sz="1333"/>
            </a:lvl7pPr>
            <a:lvl8pPr marL="3657600" lvl="7" indent="-355600" algn="l">
              <a:lnSpc>
                <a:spcPct val="100000"/>
              </a:lnSpc>
              <a:spcBef>
                <a:spcPts val="267"/>
              </a:spcBef>
              <a:spcAft>
                <a:spcPts val="0"/>
              </a:spcAft>
              <a:buClr>
                <a:schemeClr val="dk1"/>
              </a:buClr>
              <a:buSzPts val="2000"/>
              <a:buChar char="•"/>
              <a:defRPr sz="1333"/>
            </a:lvl8pPr>
            <a:lvl9pPr marL="4114800" lvl="8" indent="-355600" algn="l">
              <a:lnSpc>
                <a:spcPct val="100000"/>
              </a:lnSpc>
              <a:spcBef>
                <a:spcPts val="267"/>
              </a:spcBef>
              <a:spcAft>
                <a:spcPts val="0"/>
              </a:spcAft>
              <a:buClr>
                <a:schemeClr val="dk1"/>
              </a:buClr>
              <a:buSzPts val="2000"/>
              <a:buChar char="•"/>
              <a:defRPr sz="1333"/>
            </a:lvl9pPr>
          </a:lstStyle>
          <a:p>
            <a:endParaRPr/>
          </a:p>
        </p:txBody>
      </p:sp>
      <p:sp>
        <p:nvSpPr>
          <p:cNvPr id="360" name="Google Shape;360;p30"/>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361" name="Google Shape;361;p3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2" name="Google Shape;362;p3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3" name="Google Shape;363;p3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4"/>
        <p:cNvGrpSpPr/>
        <p:nvPr/>
      </p:nvGrpSpPr>
      <p:grpSpPr>
        <a:xfrm>
          <a:off x="0" y="0"/>
          <a:ext cx="0" cy="0"/>
          <a:chOff x="0" y="0"/>
          <a:chExt cx="0" cy="0"/>
        </a:xfrm>
      </p:grpSpPr>
      <p:sp>
        <p:nvSpPr>
          <p:cNvPr id="365" name="Google Shape;365;p31"/>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31"/>
          <p:cNvSpPr>
            <a:spLocks noGrp="1"/>
          </p:cNvSpPr>
          <p:nvPr>
            <p:ph type="pic" idx="2"/>
          </p:nvPr>
        </p:nvSpPr>
        <p:spPr>
          <a:xfrm>
            <a:off x="1194859" y="408517"/>
            <a:ext cx="3657600" cy="2743200"/>
          </a:xfrm>
          <a:prstGeom prst="rect">
            <a:avLst/>
          </a:prstGeom>
          <a:noFill/>
          <a:ln>
            <a:noFill/>
          </a:ln>
        </p:spPr>
      </p:sp>
      <p:sp>
        <p:nvSpPr>
          <p:cNvPr id="367" name="Google Shape;367;p31"/>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368" name="Google Shape;368;p3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p3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3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3" name="Google Shape;373;p32"/>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74" name="Google Shape;374;p3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3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6" name="Google Shape;376;p3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7"/>
        <p:cNvGrpSpPr/>
        <p:nvPr/>
      </p:nvGrpSpPr>
      <p:grpSpPr>
        <a:xfrm>
          <a:off x="0" y="0"/>
          <a:ext cx="0" cy="0"/>
          <a:chOff x="0" y="0"/>
          <a:chExt cx="0" cy="0"/>
        </a:xfrm>
      </p:grpSpPr>
      <p:sp>
        <p:nvSpPr>
          <p:cNvPr id="378" name="Google Shape;378;p33"/>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33"/>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80" name="Google Shape;380;p3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3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3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383"/>
        <p:cNvGrpSpPr/>
        <p:nvPr/>
      </p:nvGrpSpPr>
      <p:grpSpPr>
        <a:xfrm>
          <a:off x="0" y="0"/>
          <a:ext cx="0" cy="0"/>
          <a:chOff x="0" y="0"/>
          <a:chExt cx="0" cy="0"/>
        </a:xfrm>
      </p:grpSpPr>
      <p:sp>
        <p:nvSpPr>
          <p:cNvPr id="384" name="Google Shape;384;p34"/>
          <p:cNvSpPr/>
          <p:nvPr/>
        </p:nvSpPr>
        <p:spPr>
          <a:xfrm>
            <a:off x="-16800" y="5644967"/>
            <a:ext cx="12225600" cy="1213200"/>
          </a:xfrm>
          <a:prstGeom prst="rect">
            <a:avLst/>
          </a:prstGeom>
          <a:solidFill>
            <a:srgbClr val="23A59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385" name="Google Shape;385;p34"/>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86" name="Google Shape;386;p34"/>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387"/>
        <p:cNvGrpSpPr/>
        <p:nvPr/>
      </p:nvGrpSpPr>
      <p:grpSpPr>
        <a:xfrm>
          <a:off x="0" y="0"/>
          <a:ext cx="0" cy="0"/>
          <a:chOff x="0" y="0"/>
          <a:chExt cx="0" cy="0"/>
        </a:xfrm>
      </p:grpSpPr>
      <p:sp>
        <p:nvSpPr>
          <p:cNvPr id="388" name="Google Shape;388;p35"/>
          <p:cNvSpPr/>
          <p:nvPr/>
        </p:nvSpPr>
        <p:spPr>
          <a:xfrm>
            <a:off x="-16800" y="5644967"/>
            <a:ext cx="12225600" cy="1213200"/>
          </a:xfrm>
          <a:prstGeom prst="rect">
            <a:avLst/>
          </a:prstGeom>
          <a:solidFill>
            <a:srgbClr val="490F5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Open Sans"/>
              <a:ea typeface="Open Sans"/>
              <a:cs typeface="Open Sans"/>
              <a:sym typeface="Open Sans"/>
            </a:endParaRPr>
          </a:p>
        </p:txBody>
      </p:sp>
      <p:sp>
        <p:nvSpPr>
          <p:cNvPr id="389" name="Google Shape;389;p35"/>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90" name="Google Shape;390;p35"/>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391"/>
        <p:cNvGrpSpPr/>
        <p:nvPr/>
      </p:nvGrpSpPr>
      <p:grpSpPr>
        <a:xfrm>
          <a:off x="0" y="0"/>
          <a:ext cx="0" cy="0"/>
          <a:chOff x="0" y="0"/>
          <a:chExt cx="0" cy="0"/>
        </a:xfrm>
      </p:grpSpPr>
      <p:sp>
        <p:nvSpPr>
          <p:cNvPr id="392" name="Google Shape;392;p36"/>
          <p:cNvSpPr/>
          <p:nvPr/>
        </p:nvSpPr>
        <p:spPr>
          <a:xfrm>
            <a:off x="-16800" y="5644967"/>
            <a:ext cx="12225600" cy="1213200"/>
          </a:xfrm>
          <a:prstGeom prst="rect">
            <a:avLst/>
          </a:prstGeom>
          <a:solidFill>
            <a:srgbClr val="FFC11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393" name="Google Shape;393;p36"/>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dk1"/>
              </a:buClr>
              <a:buSzPts val="1800"/>
              <a:buFont typeface="Open Sans ExtraBold"/>
              <a:buNone/>
              <a:defRPr sz="2400">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394" name="Google Shape;394;p36"/>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1"/>
        <p:cNvGrpSpPr/>
        <p:nvPr/>
      </p:nvGrpSpPr>
      <p:grpSpPr>
        <a:xfrm>
          <a:off x="0" y="0"/>
          <a:ext cx="0" cy="0"/>
          <a:chOff x="0" y="0"/>
          <a:chExt cx="0" cy="0"/>
        </a:xfrm>
      </p:grpSpPr>
      <p:sp>
        <p:nvSpPr>
          <p:cNvPr id="402" name="Google Shape;402;g3f5e112a85c_0_9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3" name="Google Shape;403;g3f5e112a85c_0_9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04" name="Google Shape;404;g3f5e112a85c_0_9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5" name="Google Shape;405;g3f5e112a85c_0_9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6" name="Google Shape;406;g3f5e112a85c_0_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7"/>
        <p:cNvGrpSpPr/>
        <p:nvPr/>
      </p:nvGrpSpPr>
      <p:grpSpPr>
        <a:xfrm>
          <a:off x="0" y="0"/>
          <a:ext cx="0" cy="0"/>
          <a:chOff x="0" y="0"/>
          <a:chExt cx="0" cy="0"/>
        </a:xfrm>
      </p:grpSpPr>
      <p:sp>
        <p:nvSpPr>
          <p:cNvPr id="408" name="Google Shape;408;g3f5e112a85c_0_1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9" name="Google Shape;409;g3f5e112a85c_0_10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0" name="Google Shape;410;g3f5e112a85c_0_10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g3f5e112a85c_0_10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2" name="Google Shape;412;g3f5e112a85c_0_1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3"/>
        <p:cNvGrpSpPr/>
        <p:nvPr/>
      </p:nvGrpSpPr>
      <p:grpSpPr>
        <a:xfrm>
          <a:off x="0" y="0"/>
          <a:ext cx="0" cy="0"/>
          <a:chOff x="0" y="0"/>
          <a:chExt cx="0" cy="0"/>
        </a:xfrm>
      </p:grpSpPr>
      <p:sp>
        <p:nvSpPr>
          <p:cNvPr id="414" name="Google Shape;414;g3f5e112a85c_0_111"/>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5" name="Google Shape;415;g3f5e112a85c_0_111"/>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16" name="Google Shape;416;g3f5e112a85c_0_1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g3f5e112a85c_0_1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8" name="Google Shape;418;g3f5e112a85c_0_1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9"/>
        <p:cNvGrpSpPr/>
        <p:nvPr/>
      </p:nvGrpSpPr>
      <p:grpSpPr>
        <a:xfrm>
          <a:off x="0" y="0"/>
          <a:ext cx="0" cy="0"/>
          <a:chOff x="0" y="0"/>
          <a:chExt cx="0" cy="0"/>
        </a:xfrm>
      </p:grpSpPr>
      <p:sp>
        <p:nvSpPr>
          <p:cNvPr id="420" name="Google Shape;420;g3f5e112a85c_0_1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1" name="Google Shape;421;g3f5e112a85c_0_11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2" name="Google Shape;422;g3f5e112a85c_0_11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3" name="Google Shape;423;g3f5e112a85c_0_1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4" name="Google Shape;424;g3f5e112a85c_0_1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5" name="Google Shape;425;g3f5e112a85c_0_1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6"/>
        <p:cNvGrpSpPr/>
        <p:nvPr/>
      </p:nvGrpSpPr>
      <p:grpSpPr>
        <a:xfrm>
          <a:off x="0" y="0"/>
          <a:ext cx="0" cy="0"/>
          <a:chOff x="0" y="0"/>
          <a:chExt cx="0" cy="0"/>
        </a:xfrm>
      </p:grpSpPr>
      <p:sp>
        <p:nvSpPr>
          <p:cNvPr id="427" name="Google Shape;427;g3f5e112a85c_0_12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8" name="Google Shape;428;g3f5e112a85c_0_12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9" name="Google Shape;429;g3f5e112a85c_0_12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0" name="Google Shape;430;g3f5e112a85c_0_12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1" name="Google Shape;431;g3f5e112a85c_0_12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2" name="Google Shape;432;g3f5e112a85c_0_12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3" name="Google Shape;433;g3f5e112a85c_0_12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4" name="Google Shape;434;g3f5e112a85c_0_1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5"/>
        <p:cNvGrpSpPr/>
        <p:nvPr/>
      </p:nvGrpSpPr>
      <p:grpSpPr>
        <a:xfrm>
          <a:off x="0" y="0"/>
          <a:ext cx="0" cy="0"/>
          <a:chOff x="0" y="0"/>
          <a:chExt cx="0" cy="0"/>
        </a:xfrm>
      </p:grpSpPr>
      <p:sp>
        <p:nvSpPr>
          <p:cNvPr id="436" name="Google Shape;436;g3f5e112a85c_0_1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7" name="Google Shape;437;g3f5e112a85c_0_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8" name="Google Shape;438;g3f5e112a85c_0_13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9" name="Google Shape;439;g3f5e112a85c_0_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0"/>
        <p:cNvGrpSpPr/>
        <p:nvPr/>
      </p:nvGrpSpPr>
      <p:grpSpPr>
        <a:xfrm>
          <a:off x="0" y="0"/>
          <a:ext cx="0" cy="0"/>
          <a:chOff x="0" y="0"/>
          <a:chExt cx="0" cy="0"/>
        </a:xfrm>
      </p:grpSpPr>
      <p:sp>
        <p:nvSpPr>
          <p:cNvPr id="441" name="Google Shape;441;g3f5e112a85c_0_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2" name="Google Shape;442;g3f5e112a85c_0_13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3" name="Google Shape;443;g3f5e112a85c_0_1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4"/>
        <p:cNvGrpSpPr/>
        <p:nvPr/>
      </p:nvGrpSpPr>
      <p:grpSpPr>
        <a:xfrm>
          <a:off x="0" y="0"/>
          <a:ext cx="0" cy="0"/>
          <a:chOff x="0" y="0"/>
          <a:chExt cx="0" cy="0"/>
        </a:xfrm>
      </p:grpSpPr>
      <p:sp>
        <p:nvSpPr>
          <p:cNvPr id="445" name="Google Shape;445;g3f5e112a85c_0_14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6" name="Google Shape;446;g3f5e112a85c_0_142"/>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47" name="Google Shape;447;g3f5e112a85c_0_142"/>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8" name="Google Shape;448;g3f5e112a85c_0_14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9" name="Google Shape;449;g3f5e112a85c_0_14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0" name="Google Shape;450;g3f5e112a85c_0_1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1"/>
        <p:cNvGrpSpPr/>
        <p:nvPr/>
      </p:nvGrpSpPr>
      <p:grpSpPr>
        <a:xfrm>
          <a:off x="0" y="0"/>
          <a:ext cx="0" cy="0"/>
          <a:chOff x="0" y="0"/>
          <a:chExt cx="0" cy="0"/>
        </a:xfrm>
      </p:grpSpPr>
      <p:sp>
        <p:nvSpPr>
          <p:cNvPr id="452" name="Google Shape;452;g3f5e112a85c_0_14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3" name="Google Shape;453;g3f5e112a85c_0_149"/>
          <p:cNvSpPr>
            <a:spLocks noGrp="1"/>
          </p:cNvSpPr>
          <p:nvPr>
            <p:ph type="pic" idx="2"/>
          </p:nvPr>
        </p:nvSpPr>
        <p:spPr>
          <a:xfrm>
            <a:off x="5183188" y="987425"/>
            <a:ext cx="6172200" cy="4873500"/>
          </a:xfrm>
          <a:prstGeom prst="rect">
            <a:avLst/>
          </a:prstGeom>
          <a:noFill/>
          <a:ln>
            <a:noFill/>
          </a:ln>
        </p:spPr>
      </p:sp>
      <p:sp>
        <p:nvSpPr>
          <p:cNvPr id="454" name="Google Shape;454;g3f5e112a85c_0_14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55" name="Google Shape;455;g3f5e112a85c_0_1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6" name="Google Shape;456;g3f5e112a85c_0_1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7" name="Google Shape;457;g3f5e112a85c_0_1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58"/>
        <p:cNvGrpSpPr/>
        <p:nvPr/>
      </p:nvGrpSpPr>
      <p:grpSpPr>
        <a:xfrm>
          <a:off x="0" y="0"/>
          <a:ext cx="0" cy="0"/>
          <a:chOff x="0" y="0"/>
          <a:chExt cx="0" cy="0"/>
        </a:xfrm>
      </p:grpSpPr>
      <p:sp>
        <p:nvSpPr>
          <p:cNvPr id="459" name="Google Shape;459;g3f5e112a85c_0_1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g3f5e112a85c_0_156"/>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1" name="Google Shape;461;g3f5e112a85c_0_1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2" name="Google Shape;462;g3f5e112a85c_0_1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3" name="Google Shape;463;g3f5e112a85c_0_1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64"/>
        <p:cNvGrpSpPr/>
        <p:nvPr/>
      </p:nvGrpSpPr>
      <p:grpSpPr>
        <a:xfrm>
          <a:off x="0" y="0"/>
          <a:ext cx="0" cy="0"/>
          <a:chOff x="0" y="0"/>
          <a:chExt cx="0" cy="0"/>
        </a:xfrm>
      </p:grpSpPr>
      <p:sp>
        <p:nvSpPr>
          <p:cNvPr id="465" name="Google Shape;465;g3f5e112a85c_0_16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6" name="Google Shape;466;g3f5e112a85c_0_16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7" name="Google Shape;467;g3f5e112a85c_0_1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8" name="Google Shape;468;g3f5e112a85c_0_1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9" name="Google Shape;469;g3f5e112a85c_0_1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98906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21681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4940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89096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52032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064350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62290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94748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10822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4872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98959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90"/>
        <p:cNvGrpSpPr/>
        <p:nvPr/>
      </p:nvGrpSpPr>
      <p:grpSpPr>
        <a:xfrm>
          <a:off x="0" y="0"/>
          <a:ext cx="0" cy="0"/>
          <a:chOff x="0" y="0"/>
          <a:chExt cx="0" cy="0"/>
        </a:xfrm>
      </p:grpSpPr>
      <p:sp>
        <p:nvSpPr>
          <p:cNvPr id="91" name="Google Shape;91;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4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4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59649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7"/>
        <p:cNvGrpSpPr/>
        <p:nvPr/>
      </p:nvGrpSpPr>
      <p:grpSpPr>
        <a:xfrm>
          <a:off x="0" y="0"/>
          <a:ext cx="0" cy="0"/>
          <a:chOff x="0" y="0"/>
          <a:chExt cx="0" cy="0"/>
        </a:xfrm>
      </p:grpSpPr>
      <p:sp>
        <p:nvSpPr>
          <p:cNvPr id="98" name="Google Shape;98;p4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4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50121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3"/>
        <p:cNvGrpSpPr/>
        <p:nvPr/>
      </p:nvGrpSpPr>
      <p:grpSpPr>
        <a:xfrm>
          <a:off x="0" y="0"/>
          <a:ext cx="0" cy="0"/>
          <a:chOff x="0" y="0"/>
          <a:chExt cx="0" cy="0"/>
        </a:xfrm>
      </p:grpSpPr>
      <p:sp>
        <p:nvSpPr>
          <p:cNvPr id="104" name="Google Shape;10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52807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9"/>
        <p:cNvGrpSpPr/>
        <p:nvPr/>
      </p:nvGrpSpPr>
      <p:grpSpPr>
        <a:xfrm>
          <a:off x="0" y="0"/>
          <a:ext cx="0" cy="0"/>
          <a:chOff x="0" y="0"/>
          <a:chExt cx="0" cy="0"/>
        </a:xfrm>
      </p:grpSpPr>
      <p:sp>
        <p:nvSpPr>
          <p:cNvPr id="110" name="Google Shape;110;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12" name="Google Shape;11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7623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4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4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4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4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4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096871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740220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94353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4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4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22021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0"/>
          <p:cNvSpPr>
            <a:spLocks noGrp="1"/>
          </p:cNvSpPr>
          <p:nvPr>
            <p:ph type="pic" idx="2"/>
          </p:nvPr>
        </p:nvSpPr>
        <p:spPr>
          <a:xfrm>
            <a:off x="5183188" y="987425"/>
            <a:ext cx="6172200" cy="4873625"/>
          </a:xfrm>
          <a:prstGeom prst="rect">
            <a:avLst/>
          </a:prstGeom>
          <a:noFill/>
          <a:ln>
            <a:noFill/>
          </a:ln>
        </p:spPr>
      </p:sp>
      <p:sp>
        <p:nvSpPr>
          <p:cNvPr id="143" name="Google Shape;143;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72228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67935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5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11143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5"/>
        <p:cNvGrpSpPr/>
        <p:nvPr/>
      </p:nvGrpSpPr>
      <p:grpSpPr>
        <a:xfrm>
          <a:off x="0" y="0"/>
          <a:ext cx="0" cy="0"/>
          <a:chOff x="0" y="0"/>
          <a:chExt cx="0" cy="0"/>
        </a:xfrm>
      </p:grpSpPr>
      <p:sp>
        <p:nvSpPr>
          <p:cNvPr id="166" name="Google Shape;166;p1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1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1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877758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169"/>
        <p:cNvGrpSpPr/>
        <p:nvPr/>
      </p:nvGrpSpPr>
      <p:grpSpPr>
        <a:xfrm>
          <a:off x="0" y="0"/>
          <a:ext cx="0" cy="0"/>
          <a:chOff x="0" y="0"/>
          <a:chExt cx="0" cy="0"/>
        </a:xfrm>
      </p:grpSpPr>
      <p:sp>
        <p:nvSpPr>
          <p:cNvPr id="170" name="Google Shape;170;p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23A595"/>
              </a:buClr>
              <a:buSzPts val="3000"/>
              <a:buFont typeface="Calibri"/>
              <a:buNone/>
              <a:defRPr>
                <a:solidFill>
                  <a:srgbClr val="23A595"/>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71" name="Google Shape;171;p2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30200" algn="l">
              <a:lnSpc>
                <a:spcPct val="100000"/>
              </a:lnSpc>
              <a:spcBef>
                <a:spcPts val="0"/>
              </a:spcBef>
              <a:spcAft>
                <a:spcPts val="0"/>
              </a:spcAft>
              <a:buClr>
                <a:schemeClr val="dk1"/>
              </a:buClr>
              <a:buSzPts val="1600"/>
              <a:buChar char="●"/>
              <a:defRPr/>
            </a:lvl1pPr>
            <a:lvl2pPr marL="914400" lvl="1" indent="-330200" algn="l">
              <a:lnSpc>
                <a:spcPct val="100000"/>
              </a:lnSpc>
              <a:spcBef>
                <a:spcPts val="0"/>
              </a:spcBef>
              <a:spcAft>
                <a:spcPts val="0"/>
              </a:spcAft>
              <a:buClr>
                <a:schemeClr val="dk1"/>
              </a:buClr>
              <a:buSzPts val="1600"/>
              <a:buChar char="○"/>
              <a:defRPr/>
            </a:lvl2pPr>
            <a:lvl3pPr marL="1371600" lvl="2" indent="-330200" algn="l">
              <a:lnSpc>
                <a:spcPct val="100000"/>
              </a:lnSpc>
              <a:spcBef>
                <a:spcPts val="0"/>
              </a:spcBef>
              <a:spcAft>
                <a:spcPts val="0"/>
              </a:spcAft>
              <a:buClr>
                <a:schemeClr val="dk1"/>
              </a:buClr>
              <a:buSzPts val="1600"/>
              <a:buChar char="■"/>
              <a:defRPr/>
            </a:lvl3pPr>
            <a:lvl4pPr marL="1828800" lvl="3" indent="-330200" algn="l">
              <a:lnSpc>
                <a:spcPct val="100000"/>
              </a:lnSpc>
              <a:spcBef>
                <a:spcPts val="0"/>
              </a:spcBef>
              <a:spcAft>
                <a:spcPts val="0"/>
              </a:spcAft>
              <a:buClr>
                <a:schemeClr val="dk1"/>
              </a:buClr>
              <a:buSzPts val="1600"/>
              <a:buChar char="●"/>
              <a:defRPr/>
            </a:lvl4pPr>
            <a:lvl5pPr marL="2286000" lvl="4" indent="-330200" algn="l">
              <a:lnSpc>
                <a:spcPct val="100000"/>
              </a:lnSpc>
              <a:spcBef>
                <a:spcPts val="0"/>
              </a:spcBef>
              <a:spcAft>
                <a:spcPts val="0"/>
              </a:spcAft>
              <a:buClr>
                <a:schemeClr val="dk1"/>
              </a:buClr>
              <a:buSzPts val="1600"/>
              <a:buChar char="○"/>
              <a:defRPr/>
            </a:lvl5pPr>
            <a:lvl6pPr marL="2743200" lvl="5" indent="-330200" algn="l">
              <a:lnSpc>
                <a:spcPct val="100000"/>
              </a:lnSpc>
              <a:spcBef>
                <a:spcPts val="0"/>
              </a:spcBef>
              <a:spcAft>
                <a:spcPts val="0"/>
              </a:spcAft>
              <a:buClr>
                <a:schemeClr val="dk1"/>
              </a:buClr>
              <a:buSzPts val="1600"/>
              <a:buChar char="■"/>
              <a:defRPr/>
            </a:lvl6pPr>
            <a:lvl7pPr marL="3200400" lvl="6" indent="-330200" algn="l">
              <a:lnSpc>
                <a:spcPct val="100000"/>
              </a:lnSpc>
              <a:spcBef>
                <a:spcPts val="0"/>
              </a:spcBef>
              <a:spcAft>
                <a:spcPts val="0"/>
              </a:spcAft>
              <a:buClr>
                <a:schemeClr val="dk1"/>
              </a:buClr>
              <a:buSzPts val="1600"/>
              <a:buChar char="●"/>
              <a:defRPr/>
            </a:lvl7pPr>
            <a:lvl8pPr marL="3657600" lvl="7" indent="-330200" algn="l">
              <a:lnSpc>
                <a:spcPct val="100000"/>
              </a:lnSpc>
              <a:spcBef>
                <a:spcPts val="0"/>
              </a:spcBef>
              <a:spcAft>
                <a:spcPts val="0"/>
              </a:spcAft>
              <a:buClr>
                <a:schemeClr val="dk1"/>
              </a:buClr>
              <a:buSzPts val="1600"/>
              <a:buChar char="○"/>
              <a:defRPr/>
            </a:lvl8pPr>
            <a:lvl9pPr marL="4114800" lvl="8" indent="-330200" algn="l">
              <a:lnSpc>
                <a:spcPct val="100000"/>
              </a:lnSpc>
              <a:spcBef>
                <a:spcPts val="0"/>
              </a:spcBef>
              <a:spcAft>
                <a:spcPts val="0"/>
              </a:spcAft>
              <a:buClr>
                <a:schemeClr val="dk1"/>
              </a:buClr>
              <a:buSzPts val="1600"/>
              <a:buChar char="■"/>
              <a:defRPr/>
            </a:lvl9pPr>
          </a:lstStyle>
          <a:p>
            <a:endParaRPr/>
          </a:p>
        </p:txBody>
      </p:sp>
      <p:sp>
        <p:nvSpPr>
          <p:cNvPr id="172" name="Google Shape;172;p21"/>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05881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173"/>
        <p:cNvGrpSpPr/>
        <p:nvPr/>
      </p:nvGrpSpPr>
      <p:grpSpPr>
        <a:xfrm>
          <a:off x="0" y="0"/>
          <a:ext cx="0" cy="0"/>
          <a:chOff x="0" y="0"/>
          <a:chExt cx="0" cy="0"/>
        </a:xfrm>
      </p:grpSpPr>
      <p:sp>
        <p:nvSpPr>
          <p:cNvPr id="174" name="Google Shape;174;p22"/>
          <p:cNvSpPr txBox="1">
            <a:spLocks noGrp="1"/>
          </p:cNvSpPr>
          <p:nvPr>
            <p:ph type="title"/>
          </p:nvPr>
        </p:nvSpPr>
        <p:spPr>
          <a:xfrm>
            <a:off x="686400" y="3261956"/>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rgbClr val="000000"/>
              </a:buClr>
              <a:buSzPts val="5500"/>
              <a:buFont typeface="Calibri"/>
              <a:buNone/>
              <a:defRPr sz="7334">
                <a:solidFill>
                  <a:srgbClr val="000000"/>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175" name="Google Shape;175;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76" name="Google Shape;176;p22"/>
          <p:cNvSpPr/>
          <p:nvPr/>
        </p:nvSpPr>
        <p:spPr>
          <a:xfrm>
            <a:off x="653800" y="612400"/>
            <a:ext cx="10884400" cy="5633200"/>
          </a:xfrm>
          <a:prstGeom prst="roundRect">
            <a:avLst>
              <a:gd name="adj" fmla="val 16667"/>
            </a:avLst>
          </a:prstGeom>
          <a:noFill/>
          <a:ln w="2857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3600"/>
              <a:buFont typeface="Calibri"/>
              <a:buNone/>
            </a:pPr>
            <a:endParaRPr sz="2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67921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177"/>
        <p:cNvGrpSpPr/>
        <p:nvPr/>
      </p:nvGrpSpPr>
      <p:grpSpPr>
        <a:xfrm>
          <a:off x="0" y="0"/>
          <a:ext cx="0" cy="0"/>
          <a:chOff x="0" y="0"/>
          <a:chExt cx="0" cy="0"/>
        </a:xfrm>
      </p:grpSpPr>
      <p:sp>
        <p:nvSpPr>
          <p:cNvPr id="178" name="Google Shape;178;p23"/>
          <p:cNvSpPr>
            <a:spLocks noGrp="1"/>
          </p:cNvSpPr>
          <p:nvPr>
            <p:ph type="pic" idx="2"/>
          </p:nvPr>
        </p:nvSpPr>
        <p:spPr>
          <a:xfrm>
            <a:off x="0" y="1"/>
            <a:ext cx="12192000" cy="6858000"/>
          </a:xfrm>
          <a:prstGeom prst="rect">
            <a:avLst/>
          </a:prstGeom>
          <a:noFill/>
          <a:ln>
            <a:noFill/>
          </a:ln>
        </p:spPr>
      </p:sp>
    </p:spTree>
    <p:extLst>
      <p:ext uri="{BB962C8B-B14F-4D97-AF65-F5344CB8AC3E}">
        <p14:creationId xmlns:p14="http://schemas.microsoft.com/office/powerpoint/2010/main" val="26064543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686400" y="3261991"/>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chemeClr val="lt1"/>
              </a:buClr>
              <a:buSzPts val="5500"/>
              <a:buFont typeface="Calibri"/>
              <a:buNone/>
              <a:defRPr sz="7334">
                <a:solidFill>
                  <a:schemeClr val="lt1"/>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181" name="Google Shape;181;p24"/>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82" name="Google Shape;182;p24"/>
          <p:cNvSpPr/>
          <p:nvPr/>
        </p:nvSpPr>
        <p:spPr>
          <a:xfrm>
            <a:off x="653801" y="612400"/>
            <a:ext cx="10884400" cy="5633200"/>
          </a:xfrm>
          <a:prstGeom prst="roundRect">
            <a:avLst>
              <a:gd name="adj" fmla="val 16667"/>
            </a:avLst>
          </a:prstGeom>
          <a:noFill/>
          <a:ln w="2857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298561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83"/>
        <p:cNvGrpSpPr/>
        <p:nvPr/>
      </p:nvGrpSpPr>
      <p:grpSpPr>
        <a:xfrm>
          <a:off x="0" y="0"/>
          <a:ext cx="0" cy="0"/>
          <a:chOff x="0" y="0"/>
          <a:chExt cx="0" cy="0"/>
        </a:xfrm>
      </p:grpSpPr>
      <p:sp>
        <p:nvSpPr>
          <p:cNvPr id="184" name="Google Shape;184;p25"/>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25"/>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7"/>
              </a:spcBef>
              <a:spcAft>
                <a:spcPts val="0"/>
              </a:spcAft>
              <a:buClr>
                <a:srgbClr val="94898B"/>
              </a:buClr>
              <a:buSzPts val="3200"/>
              <a:buNone/>
              <a:defRPr>
                <a:solidFill>
                  <a:srgbClr val="94898B"/>
                </a:solidFill>
              </a:defRPr>
            </a:lvl1pPr>
            <a:lvl2pPr lvl="1" algn="ctr">
              <a:lnSpc>
                <a:spcPct val="100000"/>
              </a:lnSpc>
              <a:spcBef>
                <a:spcPts val="373"/>
              </a:spcBef>
              <a:spcAft>
                <a:spcPts val="0"/>
              </a:spcAft>
              <a:buClr>
                <a:srgbClr val="94898B"/>
              </a:buClr>
              <a:buSzPts val="2800"/>
              <a:buNone/>
              <a:defRPr>
                <a:solidFill>
                  <a:srgbClr val="94898B"/>
                </a:solidFill>
              </a:defRPr>
            </a:lvl2pPr>
            <a:lvl3pPr lvl="2" algn="ctr">
              <a:lnSpc>
                <a:spcPct val="100000"/>
              </a:lnSpc>
              <a:spcBef>
                <a:spcPts val="320"/>
              </a:spcBef>
              <a:spcAft>
                <a:spcPts val="0"/>
              </a:spcAft>
              <a:buClr>
                <a:srgbClr val="94898B"/>
              </a:buClr>
              <a:buSzPts val="2400"/>
              <a:buNone/>
              <a:defRPr>
                <a:solidFill>
                  <a:srgbClr val="94898B"/>
                </a:solidFill>
              </a:defRPr>
            </a:lvl3pPr>
            <a:lvl4pPr lvl="3" algn="ctr">
              <a:lnSpc>
                <a:spcPct val="100000"/>
              </a:lnSpc>
              <a:spcBef>
                <a:spcPts val="267"/>
              </a:spcBef>
              <a:spcAft>
                <a:spcPts val="0"/>
              </a:spcAft>
              <a:buClr>
                <a:srgbClr val="94898B"/>
              </a:buClr>
              <a:buSzPts val="2000"/>
              <a:buNone/>
              <a:defRPr>
                <a:solidFill>
                  <a:srgbClr val="94898B"/>
                </a:solidFill>
              </a:defRPr>
            </a:lvl4pPr>
            <a:lvl5pPr lvl="4" algn="ctr">
              <a:lnSpc>
                <a:spcPct val="100000"/>
              </a:lnSpc>
              <a:spcBef>
                <a:spcPts val="267"/>
              </a:spcBef>
              <a:spcAft>
                <a:spcPts val="0"/>
              </a:spcAft>
              <a:buClr>
                <a:srgbClr val="94898B"/>
              </a:buClr>
              <a:buSzPts val="2000"/>
              <a:buNone/>
              <a:defRPr>
                <a:solidFill>
                  <a:srgbClr val="94898B"/>
                </a:solidFill>
              </a:defRPr>
            </a:lvl5pPr>
            <a:lvl6pPr lvl="5" algn="ctr">
              <a:lnSpc>
                <a:spcPct val="100000"/>
              </a:lnSpc>
              <a:spcBef>
                <a:spcPts val="267"/>
              </a:spcBef>
              <a:spcAft>
                <a:spcPts val="0"/>
              </a:spcAft>
              <a:buClr>
                <a:srgbClr val="94898B"/>
              </a:buClr>
              <a:buSzPts val="2000"/>
              <a:buNone/>
              <a:defRPr>
                <a:solidFill>
                  <a:srgbClr val="94898B"/>
                </a:solidFill>
              </a:defRPr>
            </a:lvl6pPr>
            <a:lvl7pPr lvl="6" algn="ctr">
              <a:lnSpc>
                <a:spcPct val="100000"/>
              </a:lnSpc>
              <a:spcBef>
                <a:spcPts val="267"/>
              </a:spcBef>
              <a:spcAft>
                <a:spcPts val="0"/>
              </a:spcAft>
              <a:buClr>
                <a:srgbClr val="94898B"/>
              </a:buClr>
              <a:buSzPts val="2000"/>
              <a:buNone/>
              <a:defRPr>
                <a:solidFill>
                  <a:srgbClr val="94898B"/>
                </a:solidFill>
              </a:defRPr>
            </a:lvl7pPr>
            <a:lvl8pPr lvl="7" algn="ctr">
              <a:lnSpc>
                <a:spcPct val="100000"/>
              </a:lnSpc>
              <a:spcBef>
                <a:spcPts val="267"/>
              </a:spcBef>
              <a:spcAft>
                <a:spcPts val="0"/>
              </a:spcAft>
              <a:buClr>
                <a:srgbClr val="94898B"/>
              </a:buClr>
              <a:buSzPts val="2000"/>
              <a:buNone/>
              <a:defRPr>
                <a:solidFill>
                  <a:srgbClr val="94898B"/>
                </a:solidFill>
              </a:defRPr>
            </a:lvl8pPr>
            <a:lvl9pPr lvl="8" algn="ctr">
              <a:lnSpc>
                <a:spcPct val="100000"/>
              </a:lnSpc>
              <a:spcBef>
                <a:spcPts val="267"/>
              </a:spcBef>
              <a:spcAft>
                <a:spcPts val="0"/>
              </a:spcAft>
              <a:buClr>
                <a:srgbClr val="94898B"/>
              </a:buClr>
              <a:buSzPts val="2000"/>
              <a:buNone/>
              <a:defRPr>
                <a:solidFill>
                  <a:srgbClr val="94898B"/>
                </a:solidFill>
              </a:defRPr>
            </a:lvl9pPr>
          </a:lstStyle>
          <a:p>
            <a:endParaRPr/>
          </a:p>
        </p:txBody>
      </p:sp>
      <p:sp>
        <p:nvSpPr>
          <p:cNvPr id="186" name="Google Shape;186;p2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2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2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06828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26"/>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92" name="Google Shape;192;p2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2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2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54172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667"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27"/>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267"/>
              </a:spcBef>
              <a:spcAft>
                <a:spcPts val="0"/>
              </a:spcAft>
              <a:buClr>
                <a:srgbClr val="94898B"/>
              </a:buClr>
              <a:buSzPts val="2000"/>
              <a:buNone/>
              <a:defRPr sz="1333">
                <a:solidFill>
                  <a:srgbClr val="94898B"/>
                </a:solidFill>
              </a:defRPr>
            </a:lvl1pPr>
            <a:lvl2pPr marL="914400" lvl="1" indent="-228600" algn="l">
              <a:lnSpc>
                <a:spcPct val="100000"/>
              </a:lnSpc>
              <a:spcBef>
                <a:spcPts val="240"/>
              </a:spcBef>
              <a:spcAft>
                <a:spcPts val="0"/>
              </a:spcAft>
              <a:buClr>
                <a:srgbClr val="94898B"/>
              </a:buClr>
              <a:buSzPts val="1800"/>
              <a:buNone/>
              <a:defRPr sz="1200">
                <a:solidFill>
                  <a:srgbClr val="94898B"/>
                </a:solidFill>
              </a:defRPr>
            </a:lvl2pPr>
            <a:lvl3pPr marL="1371600" lvl="2" indent="-228600" algn="l">
              <a:lnSpc>
                <a:spcPct val="100000"/>
              </a:lnSpc>
              <a:spcBef>
                <a:spcPts val="213"/>
              </a:spcBef>
              <a:spcAft>
                <a:spcPts val="0"/>
              </a:spcAft>
              <a:buClr>
                <a:srgbClr val="94898B"/>
              </a:buClr>
              <a:buSzPts val="1600"/>
              <a:buNone/>
              <a:defRPr sz="1067">
                <a:solidFill>
                  <a:srgbClr val="94898B"/>
                </a:solidFill>
              </a:defRPr>
            </a:lvl3pPr>
            <a:lvl4pPr marL="1828800" lvl="3" indent="-228600" algn="l">
              <a:lnSpc>
                <a:spcPct val="100000"/>
              </a:lnSpc>
              <a:spcBef>
                <a:spcPts val="187"/>
              </a:spcBef>
              <a:spcAft>
                <a:spcPts val="0"/>
              </a:spcAft>
              <a:buClr>
                <a:srgbClr val="94898B"/>
              </a:buClr>
              <a:buSzPts val="1400"/>
              <a:buNone/>
              <a:defRPr sz="933">
                <a:solidFill>
                  <a:srgbClr val="94898B"/>
                </a:solidFill>
              </a:defRPr>
            </a:lvl4pPr>
            <a:lvl5pPr marL="2286000" lvl="4" indent="-228600" algn="l">
              <a:lnSpc>
                <a:spcPct val="100000"/>
              </a:lnSpc>
              <a:spcBef>
                <a:spcPts val="187"/>
              </a:spcBef>
              <a:spcAft>
                <a:spcPts val="0"/>
              </a:spcAft>
              <a:buClr>
                <a:srgbClr val="94898B"/>
              </a:buClr>
              <a:buSzPts val="1400"/>
              <a:buNone/>
              <a:defRPr sz="933">
                <a:solidFill>
                  <a:srgbClr val="94898B"/>
                </a:solidFill>
              </a:defRPr>
            </a:lvl5pPr>
            <a:lvl6pPr marL="2743200" lvl="5" indent="-228600" algn="l">
              <a:lnSpc>
                <a:spcPct val="100000"/>
              </a:lnSpc>
              <a:spcBef>
                <a:spcPts val="187"/>
              </a:spcBef>
              <a:spcAft>
                <a:spcPts val="0"/>
              </a:spcAft>
              <a:buClr>
                <a:srgbClr val="94898B"/>
              </a:buClr>
              <a:buSzPts val="1400"/>
              <a:buNone/>
              <a:defRPr sz="933">
                <a:solidFill>
                  <a:srgbClr val="94898B"/>
                </a:solidFill>
              </a:defRPr>
            </a:lvl6pPr>
            <a:lvl7pPr marL="3200400" lvl="6" indent="-228600" algn="l">
              <a:lnSpc>
                <a:spcPct val="100000"/>
              </a:lnSpc>
              <a:spcBef>
                <a:spcPts val="187"/>
              </a:spcBef>
              <a:spcAft>
                <a:spcPts val="0"/>
              </a:spcAft>
              <a:buClr>
                <a:srgbClr val="94898B"/>
              </a:buClr>
              <a:buSzPts val="1400"/>
              <a:buNone/>
              <a:defRPr sz="933">
                <a:solidFill>
                  <a:srgbClr val="94898B"/>
                </a:solidFill>
              </a:defRPr>
            </a:lvl7pPr>
            <a:lvl8pPr marL="3657600" lvl="7" indent="-228600" algn="l">
              <a:lnSpc>
                <a:spcPct val="100000"/>
              </a:lnSpc>
              <a:spcBef>
                <a:spcPts val="187"/>
              </a:spcBef>
              <a:spcAft>
                <a:spcPts val="0"/>
              </a:spcAft>
              <a:buClr>
                <a:srgbClr val="94898B"/>
              </a:buClr>
              <a:buSzPts val="1400"/>
              <a:buNone/>
              <a:defRPr sz="933">
                <a:solidFill>
                  <a:srgbClr val="94898B"/>
                </a:solidFill>
              </a:defRPr>
            </a:lvl8pPr>
            <a:lvl9pPr marL="4114800" lvl="8" indent="-228600" algn="l">
              <a:lnSpc>
                <a:spcPct val="100000"/>
              </a:lnSpc>
              <a:spcBef>
                <a:spcPts val="187"/>
              </a:spcBef>
              <a:spcAft>
                <a:spcPts val="0"/>
              </a:spcAft>
              <a:buClr>
                <a:srgbClr val="94898B"/>
              </a:buClr>
              <a:buSzPts val="1400"/>
              <a:buNone/>
              <a:defRPr sz="933">
                <a:solidFill>
                  <a:srgbClr val="94898B"/>
                </a:solidFill>
              </a:defRPr>
            </a:lvl9pPr>
          </a:lstStyle>
          <a:p>
            <a:endParaRPr/>
          </a:p>
        </p:txBody>
      </p:sp>
      <p:sp>
        <p:nvSpPr>
          <p:cNvPr id="198" name="Google Shape;198;p2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2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2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5193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01"/>
        <p:cNvGrpSpPr/>
        <p:nvPr/>
      </p:nvGrpSpPr>
      <p:grpSpPr>
        <a:xfrm>
          <a:off x="0" y="0"/>
          <a:ext cx="0" cy="0"/>
          <a:chOff x="0" y="0"/>
          <a:chExt cx="0" cy="0"/>
        </a:xfrm>
      </p:grpSpPr>
      <p:sp>
        <p:nvSpPr>
          <p:cNvPr id="202" name="Google Shape;202;p2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28"/>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204" name="Google Shape;204;p28"/>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205" name="Google Shape;205;p2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2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2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822170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08"/>
        <p:cNvGrpSpPr/>
        <p:nvPr/>
      </p:nvGrpSpPr>
      <p:grpSpPr>
        <a:xfrm>
          <a:off x="0" y="0"/>
          <a:ext cx="0" cy="0"/>
          <a:chOff x="0" y="0"/>
          <a:chExt cx="0" cy="0"/>
        </a:xfrm>
      </p:grpSpPr>
      <p:sp>
        <p:nvSpPr>
          <p:cNvPr id="209" name="Google Shape;209;p2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29"/>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211" name="Google Shape;211;p29"/>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212" name="Google Shape;212;p29"/>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213" name="Google Shape;213;p29"/>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214" name="Google Shape;214;p2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2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p2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284799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7"/>
        <p:cNvGrpSpPr/>
        <p:nvPr/>
      </p:nvGrpSpPr>
      <p:grpSpPr>
        <a:xfrm>
          <a:off x="0" y="0"/>
          <a:ext cx="0" cy="0"/>
          <a:chOff x="0" y="0"/>
          <a:chExt cx="0" cy="0"/>
        </a:xfrm>
      </p:grpSpPr>
      <p:sp>
        <p:nvSpPr>
          <p:cNvPr id="218" name="Google Shape;218;p30"/>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3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3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3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49559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31"/>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427"/>
              </a:spcBef>
              <a:spcAft>
                <a:spcPts val="0"/>
              </a:spcAft>
              <a:buClr>
                <a:schemeClr val="dk1"/>
              </a:buClr>
              <a:buSzPts val="3200"/>
              <a:buChar char="•"/>
              <a:defRPr sz="2133"/>
            </a:lvl1pPr>
            <a:lvl2pPr marL="914400" lvl="1" indent="-406400" algn="l">
              <a:lnSpc>
                <a:spcPct val="100000"/>
              </a:lnSpc>
              <a:spcBef>
                <a:spcPts val="373"/>
              </a:spcBef>
              <a:spcAft>
                <a:spcPts val="0"/>
              </a:spcAft>
              <a:buClr>
                <a:schemeClr val="dk1"/>
              </a:buClr>
              <a:buSzPts val="2800"/>
              <a:buChar char="–"/>
              <a:defRPr sz="1867"/>
            </a:lvl2pPr>
            <a:lvl3pPr marL="1371600" lvl="2" indent="-381000" algn="l">
              <a:lnSpc>
                <a:spcPct val="100000"/>
              </a:lnSpc>
              <a:spcBef>
                <a:spcPts val="320"/>
              </a:spcBef>
              <a:spcAft>
                <a:spcPts val="0"/>
              </a:spcAft>
              <a:buClr>
                <a:schemeClr val="dk1"/>
              </a:buClr>
              <a:buSzPts val="2400"/>
              <a:buChar char="•"/>
              <a:defRPr sz="1600"/>
            </a:lvl3pPr>
            <a:lvl4pPr marL="1828800" lvl="3" indent="-355600" algn="l">
              <a:lnSpc>
                <a:spcPct val="100000"/>
              </a:lnSpc>
              <a:spcBef>
                <a:spcPts val="267"/>
              </a:spcBef>
              <a:spcAft>
                <a:spcPts val="0"/>
              </a:spcAft>
              <a:buClr>
                <a:schemeClr val="dk1"/>
              </a:buClr>
              <a:buSzPts val="2000"/>
              <a:buChar char="–"/>
              <a:defRPr sz="1333"/>
            </a:lvl4pPr>
            <a:lvl5pPr marL="2286000" lvl="4" indent="-355600" algn="l">
              <a:lnSpc>
                <a:spcPct val="100000"/>
              </a:lnSpc>
              <a:spcBef>
                <a:spcPts val="267"/>
              </a:spcBef>
              <a:spcAft>
                <a:spcPts val="0"/>
              </a:spcAft>
              <a:buClr>
                <a:schemeClr val="dk1"/>
              </a:buClr>
              <a:buSzPts val="2000"/>
              <a:buChar char="»"/>
              <a:defRPr sz="1333"/>
            </a:lvl5pPr>
            <a:lvl6pPr marL="2743200" lvl="5" indent="-355600" algn="l">
              <a:lnSpc>
                <a:spcPct val="100000"/>
              </a:lnSpc>
              <a:spcBef>
                <a:spcPts val="267"/>
              </a:spcBef>
              <a:spcAft>
                <a:spcPts val="0"/>
              </a:spcAft>
              <a:buClr>
                <a:schemeClr val="dk1"/>
              </a:buClr>
              <a:buSzPts val="2000"/>
              <a:buChar char="•"/>
              <a:defRPr sz="1333"/>
            </a:lvl6pPr>
            <a:lvl7pPr marL="3200400" lvl="6" indent="-355600" algn="l">
              <a:lnSpc>
                <a:spcPct val="100000"/>
              </a:lnSpc>
              <a:spcBef>
                <a:spcPts val="267"/>
              </a:spcBef>
              <a:spcAft>
                <a:spcPts val="0"/>
              </a:spcAft>
              <a:buClr>
                <a:schemeClr val="dk1"/>
              </a:buClr>
              <a:buSzPts val="2000"/>
              <a:buChar char="•"/>
              <a:defRPr sz="1333"/>
            </a:lvl7pPr>
            <a:lvl8pPr marL="3657600" lvl="7" indent="-355600" algn="l">
              <a:lnSpc>
                <a:spcPct val="100000"/>
              </a:lnSpc>
              <a:spcBef>
                <a:spcPts val="267"/>
              </a:spcBef>
              <a:spcAft>
                <a:spcPts val="0"/>
              </a:spcAft>
              <a:buClr>
                <a:schemeClr val="dk1"/>
              </a:buClr>
              <a:buSzPts val="2000"/>
              <a:buChar char="•"/>
              <a:defRPr sz="1333"/>
            </a:lvl8pPr>
            <a:lvl9pPr marL="4114800" lvl="8" indent="-355600" algn="l">
              <a:lnSpc>
                <a:spcPct val="100000"/>
              </a:lnSpc>
              <a:spcBef>
                <a:spcPts val="267"/>
              </a:spcBef>
              <a:spcAft>
                <a:spcPts val="0"/>
              </a:spcAft>
              <a:buClr>
                <a:schemeClr val="dk1"/>
              </a:buClr>
              <a:buSzPts val="2000"/>
              <a:buChar char="•"/>
              <a:defRPr sz="1333"/>
            </a:lvl9pPr>
          </a:lstStyle>
          <a:p>
            <a:endParaRPr/>
          </a:p>
        </p:txBody>
      </p:sp>
      <p:sp>
        <p:nvSpPr>
          <p:cNvPr id="225" name="Google Shape;225;p31"/>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226" name="Google Shape;226;p3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3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3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26994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32"/>
          <p:cNvSpPr>
            <a:spLocks noGrp="1"/>
          </p:cNvSpPr>
          <p:nvPr>
            <p:ph type="pic" idx="2"/>
          </p:nvPr>
        </p:nvSpPr>
        <p:spPr>
          <a:xfrm>
            <a:off x="1194859" y="408517"/>
            <a:ext cx="3657600" cy="2743200"/>
          </a:xfrm>
          <a:prstGeom prst="rect">
            <a:avLst/>
          </a:prstGeom>
          <a:noFill/>
          <a:ln>
            <a:noFill/>
          </a:ln>
        </p:spPr>
      </p:sp>
      <p:sp>
        <p:nvSpPr>
          <p:cNvPr id="232" name="Google Shape;232;p32"/>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233" name="Google Shape;233;p3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3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p3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22706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33"/>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39" name="Google Shape;239;p3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3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3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089066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42"/>
        <p:cNvGrpSpPr/>
        <p:nvPr/>
      </p:nvGrpSpPr>
      <p:grpSpPr>
        <a:xfrm>
          <a:off x="0" y="0"/>
          <a:ext cx="0" cy="0"/>
          <a:chOff x="0" y="0"/>
          <a:chExt cx="0" cy="0"/>
        </a:xfrm>
      </p:grpSpPr>
      <p:sp>
        <p:nvSpPr>
          <p:cNvPr id="243" name="Google Shape;243;p34"/>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4" name="Google Shape;244;p34"/>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45" name="Google Shape;245;p3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3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p3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0645421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248"/>
        <p:cNvGrpSpPr/>
        <p:nvPr/>
      </p:nvGrpSpPr>
      <p:grpSpPr>
        <a:xfrm>
          <a:off x="0" y="0"/>
          <a:ext cx="0" cy="0"/>
          <a:chOff x="0" y="0"/>
          <a:chExt cx="0" cy="0"/>
        </a:xfrm>
      </p:grpSpPr>
      <p:sp>
        <p:nvSpPr>
          <p:cNvPr id="249" name="Google Shape;249;p35"/>
          <p:cNvSpPr/>
          <p:nvPr/>
        </p:nvSpPr>
        <p:spPr>
          <a:xfrm>
            <a:off x="-16800" y="5644967"/>
            <a:ext cx="12225600" cy="1213200"/>
          </a:xfrm>
          <a:prstGeom prst="rect">
            <a:avLst/>
          </a:prstGeom>
          <a:solidFill>
            <a:srgbClr val="23A59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250" name="Google Shape;250;p35"/>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51" name="Google Shape;251;p35"/>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9814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252"/>
        <p:cNvGrpSpPr/>
        <p:nvPr/>
      </p:nvGrpSpPr>
      <p:grpSpPr>
        <a:xfrm>
          <a:off x="0" y="0"/>
          <a:ext cx="0" cy="0"/>
          <a:chOff x="0" y="0"/>
          <a:chExt cx="0" cy="0"/>
        </a:xfrm>
      </p:grpSpPr>
      <p:sp>
        <p:nvSpPr>
          <p:cNvPr id="253" name="Google Shape;253;p36"/>
          <p:cNvSpPr/>
          <p:nvPr/>
        </p:nvSpPr>
        <p:spPr>
          <a:xfrm>
            <a:off x="-16800" y="5644967"/>
            <a:ext cx="12225600" cy="1213200"/>
          </a:xfrm>
          <a:prstGeom prst="rect">
            <a:avLst/>
          </a:prstGeom>
          <a:solidFill>
            <a:srgbClr val="490F5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Open Sans"/>
              <a:ea typeface="Open Sans"/>
              <a:cs typeface="Open Sans"/>
              <a:sym typeface="Open Sans"/>
            </a:endParaRPr>
          </a:p>
        </p:txBody>
      </p:sp>
      <p:sp>
        <p:nvSpPr>
          <p:cNvPr id="254" name="Google Shape;254;p36"/>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55" name="Google Shape;255;p36"/>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329011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256"/>
        <p:cNvGrpSpPr/>
        <p:nvPr/>
      </p:nvGrpSpPr>
      <p:grpSpPr>
        <a:xfrm>
          <a:off x="0" y="0"/>
          <a:ext cx="0" cy="0"/>
          <a:chOff x="0" y="0"/>
          <a:chExt cx="0" cy="0"/>
        </a:xfrm>
      </p:grpSpPr>
      <p:sp>
        <p:nvSpPr>
          <p:cNvPr id="257" name="Google Shape;257;p37"/>
          <p:cNvSpPr/>
          <p:nvPr/>
        </p:nvSpPr>
        <p:spPr>
          <a:xfrm>
            <a:off x="-16800" y="5644967"/>
            <a:ext cx="12225600" cy="1213200"/>
          </a:xfrm>
          <a:prstGeom prst="rect">
            <a:avLst/>
          </a:prstGeom>
          <a:solidFill>
            <a:srgbClr val="FFC11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258" name="Google Shape;258;p37"/>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dk1"/>
              </a:buClr>
              <a:buSzPts val="1800"/>
              <a:buFont typeface="Open Sans ExtraBold"/>
              <a:buNone/>
              <a:defRPr sz="2400">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59" name="Google Shape;259;p37"/>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13035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6"/>
        <p:cNvGrpSpPr/>
        <p:nvPr/>
      </p:nvGrpSpPr>
      <p:grpSpPr>
        <a:xfrm>
          <a:off x="0" y="0"/>
          <a:ext cx="0" cy="0"/>
          <a:chOff x="0" y="0"/>
          <a:chExt cx="0" cy="0"/>
        </a:xfrm>
      </p:grpSpPr>
      <p:sp>
        <p:nvSpPr>
          <p:cNvPr id="267" name="Google Shape;26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9" name="Google Shape;26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50134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70"/>
        <p:cNvGrpSpPr/>
        <p:nvPr/>
      </p:nvGrpSpPr>
      <p:grpSpPr>
        <a:xfrm>
          <a:off x="0" y="0"/>
          <a:ext cx="0" cy="0"/>
          <a:chOff x="0" y="0"/>
          <a:chExt cx="0" cy="0"/>
        </a:xfrm>
      </p:grpSpPr>
      <p:sp>
        <p:nvSpPr>
          <p:cNvPr id="271" name="Google Shape;271;p5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5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3" name="Google Shape;27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77720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6"/>
        <p:cNvGrpSpPr/>
        <p:nvPr/>
      </p:nvGrpSpPr>
      <p:grpSpPr>
        <a:xfrm>
          <a:off x="0" y="0"/>
          <a:ext cx="0" cy="0"/>
          <a:chOff x="0" y="0"/>
          <a:chExt cx="0" cy="0"/>
        </a:xfrm>
      </p:grpSpPr>
      <p:sp>
        <p:nvSpPr>
          <p:cNvPr id="277" name="Google Shape;27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8" name="Google Shape;278;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582509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82"/>
        <p:cNvGrpSpPr/>
        <p:nvPr/>
      </p:nvGrpSpPr>
      <p:grpSpPr>
        <a:xfrm>
          <a:off x="0" y="0"/>
          <a:ext cx="0" cy="0"/>
          <a:chOff x="0" y="0"/>
          <a:chExt cx="0" cy="0"/>
        </a:xfrm>
      </p:grpSpPr>
      <p:sp>
        <p:nvSpPr>
          <p:cNvPr id="283" name="Google Shape;283;p5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5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85" name="Google Shape;285;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5699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88"/>
        <p:cNvGrpSpPr/>
        <p:nvPr/>
      </p:nvGrpSpPr>
      <p:grpSpPr>
        <a:xfrm>
          <a:off x="0" y="0"/>
          <a:ext cx="0" cy="0"/>
          <a:chOff x="0" y="0"/>
          <a:chExt cx="0" cy="0"/>
        </a:xfrm>
      </p:grpSpPr>
      <p:sp>
        <p:nvSpPr>
          <p:cNvPr id="289" name="Google Shape;289;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5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5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2" name="Google Shape;29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052254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95"/>
        <p:cNvGrpSpPr/>
        <p:nvPr/>
      </p:nvGrpSpPr>
      <p:grpSpPr>
        <a:xfrm>
          <a:off x="0" y="0"/>
          <a:ext cx="0" cy="0"/>
          <a:chOff x="0" y="0"/>
          <a:chExt cx="0" cy="0"/>
        </a:xfrm>
      </p:grpSpPr>
      <p:sp>
        <p:nvSpPr>
          <p:cNvPr id="296" name="Google Shape;296;p5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7" name="Google Shape;297;p5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8" name="Google Shape;298;p5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9" name="Google Shape;299;p5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0" name="Google Shape;300;p5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1" name="Google Shape;301;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069936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04"/>
        <p:cNvGrpSpPr/>
        <p:nvPr/>
      </p:nvGrpSpPr>
      <p:grpSpPr>
        <a:xfrm>
          <a:off x="0" y="0"/>
          <a:ext cx="0" cy="0"/>
          <a:chOff x="0" y="0"/>
          <a:chExt cx="0" cy="0"/>
        </a:xfrm>
      </p:grpSpPr>
      <p:sp>
        <p:nvSpPr>
          <p:cNvPr id="305" name="Google Shape;305;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6" name="Google Shape;306;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731572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09"/>
        <p:cNvGrpSpPr/>
        <p:nvPr/>
      </p:nvGrpSpPr>
      <p:grpSpPr>
        <a:xfrm>
          <a:off x="0" y="0"/>
          <a:ext cx="0" cy="0"/>
          <a:chOff x="0" y="0"/>
          <a:chExt cx="0" cy="0"/>
        </a:xfrm>
      </p:grpSpPr>
      <p:sp>
        <p:nvSpPr>
          <p:cNvPr id="310" name="Google Shape;310;p6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1" name="Google Shape;311;p6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12" name="Google Shape;312;p6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3" name="Google Shape;313;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4" name="Google Shape;314;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5" name="Google Shape;315;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93673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16"/>
        <p:cNvGrpSpPr/>
        <p:nvPr/>
      </p:nvGrpSpPr>
      <p:grpSpPr>
        <a:xfrm>
          <a:off x="0" y="0"/>
          <a:ext cx="0" cy="0"/>
          <a:chOff x="0" y="0"/>
          <a:chExt cx="0" cy="0"/>
        </a:xfrm>
      </p:grpSpPr>
      <p:sp>
        <p:nvSpPr>
          <p:cNvPr id="317" name="Google Shape;317;p6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8" name="Google Shape;318;p61"/>
          <p:cNvSpPr>
            <a:spLocks noGrp="1"/>
          </p:cNvSpPr>
          <p:nvPr>
            <p:ph type="pic" idx="2"/>
          </p:nvPr>
        </p:nvSpPr>
        <p:spPr>
          <a:xfrm>
            <a:off x="5183188" y="987425"/>
            <a:ext cx="6172200" cy="4873625"/>
          </a:xfrm>
          <a:prstGeom prst="rect">
            <a:avLst/>
          </a:prstGeom>
          <a:noFill/>
          <a:ln>
            <a:noFill/>
          </a:ln>
        </p:spPr>
      </p:sp>
      <p:sp>
        <p:nvSpPr>
          <p:cNvPr id="319" name="Google Shape;319;p6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0" name="Google Shape;320;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76336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23"/>
        <p:cNvGrpSpPr/>
        <p:nvPr/>
      </p:nvGrpSpPr>
      <p:grpSpPr>
        <a:xfrm>
          <a:off x="0" y="0"/>
          <a:ext cx="0" cy="0"/>
          <a:chOff x="0" y="0"/>
          <a:chExt cx="0" cy="0"/>
        </a:xfrm>
      </p:grpSpPr>
      <p:sp>
        <p:nvSpPr>
          <p:cNvPr id="324" name="Google Shape;324;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5" name="Google Shape;325;p6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7" name="Google Shape;327;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8" name="Google Shape;328;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5344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29"/>
        <p:cNvGrpSpPr/>
        <p:nvPr/>
      </p:nvGrpSpPr>
      <p:grpSpPr>
        <a:xfrm>
          <a:off x="0" y="0"/>
          <a:ext cx="0" cy="0"/>
          <a:chOff x="0" y="0"/>
          <a:chExt cx="0" cy="0"/>
        </a:xfrm>
      </p:grpSpPr>
      <p:sp>
        <p:nvSpPr>
          <p:cNvPr id="330" name="Google Shape;330;p6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6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3" name="Google Shape;33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4" name="Google Shape;33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748945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16"/>
        <p:cNvGrpSpPr/>
        <p:nvPr/>
      </p:nvGrpSpPr>
      <p:grpSpPr>
        <a:xfrm>
          <a:off x="0" y="0"/>
          <a:ext cx="0" cy="0"/>
          <a:chOff x="0" y="0"/>
          <a:chExt cx="0" cy="0"/>
        </a:xfrm>
      </p:grpSpPr>
      <p:sp>
        <p:nvSpPr>
          <p:cNvPr id="417" name="Google Shape;417;g3f5a2fa000f_0_4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8" name="Google Shape;418;g3f5a2fa000f_0_45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9" name="Google Shape;419;g3f5a2fa000f_0_45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0" name="Google Shape;420;g3f5a2fa000f_0_45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g3f5a2fa000f_0_4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43065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22"/>
        <p:cNvGrpSpPr/>
        <p:nvPr/>
      </p:nvGrpSpPr>
      <p:grpSpPr>
        <a:xfrm>
          <a:off x="0" y="0"/>
          <a:ext cx="0" cy="0"/>
          <a:chOff x="0" y="0"/>
          <a:chExt cx="0" cy="0"/>
        </a:xfrm>
      </p:grpSpPr>
      <p:sp>
        <p:nvSpPr>
          <p:cNvPr id="423" name="Google Shape;423;g3f5a2fa000f_0_44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4" name="Google Shape;424;g3f5a2fa000f_0_44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5" name="Google Shape;425;g3f5a2fa000f_0_4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g3f5a2fa000f_0_4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 name="Google Shape;427;g3f5a2fa000f_0_4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06040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8"/>
        <p:cNvGrpSpPr/>
        <p:nvPr/>
      </p:nvGrpSpPr>
      <p:grpSpPr>
        <a:xfrm>
          <a:off x="0" y="0"/>
          <a:ext cx="0" cy="0"/>
          <a:chOff x="0" y="0"/>
          <a:chExt cx="0" cy="0"/>
        </a:xfrm>
      </p:grpSpPr>
      <p:sp>
        <p:nvSpPr>
          <p:cNvPr id="429" name="Google Shape;429;g3f5a2fa000f_0_461"/>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0" name="Google Shape;430;g3f5a2fa000f_0_461"/>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31" name="Google Shape;431;g3f5a2fa000f_0_4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2" name="Google Shape;432;g3f5a2fa000f_0_4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3" name="Google Shape;433;g3f5a2fa000f_0_4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778759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34"/>
        <p:cNvGrpSpPr/>
        <p:nvPr/>
      </p:nvGrpSpPr>
      <p:grpSpPr>
        <a:xfrm>
          <a:off x="0" y="0"/>
          <a:ext cx="0" cy="0"/>
          <a:chOff x="0" y="0"/>
          <a:chExt cx="0" cy="0"/>
        </a:xfrm>
      </p:grpSpPr>
      <p:sp>
        <p:nvSpPr>
          <p:cNvPr id="435" name="Google Shape;435;g3f5a2fa000f_0_4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6" name="Google Shape;436;g3f5a2fa000f_0_46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7" name="Google Shape;437;g3f5a2fa000f_0_46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8" name="Google Shape;438;g3f5a2fa000f_0_46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9" name="Google Shape;439;g3f5a2fa000f_0_46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0" name="Google Shape;440;g3f5a2fa000f_0_46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85237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1"/>
        <p:cNvGrpSpPr/>
        <p:nvPr/>
      </p:nvGrpSpPr>
      <p:grpSpPr>
        <a:xfrm>
          <a:off x="0" y="0"/>
          <a:ext cx="0" cy="0"/>
          <a:chOff x="0" y="0"/>
          <a:chExt cx="0" cy="0"/>
        </a:xfrm>
      </p:grpSpPr>
      <p:sp>
        <p:nvSpPr>
          <p:cNvPr id="442" name="Google Shape;442;g3f5a2fa000f_0_47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3" name="Google Shape;443;g3f5a2fa000f_0_47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4" name="Google Shape;444;g3f5a2fa000f_0_47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5" name="Google Shape;445;g3f5a2fa000f_0_47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6" name="Google Shape;446;g3f5a2fa000f_0_47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7" name="Google Shape;447;g3f5a2fa000f_0_47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8" name="Google Shape;448;g3f5a2fa000f_0_47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g3f5a2fa000f_0_47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36580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0"/>
        <p:cNvGrpSpPr/>
        <p:nvPr/>
      </p:nvGrpSpPr>
      <p:grpSpPr>
        <a:xfrm>
          <a:off x="0" y="0"/>
          <a:ext cx="0" cy="0"/>
          <a:chOff x="0" y="0"/>
          <a:chExt cx="0" cy="0"/>
        </a:xfrm>
      </p:grpSpPr>
      <p:sp>
        <p:nvSpPr>
          <p:cNvPr id="451" name="Google Shape;451;g3f5a2fa000f_0_48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2" name="Google Shape;452;g3f5a2fa000f_0_4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3" name="Google Shape;453;g3f5a2fa000f_0_48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4" name="Google Shape;454;g3f5a2fa000f_0_4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463689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5"/>
        <p:cNvGrpSpPr/>
        <p:nvPr/>
      </p:nvGrpSpPr>
      <p:grpSpPr>
        <a:xfrm>
          <a:off x="0" y="0"/>
          <a:ext cx="0" cy="0"/>
          <a:chOff x="0" y="0"/>
          <a:chExt cx="0" cy="0"/>
        </a:xfrm>
      </p:grpSpPr>
      <p:sp>
        <p:nvSpPr>
          <p:cNvPr id="456" name="Google Shape;456;g3f5a2fa000f_0_48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7" name="Google Shape;457;g3f5a2fa000f_0_48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g3f5a2fa000f_0_4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627090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59"/>
        <p:cNvGrpSpPr/>
        <p:nvPr/>
      </p:nvGrpSpPr>
      <p:grpSpPr>
        <a:xfrm>
          <a:off x="0" y="0"/>
          <a:ext cx="0" cy="0"/>
          <a:chOff x="0" y="0"/>
          <a:chExt cx="0" cy="0"/>
        </a:xfrm>
      </p:grpSpPr>
      <p:sp>
        <p:nvSpPr>
          <p:cNvPr id="460" name="Google Shape;460;g3f5a2fa000f_0_49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1" name="Google Shape;461;g3f5a2fa000f_0_492"/>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62" name="Google Shape;462;g3f5a2fa000f_0_492"/>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63" name="Google Shape;463;g3f5a2fa000f_0_49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4" name="Google Shape;464;g3f5a2fa000f_0_49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5" name="Google Shape;465;g3f5a2fa000f_0_4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5719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66"/>
        <p:cNvGrpSpPr/>
        <p:nvPr/>
      </p:nvGrpSpPr>
      <p:grpSpPr>
        <a:xfrm>
          <a:off x="0" y="0"/>
          <a:ext cx="0" cy="0"/>
          <a:chOff x="0" y="0"/>
          <a:chExt cx="0" cy="0"/>
        </a:xfrm>
      </p:grpSpPr>
      <p:sp>
        <p:nvSpPr>
          <p:cNvPr id="467" name="Google Shape;467;g3f5a2fa000f_0_49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8" name="Google Shape;468;g3f5a2fa000f_0_499"/>
          <p:cNvSpPr>
            <a:spLocks noGrp="1"/>
          </p:cNvSpPr>
          <p:nvPr>
            <p:ph type="pic" idx="2"/>
          </p:nvPr>
        </p:nvSpPr>
        <p:spPr>
          <a:xfrm>
            <a:off x="5183188" y="987425"/>
            <a:ext cx="6172200" cy="4873500"/>
          </a:xfrm>
          <a:prstGeom prst="rect">
            <a:avLst/>
          </a:prstGeom>
          <a:noFill/>
          <a:ln>
            <a:noFill/>
          </a:ln>
        </p:spPr>
      </p:sp>
      <p:sp>
        <p:nvSpPr>
          <p:cNvPr id="469" name="Google Shape;469;g3f5a2fa000f_0_49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70" name="Google Shape;470;g3f5a2fa000f_0_49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1" name="Google Shape;471;g3f5a2fa000f_0_49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2" name="Google Shape;472;g3f5a2fa000f_0_4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968311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73"/>
        <p:cNvGrpSpPr/>
        <p:nvPr/>
      </p:nvGrpSpPr>
      <p:grpSpPr>
        <a:xfrm>
          <a:off x="0" y="0"/>
          <a:ext cx="0" cy="0"/>
          <a:chOff x="0" y="0"/>
          <a:chExt cx="0" cy="0"/>
        </a:xfrm>
      </p:grpSpPr>
      <p:sp>
        <p:nvSpPr>
          <p:cNvPr id="474" name="Google Shape;474;g3f5a2fa000f_0_50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5" name="Google Shape;475;g3f5a2fa000f_0_506"/>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6" name="Google Shape;476;g3f5a2fa000f_0_50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7" name="Google Shape;477;g3f5a2fa000f_0_50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8" name="Google Shape;478;g3f5a2fa000f_0_50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7765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79"/>
        <p:cNvGrpSpPr/>
        <p:nvPr/>
      </p:nvGrpSpPr>
      <p:grpSpPr>
        <a:xfrm>
          <a:off x="0" y="0"/>
          <a:ext cx="0" cy="0"/>
          <a:chOff x="0" y="0"/>
          <a:chExt cx="0" cy="0"/>
        </a:xfrm>
      </p:grpSpPr>
      <p:sp>
        <p:nvSpPr>
          <p:cNvPr id="480" name="Google Shape;480;g3f5a2fa000f_0_5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1" name="Google Shape;481;g3f5a2fa000f_0_5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2" name="Google Shape;482;g3f5a2fa000f_0_5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3" name="Google Shape;483;g3f5a2fa000f_0_5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4" name="Google Shape;484;g3f5a2fa000f_0_5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57239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1"/>
        <p:cNvGrpSpPr/>
        <p:nvPr/>
      </p:nvGrpSpPr>
      <p:grpSpPr>
        <a:xfrm>
          <a:off x="0" y="0"/>
          <a:ext cx="0" cy="0"/>
          <a:chOff x="0" y="0"/>
          <a:chExt cx="0" cy="0"/>
        </a:xfrm>
      </p:grpSpPr>
      <p:sp>
        <p:nvSpPr>
          <p:cNvPr id="492" name="Google Shape;492;g3f5a1507d12_0_99"/>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93" name="Google Shape;493;g3f5a1507d12_0_99"/>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94" name="Google Shape;494;g3f5a1507d12_0_99"/>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6726636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95"/>
        <p:cNvGrpSpPr/>
        <p:nvPr/>
      </p:nvGrpSpPr>
      <p:grpSpPr>
        <a:xfrm>
          <a:off x="0" y="0"/>
          <a:ext cx="0" cy="0"/>
          <a:chOff x="0" y="0"/>
          <a:chExt cx="0" cy="0"/>
        </a:xfrm>
      </p:grpSpPr>
      <p:sp>
        <p:nvSpPr>
          <p:cNvPr id="496" name="Google Shape;496;g3f5a1507d12_0_103"/>
          <p:cNvSpPr txBox="1">
            <a:spLocks noGrp="1"/>
          </p:cNvSpPr>
          <p:nvPr>
            <p:ph type="ctrTitle"/>
          </p:nvPr>
        </p:nvSpPr>
        <p:spPr>
          <a:xfrm>
            <a:off x="457200" y="1420283"/>
            <a:ext cx="5181600" cy="9801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97" name="Google Shape;497;g3f5a1507d12_0_103"/>
          <p:cNvSpPr txBox="1">
            <a:spLocks noGrp="1"/>
          </p:cNvSpPr>
          <p:nvPr>
            <p:ph type="subTitle" idx="1"/>
          </p:nvPr>
        </p:nvSpPr>
        <p:spPr>
          <a:xfrm>
            <a:off x="914400" y="2590800"/>
            <a:ext cx="4267200" cy="1168500"/>
          </a:xfrm>
          <a:prstGeom prst="rect">
            <a:avLst/>
          </a:prstGeom>
          <a:noFill/>
          <a:ln>
            <a:noFill/>
          </a:ln>
        </p:spPr>
        <p:txBody>
          <a:bodyPr spcFirstLastPara="1" wrap="square" lIns="60975" tIns="30475" rIns="60975" bIns="30475" anchor="t" anchorCtr="0">
            <a:normAutofit/>
          </a:bodyPr>
          <a:lstStyle>
            <a:lvl1pPr lvl="0" algn="ctr">
              <a:lnSpc>
                <a:spcPct val="100000"/>
              </a:lnSpc>
              <a:spcBef>
                <a:spcPts val="400"/>
              </a:spcBef>
              <a:spcAft>
                <a:spcPts val="0"/>
              </a:spcAft>
              <a:buClr>
                <a:srgbClr val="888888"/>
              </a:buClr>
              <a:buSzPts val="1500"/>
              <a:buNone/>
              <a:defRPr>
                <a:solidFill>
                  <a:srgbClr val="888888"/>
                </a:solidFill>
              </a:defRPr>
            </a:lvl1pPr>
            <a:lvl2pPr lvl="1" algn="ctr">
              <a:lnSpc>
                <a:spcPct val="100000"/>
              </a:lnSpc>
              <a:spcBef>
                <a:spcPts val="400"/>
              </a:spcBef>
              <a:spcAft>
                <a:spcPts val="0"/>
              </a:spcAft>
              <a:buClr>
                <a:srgbClr val="888888"/>
              </a:buClr>
              <a:buSzPts val="1200"/>
              <a:buNone/>
              <a:defRPr>
                <a:solidFill>
                  <a:srgbClr val="888888"/>
                </a:solidFill>
              </a:defRPr>
            </a:lvl2pPr>
            <a:lvl3pPr lvl="2" algn="ctr">
              <a:lnSpc>
                <a:spcPct val="100000"/>
              </a:lnSpc>
              <a:spcBef>
                <a:spcPts val="300"/>
              </a:spcBef>
              <a:spcAft>
                <a:spcPts val="0"/>
              </a:spcAft>
              <a:buClr>
                <a:srgbClr val="888888"/>
              </a:buClr>
              <a:buSzPts val="1100"/>
              <a:buNone/>
              <a:defRPr>
                <a:solidFill>
                  <a:srgbClr val="888888"/>
                </a:solidFill>
              </a:defRPr>
            </a:lvl3pPr>
            <a:lvl4pPr lvl="3" algn="ctr">
              <a:lnSpc>
                <a:spcPct val="100000"/>
              </a:lnSpc>
              <a:spcBef>
                <a:spcPts val="300"/>
              </a:spcBef>
              <a:spcAft>
                <a:spcPts val="0"/>
              </a:spcAft>
              <a:buClr>
                <a:srgbClr val="888888"/>
              </a:buClr>
              <a:buSzPts val="900"/>
              <a:buNone/>
              <a:defRPr>
                <a:solidFill>
                  <a:srgbClr val="888888"/>
                </a:solidFill>
              </a:defRPr>
            </a:lvl4pPr>
            <a:lvl5pPr lvl="4" algn="ctr">
              <a:lnSpc>
                <a:spcPct val="100000"/>
              </a:lnSpc>
              <a:spcBef>
                <a:spcPts val="300"/>
              </a:spcBef>
              <a:spcAft>
                <a:spcPts val="0"/>
              </a:spcAft>
              <a:buClr>
                <a:srgbClr val="888888"/>
              </a:buClr>
              <a:buSzPts val="900"/>
              <a:buNone/>
              <a:defRPr>
                <a:solidFill>
                  <a:srgbClr val="888888"/>
                </a:solidFill>
              </a:defRPr>
            </a:lvl5pPr>
            <a:lvl6pPr lvl="5" algn="ctr">
              <a:lnSpc>
                <a:spcPct val="100000"/>
              </a:lnSpc>
              <a:spcBef>
                <a:spcPts val="300"/>
              </a:spcBef>
              <a:spcAft>
                <a:spcPts val="0"/>
              </a:spcAft>
              <a:buClr>
                <a:srgbClr val="888888"/>
              </a:buClr>
              <a:buSzPts val="900"/>
              <a:buNone/>
              <a:defRPr>
                <a:solidFill>
                  <a:srgbClr val="888888"/>
                </a:solidFill>
              </a:defRPr>
            </a:lvl6pPr>
            <a:lvl7pPr lvl="6" algn="ctr">
              <a:lnSpc>
                <a:spcPct val="100000"/>
              </a:lnSpc>
              <a:spcBef>
                <a:spcPts val="300"/>
              </a:spcBef>
              <a:spcAft>
                <a:spcPts val="0"/>
              </a:spcAft>
              <a:buClr>
                <a:srgbClr val="888888"/>
              </a:buClr>
              <a:buSzPts val="900"/>
              <a:buNone/>
              <a:defRPr>
                <a:solidFill>
                  <a:srgbClr val="888888"/>
                </a:solidFill>
              </a:defRPr>
            </a:lvl7pPr>
            <a:lvl8pPr lvl="7" algn="ctr">
              <a:lnSpc>
                <a:spcPct val="100000"/>
              </a:lnSpc>
              <a:spcBef>
                <a:spcPts val="300"/>
              </a:spcBef>
              <a:spcAft>
                <a:spcPts val="0"/>
              </a:spcAft>
              <a:buClr>
                <a:srgbClr val="888888"/>
              </a:buClr>
              <a:buSzPts val="900"/>
              <a:buNone/>
              <a:defRPr>
                <a:solidFill>
                  <a:srgbClr val="888888"/>
                </a:solidFill>
              </a:defRPr>
            </a:lvl8pPr>
            <a:lvl9pPr lvl="8" algn="ctr">
              <a:lnSpc>
                <a:spcPct val="100000"/>
              </a:lnSpc>
              <a:spcBef>
                <a:spcPts val="300"/>
              </a:spcBef>
              <a:spcAft>
                <a:spcPts val="0"/>
              </a:spcAft>
              <a:buClr>
                <a:srgbClr val="888888"/>
              </a:buClr>
              <a:buSzPts val="900"/>
              <a:buNone/>
              <a:defRPr>
                <a:solidFill>
                  <a:srgbClr val="888888"/>
                </a:solidFill>
              </a:defRPr>
            </a:lvl9pPr>
          </a:lstStyle>
          <a:p>
            <a:endParaRPr/>
          </a:p>
        </p:txBody>
      </p:sp>
      <p:sp>
        <p:nvSpPr>
          <p:cNvPr id="498" name="Google Shape;498;g3f5a1507d12_0_103"/>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99" name="Google Shape;499;g3f5a1507d12_0_103"/>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00" name="Google Shape;500;g3f5a1507d12_0_103"/>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930861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1"/>
        <p:cNvGrpSpPr/>
        <p:nvPr/>
      </p:nvGrpSpPr>
      <p:grpSpPr>
        <a:xfrm>
          <a:off x="0" y="0"/>
          <a:ext cx="0" cy="0"/>
          <a:chOff x="0" y="0"/>
          <a:chExt cx="0" cy="0"/>
        </a:xfrm>
      </p:grpSpPr>
      <p:sp>
        <p:nvSpPr>
          <p:cNvPr id="502" name="Google Shape;502;g3f5a1507d12_0_109"/>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03" name="Google Shape;503;g3f5a1507d12_0_109"/>
          <p:cNvSpPr txBox="1">
            <a:spLocks noGrp="1"/>
          </p:cNvSpPr>
          <p:nvPr>
            <p:ph type="body" idx="1"/>
          </p:nvPr>
        </p:nvSpPr>
        <p:spPr>
          <a:xfrm>
            <a:off x="304800" y="1066801"/>
            <a:ext cx="54864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504" name="Google Shape;504;g3f5a1507d12_0_109"/>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05" name="Google Shape;505;g3f5a1507d12_0_109"/>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06" name="Google Shape;506;g3f5a1507d12_0_109"/>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427208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07"/>
        <p:cNvGrpSpPr/>
        <p:nvPr/>
      </p:nvGrpSpPr>
      <p:grpSpPr>
        <a:xfrm>
          <a:off x="0" y="0"/>
          <a:ext cx="0" cy="0"/>
          <a:chOff x="0" y="0"/>
          <a:chExt cx="0" cy="0"/>
        </a:xfrm>
      </p:grpSpPr>
      <p:sp>
        <p:nvSpPr>
          <p:cNvPr id="508" name="Google Shape;508;g3f5a1507d12_0_115"/>
          <p:cNvSpPr txBox="1">
            <a:spLocks noGrp="1"/>
          </p:cNvSpPr>
          <p:nvPr>
            <p:ph type="title"/>
          </p:nvPr>
        </p:nvSpPr>
        <p:spPr>
          <a:xfrm>
            <a:off x="481542" y="2937934"/>
            <a:ext cx="5181600" cy="908100"/>
          </a:xfrm>
          <a:prstGeom prst="rect">
            <a:avLst/>
          </a:prstGeom>
          <a:noFill/>
          <a:ln>
            <a:noFill/>
          </a:ln>
        </p:spPr>
        <p:txBody>
          <a:bodyPr spcFirstLastPara="1" wrap="square" lIns="60975" tIns="30475" rIns="60975" bIns="30475" anchor="t" anchorCtr="0">
            <a:normAutofit/>
          </a:bodyPr>
          <a:lstStyle>
            <a:lvl1pPr lvl="0" algn="l">
              <a:lnSpc>
                <a:spcPct val="100000"/>
              </a:lnSpc>
              <a:spcBef>
                <a:spcPts val="0"/>
              </a:spcBef>
              <a:spcAft>
                <a:spcPts val="0"/>
              </a:spcAft>
              <a:buClr>
                <a:schemeClr val="dk1"/>
              </a:buClr>
              <a:buSzPts val="1700"/>
              <a:buFont typeface="Calibri"/>
              <a:buNone/>
              <a:defRPr sz="2700" b="1" cap="none"/>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09" name="Google Shape;509;g3f5a1507d12_0_115"/>
          <p:cNvSpPr txBox="1">
            <a:spLocks noGrp="1"/>
          </p:cNvSpPr>
          <p:nvPr>
            <p:ph type="body" idx="1"/>
          </p:nvPr>
        </p:nvSpPr>
        <p:spPr>
          <a:xfrm>
            <a:off x="481542" y="1937809"/>
            <a:ext cx="5181600" cy="10005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rgbClr val="888888"/>
              </a:buClr>
              <a:buSzPts val="900"/>
              <a:buNone/>
              <a:defRPr sz="1300">
                <a:solidFill>
                  <a:srgbClr val="888888"/>
                </a:solidFill>
              </a:defRPr>
            </a:lvl1pPr>
            <a:lvl2pPr marL="914400" lvl="1" indent="-228600" algn="l">
              <a:lnSpc>
                <a:spcPct val="100000"/>
              </a:lnSpc>
              <a:spcBef>
                <a:spcPts val="300"/>
              </a:spcBef>
              <a:spcAft>
                <a:spcPts val="0"/>
              </a:spcAft>
              <a:buClr>
                <a:srgbClr val="888888"/>
              </a:buClr>
              <a:buSzPts val="800"/>
              <a:buNone/>
              <a:defRPr sz="1200">
                <a:solidFill>
                  <a:srgbClr val="888888"/>
                </a:solidFill>
              </a:defRPr>
            </a:lvl2pPr>
            <a:lvl3pPr marL="1371600" lvl="2" indent="-228600" algn="l">
              <a:lnSpc>
                <a:spcPct val="100000"/>
              </a:lnSpc>
              <a:spcBef>
                <a:spcPts val="300"/>
              </a:spcBef>
              <a:spcAft>
                <a:spcPts val="0"/>
              </a:spcAft>
              <a:buClr>
                <a:srgbClr val="888888"/>
              </a:buClr>
              <a:buSzPts val="700"/>
              <a:buNone/>
              <a:defRPr sz="1100">
                <a:solidFill>
                  <a:srgbClr val="888888"/>
                </a:solidFill>
              </a:defRPr>
            </a:lvl3pPr>
            <a:lvl4pPr marL="1828800" lvl="3" indent="-228600" algn="l">
              <a:lnSpc>
                <a:spcPct val="100000"/>
              </a:lnSpc>
              <a:spcBef>
                <a:spcPts val="100"/>
              </a:spcBef>
              <a:spcAft>
                <a:spcPts val="0"/>
              </a:spcAft>
              <a:buClr>
                <a:srgbClr val="888888"/>
              </a:buClr>
              <a:buSzPts val="700"/>
              <a:buNone/>
              <a:defRPr sz="900">
                <a:solidFill>
                  <a:srgbClr val="888888"/>
                </a:solidFill>
              </a:defRPr>
            </a:lvl4pPr>
            <a:lvl5pPr marL="2286000" lvl="4" indent="-228600" algn="l">
              <a:lnSpc>
                <a:spcPct val="100000"/>
              </a:lnSpc>
              <a:spcBef>
                <a:spcPts val="100"/>
              </a:spcBef>
              <a:spcAft>
                <a:spcPts val="0"/>
              </a:spcAft>
              <a:buClr>
                <a:srgbClr val="888888"/>
              </a:buClr>
              <a:buSzPts val="700"/>
              <a:buNone/>
              <a:defRPr sz="900">
                <a:solidFill>
                  <a:srgbClr val="888888"/>
                </a:solidFill>
              </a:defRPr>
            </a:lvl5pPr>
            <a:lvl6pPr marL="2743200" lvl="5" indent="-228600" algn="l">
              <a:lnSpc>
                <a:spcPct val="100000"/>
              </a:lnSpc>
              <a:spcBef>
                <a:spcPts val="100"/>
              </a:spcBef>
              <a:spcAft>
                <a:spcPts val="0"/>
              </a:spcAft>
              <a:buClr>
                <a:srgbClr val="888888"/>
              </a:buClr>
              <a:buSzPts val="700"/>
              <a:buNone/>
              <a:defRPr sz="900">
                <a:solidFill>
                  <a:srgbClr val="888888"/>
                </a:solidFill>
              </a:defRPr>
            </a:lvl6pPr>
            <a:lvl7pPr marL="3200400" lvl="6" indent="-228600" algn="l">
              <a:lnSpc>
                <a:spcPct val="100000"/>
              </a:lnSpc>
              <a:spcBef>
                <a:spcPts val="100"/>
              </a:spcBef>
              <a:spcAft>
                <a:spcPts val="0"/>
              </a:spcAft>
              <a:buClr>
                <a:srgbClr val="888888"/>
              </a:buClr>
              <a:buSzPts val="700"/>
              <a:buNone/>
              <a:defRPr sz="900">
                <a:solidFill>
                  <a:srgbClr val="888888"/>
                </a:solidFill>
              </a:defRPr>
            </a:lvl7pPr>
            <a:lvl8pPr marL="3657600" lvl="7" indent="-228600" algn="l">
              <a:lnSpc>
                <a:spcPct val="100000"/>
              </a:lnSpc>
              <a:spcBef>
                <a:spcPts val="100"/>
              </a:spcBef>
              <a:spcAft>
                <a:spcPts val="0"/>
              </a:spcAft>
              <a:buClr>
                <a:srgbClr val="888888"/>
              </a:buClr>
              <a:buSzPts val="700"/>
              <a:buNone/>
              <a:defRPr sz="900">
                <a:solidFill>
                  <a:srgbClr val="888888"/>
                </a:solidFill>
              </a:defRPr>
            </a:lvl8pPr>
            <a:lvl9pPr marL="4114800" lvl="8" indent="-228600" algn="l">
              <a:lnSpc>
                <a:spcPct val="100000"/>
              </a:lnSpc>
              <a:spcBef>
                <a:spcPts val="100"/>
              </a:spcBef>
              <a:spcAft>
                <a:spcPts val="0"/>
              </a:spcAft>
              <a:buClr>
                <a:srgbClr val="888888"/>
              </a:buClr>
              <a:buSzPts val="700"/>
              <a:buNone/>
              <a:defRPr sz="900">
                <a:solidFill>
                  <a:srgbClr val="888888"/>
                </a:solidFill>
              </a:defRPr>
            </a:lvl9pPr>
          </a:lstStyle>
          <a:p>
            <a:endParaRPr/>
          </a:p>
        </p:txBody>
      </p:sp>
      <p:sp>
        <p:nvSpPr>
          <p:cNvPr id="510" name="Google Shape;510;g3f5a1507d12_0_115"/>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11" name="Google Shape;511;g3f5a1507d12_0_115"/>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12" name="Google Shape;512;g3f5a1507d12_0_115"/>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5498512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13"/>
        <p:cNvGrpSpPr/>
        <p:nvPr/>
      </p:nvGrpSpPr>
      <p:grpSpPr>
        <a:xfrm>
          <a:off x="0" y="0"/>
          <a:ext cx="0" cy="0"/>
          <a:chOff x="0" y="0"/>
          <a:chExt cx="0" cy="0"/>
        </a:xfrm>
      </p:grpSpPr>
      <p:sp>
        <p:nvSpPr>
          <p:cNvPr id="514" name="Google Shape;514;g3f5a1507d12_0_121"/>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15" name="Google Shape;515;g3f5a1507d12_0_121"/>
          <p:cNvSpPr txBox="1">
            <a:spLocks noGrp="1"/>
          </p:cNvSpPr>
          <p:nvPr>
            <p:ph type="body" idx="1"/>
          </p:nvPr>
        </p:nvSpPr>
        <p:spPr>
          <a:xfrm>
            <a:off x="304800" y="1066801"/>
            <a:ext cx="26925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sz="1900"/>
            </a:lvl1pPr>
            <a:lvl2pPr marL="914400" lvl="1" indent="-298450" algn="l">
              <a:lnSpc>
                <a:spcPct val="100000"/>
              </a:lnSpc>
              <a:spcBef>
                <a:spcPts val="300"/>
              </a:spcBef>
              <a:spcAft>
                <a:spcPts val="0"/>
              </a:spcAft>
              <a:buClr>
                <a:schemeClr val="dk1"/>
              </a:buClr>
              <a:buSzPts val="1100"/>
              <a:buChar char="–"/>
              <a:defRPr sz="1600"/>
            </a:lvl2pPr>
            <a:lvl3pPr marL="1371600" lvl="2" indent="-285750" algn="l">
              <a:lnSpc>
                <a:spcPct val="100000"/>
              </a:lnSpc>
              <a:spcBef>
                <a:spcPts val="300"/>
              </a:spcBef>
              <a:spcAft>
                <a:spcPts val="0"/>
              </a:spcAft>
              <a:buClr>
                <a:schemeClr val="dk1"/>
              </a:buClr>
              <a:buSzPts val="900"/>
              <a:buChar char="•"/>
              <a:defRPr sz="1300"/>
            </a:lvl3pPr>
            <a:lvl4pPr marL="1828800" lvl="3" indent="-279400" algn="l">
              <a:lnSpc>
                <a:spcPct val="100000"/>
              </a:lnSpc>
              <a:spcBef>
                <a:spcPts val="300"/>
              </a:spcBef>
              <a:spcAft>
                <a:spcPts val="0"/>
              </a:spcAft>
              <a:buClr>
                <a:schemeClr val="dk1"/>
              </a:buClr>
              <a:buSzPts val="800"/>
              <a:buChar char="–"/>
              <a:defRPr sz="1200"/>
            </a:lvl4pPr>
            <a:lvl5pPr marL="2286000" lvl="4" indent="-279400" algn="l">
              <a:lnSpc>
                <a:spcPct val="100000"/>
              </a:lnSpc>
              <a:spcBef>
                <a:spcPts val="300"/>
              </a:spcBef>
              <a:spcAft>
                <a:spcPts val="0"/>
              </a:spcAft>
              <a:buClr>
                <a:schemeClr val="dk1"/>
              </a:buClr>
              <a:buSzPts val="800"/>
              <a:buChar char="»"/>
              <a:defRPr sz="1200"/>
            </a:lvl5pPr>
            <a:lvl6pPr marL="2743200" lvl="5" indent="-279400" algn="l">
              <a:lnSpc>
                <a:spcPct val="100000"/>
              </a:lnSpc>
              <a:spcBef>
                <a:spcPts val="300"/>
              </a:spcBef>
              <a:spcAft>
                <a:spcPts val="0"/>
              </a:spcAft>
              <a:buClr>
                <a:schemeClr val="dk1"/>
              </a:buClr>
              <a:buSzPts val="800"/>
              <a:buChar char="•"/>
              <a:defRPr sz="1200"/>
            </a:lvl6pPr>
            <a:lvl7pPr marL="3200400" lvl="6" indent="-279400" algn="l">
              <a:lnSpc>
                <a:spcPct val="100000"/>
              </a:lnSpc>
              <a:spcBef>
                <a:spcPts val="300"/>
              </a:spcBef>
              <a:spcAft>
                <a:spcPts val="0"/>
              </a:spcAft>
              <a:buClr>
                <a:schemeClr val="dk1"/>
              </a:buClr>
              <a:buSzPts val="800"/>
              <a:buChar char="•"/>
              <a:defRPr sz="1200"/>
            </a:lvl7pPr>
            <a:lvl8pPr marL="3657600" lvl="7" indent="-279400" algn="l">
              <a:lnSpc>
                <a:spcPct val="100000"/>
              </a:lnSpc>
              <a:spcBef>
                <a:spcPts val="300"/>
              </a:spcBef>
              <a:spcAft>
                <a:spcPts val="0"/>
              </a:spcAft>
              <a:buClr>
                <a:schemeClr val="dk1"/>
              </a:buClr>
              <a:buSzPts val="800"/>
              <a:buChar char="•"/>
              <a:defRPr sz="1200"/>
            </a:lvl8pPr>
            <a:lvl9pPr marL="4114800" lvl="8" indent="-279400" algn="l">
              <a:lnSpc>
                <a:spcPct val="100000"/>
              </a:lnSpc>
              <a:spcBef>
                <a:spcPts val="300"/>
              </a:spcBef>
              <a:spcAft>
                <a:spcPts val="0"/>
              </a:spcAft>
              <a:buClr>
                <a:schemeClr val="dk1"/>
              </a:buClr>
              <a:buSzPts val="800"/>
              <a:buChar char="•"/>
              <a:defRPr sz="1200"/>
            </a:lvl9pPr>
          </a:lstStyle>
          <a:p>
            <a:endParaRPr/>
          </a:p>
        </p:txBody>
      </p:sp>
      <p:sp>
        <p:nvSpPr>
          <p:cNvPr id="516" name="Google Shape;516;g3f5a1507d12_0_121"/>
          <p:cNvSpPr txBox="1">
            <a:spLocks noGrp="1"/>
          </p:cNvSpPr>
          <p:nvPr>
            <p:ph type="body" idx="2"/>
          </p:nvPr>
        </p:nvSpPr>
        <p:spPr>
          <a:xfrm>
            <a:off x="3098800" y="1066801"/>
            <a:ext cx="26925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sz="1900"/>
            </a:lvl1pPr>
            <a:lvl2pPr marL="914400" lvl="1" indent="-298450" algn="l">
              <a:lnSpc>
                <a:spcPct val="100000"/>
              </a:lnSpc>
              <a:spcBef>
                <a:spcPts val="300"/>
              </a:spcBef>
              <a:spcAft>
                <a:spcPts val="0"/>
              </a:spcAft>
              <a:buClr>
                <a:schemeClr val="dk1"/>
              </a:buClr>
              <a:buSzPts val="1100"/>
              <a:buChar char="–"/>
              <a:defRPr sz="1600"/>
            </a:lvl2pPr>
            <a:lvl3pPr marL="1371600" lvl="2" indent="-285750" algn="l">
              <a:lnSpc>
                <a:spcPct val="100000"/>
              </a:lnSpc>
              <a:spcBef>
                <a:spcPts val="300"/>
              </a:spcBef>
              <a:spcAft>
                <a:spcPts val="0"/>
              </a:spcAft>
              <a:buClr>
                <a:schemeClr val="dk1"/>
              </a:buClr>
              <a:buSzPts val="900"/>
              <a:buChar char="•"/>
              <a:defRPr sz="1300"/>
            </a:lvl3pPr>
            <a:lvl4pPr marL="1828800" lvl="3" indent="-279400" algn="l">
              <a:lnSpc>
                <a:spcPct val="100000"/>
              </a:lnSpc>
              <a:spcBef>
                <a:spcPts val="300"/>
              </a:spcBef>
              <a:spcAft>
                <a:spcPts val="0"/>
              </a:spcAft>
              <a:buClr>
                <a:schemeClr val="dk1"/>
              </a:buClr>
              <a:buSzPts val="800"/>
              <a:buChar char="–"/>
              <a:defRPr sz="1200"/>
            </a:lvl4pPr>
            <a:lvl5pPr marL="2286000" lvl="4" indent="-279400" algn="l">
              <a:lnSpc>
                <a:spcPct val="100000"/>
              </a:lnSpc>
              <a:spcBef>
                <a:spcPts val="300"/>
              </a:spcBef>
              <a:spcAft>
                <a:spcPts val="0"/>
              </a:spcAft>
              <a:buClr>
                <a:schemeClr val="dk1"/>
              </a:buClr>
              <a:buSzPts val="800"/>
              <a:buChar char="»"/>
              <a:defRPr sz="1200"/>
            </a:lvl5pPr>
            <a:lvl6pPr marL="2743200" lvl="5" indent="-279400" algn="l">
              <a:lnSpc>
                <a:spcPct val="100000"/>
              </a:lnSpc>
              <a:spcBef>
                <a:spcPts val="300"/>
              </a:spcBef>
              <a:spcAft>
                <a:spcPts val="0"/>
              </a:spcAft>
              <a:buClr>
                <a:schemeClr val="dk1"/>
              </a:buClr>
              <a:buSzPts val="800"/>
              <a:buChar char="•"/>
              <a:defRPr sz="1200"/>
            </a:lvl6pPr>
            <a:lvl7pPr marL="3200400" lvl="6" indent="-279400" algn="l">
              <a:lnSpc>
                <a:spcPct val="100000"/>
              </a:lnSpc>
              <a:spcBef>
                <a:spcPts val="300"/>
              </a:spcBef>
              <a:spcAft>
                <a:spcPts val="0"/>
              </a:spcAft>
              <a:buClr>
                <a:schemeClr val="dk1"/>
              </a:buClr>
              <a:buSzPts val="800"/>
              <a:buChar char="•"/>
              <a:defRPr sz="1200"/>
            </a:lvl7pPr>
            <a:lvl8pPr marL="3657600" lvl="7" indent="-279400" algn="l">
              <a:lnSpc>
                <a:spcPct val="100000"/>
              </a:lnSpc>
              <a:spcBef>
                <a:spcPts val="300"/>
              </a:spcBef>
              <a:spcAft>
                <a:spcPts val="0"/>
              </a:spcAft>
              <a:buClr>
                <a:schemeClr val="dk1"/>
              </a:buClr>
              <a:buSzPts val="800"/>
              <a:buChar char="•"/>
              <a:defRPr sz="1200"/>
            </a:lvl8pPr>
            <a:lvl9pPr marL="4114800" lvl="8" indent="-279400" algn="l">
              <a:lnSpc>
                <a:spcPct val="100000"/>
              </a:lnSpc>
              <a:spcBef>
                <a:spcPts val="300"/>
              </a:spcBef>
              <a:spcAft>
                <a:spcPts val="0"/>
              </a:spcAft>
              <a:buClr>
                <a:schemeClr val="dk1"/>
              </a:buClr>
              <a:buSzPts val="800"/>
              <a:buChar char="•"/>
              <a:defRPr sz="1200"/>
            </a:lvl9pPr>
          </a:lstStyle>
          <a:p>
            <a:endParaRPr/>
          </a:p>
        </p:txBody>
      </p:sp>
      <p:sp>
        <p:nvSpPr>
          <p:cNvPr id="517" name="Google Shape;517;g3f5a1507d12_0_121"/>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18" name="Google Shape;518;g3f5a1507d12_0_121"/>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19" name="Google Shape;519;g3f5a1507d12_0_121"/>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0742134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20"/>
        <p:cNvGrpSpPr/>
        <p:nvPr/>
      </p:nvGrpSpPr>
      <p:grpSpPr>
        <a:xfrm>
          <a:off x="0" y="0"/>
          <a:ext cx="0" cy="0"/>
          <a:chOff x="0" y="0"/>
          <a:chExt cx="0" cy="0"/>
        </a:xfrm>
      </p:grpSpPr>
      <p:sp>
        <p:nvSpPr>
          <p:cNvPr id="521" name="Google Shape;521;g3f5a1507d12_0_128"/>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2000"/>
              <a:buFont typeface="Calibri"/>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22" name="Google Shape;522;g3f5a1507d12_0_128"/>
          <p:cNvSpPr txBox="1">
            <a:spLocks noGrp="1"/>
          </p:cNvSpPr>
          <p:nvPr>
            <p:ph type="body" idx="1"/>
          </p:nvPr>
        </p:nvSpPr>
        <p:spPr>
          <a:xfrm>
            <a:off x="304801" y="1023409"/>
            <a:ext cx="2693700" cy="4269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chemeClr val="dk1"/>
              </a:buClr>
              <a:buSzPts val="1100"/>
              <a:buNone/>
              <a:defRPr sz="1600" b="1"/>
            </a:lvl1pPr>
            <a:lvl2pPr marL="914400" lvl="1" indent="-228600" algn="l">
              <a:lnSpc>
                <a:spcPct val="100000"/>
              </a:lnSpc>
              <a:spcBef>
                <a:spcPts val="300"/>
              </a:spcBef>
              <a:spcAft>
                <a:spcPts val="0"/>
              </a:spcAft>
              <a:buClr>
                <a:schemeClr val="dk1"/>
              </a:buClr>
              <a:buSzPts val="900"/>
              <a:buNone/>
              <a:defRPr sz="1300" b="1"/>
            </a:lvl2pPr>
            <a:lvl3pPr marL="1371600" lvl="2" indent="-228600" algn="l">
              <a:lnSpc>
                <a:spcPct val="100000"/>
              </a:lnSpc>
              <a:spcBef>
                <a:spcPts val="300"/>
              </a:spcBef>
              <a:spcAft>
                <a:spcPts val="0"/>
              </a:spcAft>
              <a:buClr>
                <a:schemeClr val="dk1"/>
              </a:buClr>
              <a:buSzPts val="800"/>
              <a:buNone/>
              <a:defRPr sz="1200" b="1"/>
            </a:lvl3pPr>
            <a:lvl4pPr marL="1828800" lvl="3" indent="-228600" algn="l">
              <a:lnSpc>
                <a:spcPct val="100000"/>
              </a:lnSpc>
              <a:spcBef>
                <a:spcPts val="300"/>
              </a:spcBef>
              <a:spcAft>
                <a:spcPts val="0"/>
              </a:spcAft>
              <a:buClr>
                <a:schemeClr val="dk1"/>
              </a:buClr>
              <a:buSzPts val="700"/>
              <a:buNone/>
              <a:defRPr sz="1100" b="1"/>
            </a:lvl4pPr>
            <a:lvl5pPr marL="2286000" lvl="4" indent="-228600" algn="l">
              <a:lnSpc>
                <a:spcPct val="100000"/>
              </a:lnSpc>
              <a:spcBef>
                <a:spcPts val="300"/>
              </a:spcBef>
              <a:spcAft>
                <a:spcPts val="0"/>
              </a:spcAft>
              <a:buClr>
                <a:schemeClr val="dk1"/>
              </a:buClr>
              <a:buSzPts val="700"/>
              <a:buNone/>
              <a:defRPr sz="1100" b="1"/>
            </a:lvl5pPr>
            <a:lvl6pPr marL="2743200" lvl="5" indent="-228600" algn="l">
              <a:lnSpc>
                <a:spcPct val="100000"/>
              </a:lnSpc>
              <a:spcBef>
                <a:spcPts val="300"/>
              </a:spcBef>
              <a:spcAft>
                <a:spcPts val="0"/>
              </a:spcAft>
              <a:buClr>
                <a:schemeClr val="dk1"/>
              </a:buClr>
              <a:buSzPts val="700"/>
              <a:buNone/>
              <a:defRPr sz="1100" b="1"/>
            </a:lvl6pPr>
            <a:lvl7pPr marL="3200400" lvl="6" indent="-228600" algn="l">
              <a:lnSpc>
                <a:spcPct val="100000"/>
              </a:lnSpc>
              <a:spcBef>
                <a:spcPts val="300"/>
              </a:spcBef>
              <a:spcAft>
                <a:spcPts val="0"/>
              </a:spcAft>
              <a:buClr>
                <a:schemeClr val="dk1"/>
              </a:buClr>
              <a:buSzPts val="700"/>
              <a:buNone/>
              <a:defRPr sz="1100" b="1"/>
            </a:lvl7pPr>
            <a:lvl8pPr marL="3657600" lvl="7" indent="-228600" algn="l">
              <a:lnSpc>
                <a:spcPct val="100000"/>
              </a:lnSpc>
              <a:spcBef>
                <a:spcPts val="300"/>
              </a:spcBef>
              <a:spcAft>
                <a:spcPts val="0"/>
              </a:spcAft>
              <a:buClr>
                <a:schemeClr val="dk1"/>
              </a:buClr>
              <a:buSzPts val="700"/>
              <a:buNone/>
              <a:defRPr sz="1100" b="1"/>
            </a:lvl8pPr>
            <a:lvl9pPr marL="4114800" lvl="8" indent="-228600" algn="l">
              <a:lnSpc>
                <a:spcPct val="100000"/>
              </a:lnSpc>
              <a:spcBef>
                <a:spcPts val="300"/>
              </a:spcBef>
              <a:spcAft>
                <a:spcPts val="0"/>
              </a:spcAft>
              <a:buClr>
                <a:schemeClr val="dk1"/>
              </a:buClr>
              <a:buSzPts val="700"/>
              <a:buNone/>
              <a:defRPr sz="1100" b="1"/>
            </a:lvl9pPr>
          </a:lstStyle>
          <a:p>
            <a:endParaRPr/>
          </a:p>
        </p:txBody>
      </p:sp>
      <p:sp>
        <p:nvSpPr>
          <p:cNvPr id="523" name="Google Shape;523;g3f5a1507d12_0_128"/>
          <p:cNvSpPr txBox="1">
            <a:spLocks noGrp="1"/>
          </p:cNvSpPr>
          <p:nvPr>
            <p:ph type="body" idx="2"/>
          </p:nvPr>
        </p:nvSpPr>
        <p:spPr>
          <a:xfrm>
            <a:off x="304801" y="1449917"/>
            <a:ext cx="2693700" cy="2634300"/>
          </a:xfrm>
          <a:prstGeom prst="rect">
            <a:avLst/>
          </a:prstGeom>
          <a:noFill/>
          <a:ln>
            <a:noFill/>
          </a:ln>
        </p:spPr>
        <p:txBody>
          <a:bodyPr spcFirstLastPara="1" wrap="square" lIns="60975" tIns="30475" rIns="60975" bIns="30475"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300"/>
            </a:lvl2pPr>
            <a:lvl3pPr marL="1371600" lvl="2" indent="-279400" algn="l">
              <a:lnSpc>
                <a:spcPct val="100000"/>
              </a:lnSpc>
              <a:spcBef>
                <a:spcPts val="300"/>
              </a:spcBef>
              <a:spcAft>
                <a:spcPts val="0"/>
              </a:spcAft>
              <a:buClr>
                <a:schemeClr val="dk1"/>
              </a:buClr>
              <a:buSzPts val="800"/>
              <a:buChar char="•"/>
              <a:defRPr sz="1200"/>
            </a:lvl3pPr>
            <a:lvl4pPr marL="1828800" lvl="3" indent="-273050" algn="l">
              <a:lnSpc>
                <a:spcPct val="100000"/>
              </a:lnSpc>
              <a:spcBef>
                <a:spcPts val="300"/>
              </a:spcBef>
              <a:spcAft>
                <a:spcPts val="0"/>
              </a:spcAft>
              <a:buClr>
                <a:schemeClr val="dk1"/>
              </a:buClr>
              <a:buSzPts val="700"/>
              <a:buChar char="–"/>
              <a:defRPr sz="1100"/>
            </a:lvl4pPr>
            <a:lvl5pPr marL="2286000" lvl="4" indent="-273050" algn="l">
              <a:lnSpc>
                <a:spcPct val="100000"/>
              </a:lnSpc>
              <a:spcBef>
                <a:spcPts val="300"/>
              </a:spcBef>
              <a:spcAft>
                <a:spcPts val="0"/>
              </a:spcAft>
              <a:buClr>
                <a:schemeClr val="dk1"/>
              </a:buClr>
              <a:buSzPts val="700"/>
              <a:buChar char="»"/>
              <a:defRPr sz="1100"/>
            </a:lvl5pPr>
            <a:lvl6pPr marL="2743200" lvl="5" indent="-273050" algn="l">
              <a:lnSpc>
                <a:spcPct val="100000"/>
              </a:lnSpc>
              <a:spcBef>
                <a:spcPts val="300"/>
              </a:spcBef>
              <a:spcAft>
                <a:spcPts val="0"/>
              </a:spcAft>
              <a:buClr>
                <a:schemeClr val="dk1"/>
              </a:buClr>
              <a:buSzPts val="700"/>
              <a:buChar char="•"/>
              <a:defRPr sz="1100"/>
            </a:lvl6pPr>
            <a:lvl7pPr marL="3200400" lvl="6" indent="-273050" algn="l">
              <a:lnSpc>
                <a:spcPct val="100000"/>
              </a:lnSpc>
              <a:spcBef>
                <a:spcPts val="300"/>
              </a:spcBef>
              <a:spcAft>
                <a:spcPts val="0"/>
              </a:spcAft>
              <a:buClr>
                <a:schemeClr val="dk1"/>
              </a:buClr>
              <a:buSzPts val="700"/>
              <a:buChar char="•"/>
              <a:defRPr sz="1100"/>
            </a:lvl7pPr>
            <a:lvl8pPr marL="3657600" lvl="7" indent="-273050" algn="l">
              <a:lnSpc>
                <a:spcPct val="100000"/>
              </a:lnSpc>
              <a:spcBef>
                <a:spcPts val="300"/>
              </a:spcBef>
              <a:spcAft>
                <a:spcPts val="0"/>
              </a:spcAft>
              <a:buClr>
                <a:schemeClr val="dk1"/>
              </a:buClr>
              <a:buSzPts val="700"/>
              <a:buChar char="•"/>
              <a:defRPr sz="1100"/>
            </a:lvl8pPr>
            <a:lvl9pPr marL="4114800" lvl="8" indent="-273050" algn="l">
              <a:lnSpc>
                <a:spcPct val="100000"/>
              </a:lnSpc>
              <a:spcBef>
                <a:spcPts val="300"/>
              </a:spcBef>
              <a:spcAft>
                <a:spcPts val="0"/>
              </a:spcAft>
              <a:buClr>
                <a:schemeClr val="dk1"/>
              </a:buClr>
              <a:buSzPts val="700"/>
              <a:buChar char="•"/>
              <a:defRPr sz="1100"/>
            </a:lvl9pPr>
          </a:lstStyle>
          <a:p>
            <a:endParaRPr/>
          </a:p>
        </p:txBody>
      </p:sp>
      <p:sp>
        <p:nvSpPr>
          <p:cNvPr id="524" name="Google Shape;524;g3f5a1507d12_0_128"/>
          <p:cNvSpPr txBox="1">
            <a:spLocks noGrp="1"/>
          </p:cNvSpPr>
          <p:nvPr>
            <p:ph type="body" idx="3"/>
          </p:nvPr>
        </p:nvSpPr>
        <p:spPr>
          <a:xfrm>
            <a:off x="3096685" y="1023409"/>
            <a:ext cx="2694900" cy="4269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chemeClr val="dk1"/>
              </a:buClr>
              <a:buSzPts val="1100"/>
              <a:buNone/>
              <a:defRPr sz="1600" b="1"/>
            </a:lvl1pPr>
            <a:lvl2pPr marL="914400" lvl="1" indent="-228600" algn="l">
              <a:lnSpc>
                <a:spcPct val="100000"/>
              </a:lnSpc>
              <a:spcBef>
                <a:spcPts val="300"/>
              </a:spcBef>
              <a:spcAft>
                <a:spcPts val="0"/>
              </a:spcAft>
              <a:buClr>
                <a:schemeClr val="dk1"/>
              </a:buClr>
              <a:buSzPts val="900"/>
              <a:buNone/>
              <a:defRPr sz="1300" b="1"/>
            </a:lvl2pPr>
            <a:lvl3pPr marL="1371600" lvl="2" indent="-228600" algn="l">
              <a:lnSpc>
                <a:spcPct val="100000"/>
              </a:lnSpc>
              <a:spcBef>
                <a:spcPts val="300"/>
              </a:spcBef>
              <a:spcAft>
                <a:spcPts val="0"/>
              </a:spcAft>
              <a:buClr>
                <a:schemeClr val="dk1"/>
              </a:buClr>
              <a:buSzPts val="800"/>
              <a:buNone/>
              <a:defRPr sz="1200" b="1"/>
            </a:lvl3pPr>
            <a:lvl4pPr marL="1828800" lvl="3" indent="-228600" algn="l">
              <a:lnSpc>
                <a:spcPct val="100000"/>
              </a:lnSpc>
              <a:spcBef>
                <a:spcPts val="300"/>
              </a:spcBef>
              <a:spcAft>
                <a:spcPts val="0"/>
              </a:spcAft>
              <a:buClr>
                <a:schemeClr val="dk1"/>
              </a:buClr>
              <a:buSzPts val="700"/>
              <a:buNone/>
              <a:defRPr sz="1100" b="1"/>
            </a:lvl4pPr>
            <a:lvl5pPr marL="2286000" lvl="4" indent="-228600" algn="l">
              <a:lnSpc>
                <a:spcPct val="100000"/>
              </a:lnSpc>
              <a:spcBef>
                <a:spcPts val="300"/>
              </a:spcBef>
              <a:spcAft>
                <a:spcPts val="0"/>
              </a:spcAft>
              <a:buClr>
                <a:schemeClr val="dk1"/>
              </a:buClr>
              <a:buSzPts val="700"/>
              <a:buNone/>
              <a:defRPr sz="1100" b="1"/>
            </a:lvl5pPr>
            <a:lvl6pPr marL="2743200" lvl="5" indent="-228600" algn="l">
              <a:lnSpc>
                <a:spcPct val="100000"/>
              </a:lnSpc>
              <a:spcBef>
                <a:spcPts val="300"/>
              </a:spcBef>
              <a:spcAft>
                <a:spcPts val="0"/>
              </a:spcAft>
              <a:buClr>
                <a:schemeClr val="dk1"/>
              </a:buClr>
              <a:buSzPts val="700"/>
              <a:buNone/>
              <a:defRPr sz="1100" b="1"/>
            </a:lvl6pPr>
            <a:lvl7pPr marL="3200400" lvl="6" indent="-228600" algn="l">
              <a:lnSpc>
                <a:spcPct val="100000"/>
              </a:lnSpc>
              <a:spcBef>
                <a:spcPts val="300"/>
              </a:spcBef>
              <a:spcAft>
                <a:spcPts val="0"/>
              </a:spcAft>
              <a:buClr>
                <a:schemeClr val="dk1"/>
              </a:buClr>
              <a:buSzPts val="700"/>
              <a:buNone/>
              <a:defRPr sz="1100" b="1"/>
            </a:lvl7pPr>
            <a:lvl8pPr marL="3657600" lvl="7" indent="-228600" algn="l">
              <a:lnSpc>
                <a:spcPct val="100000"/>
              </a:lnSpc>
              <a:spcBef>
                <a:spcPts val="300"/>
              </a:spcBef>
              <a:spcAft>
                <a:spcPts val="0"/>
              </a:spcAft>
              <a:buClr>
                <a:schemeClr val="dk1"/>
              </a:buClr>
              <a:buSzPts val="700"/>
              <a:buNone/>
              <a:defRPr sz="1100" b="1"/>
            </a:lvl8pPr>
            <a:lvl9pPr marL="4114800" lvl="8" indent="-228600" algn="l">
              <a:lnSpc>
                <a:spcPct val="100000"/>
              </a:lnSpc>
              <a:spcBef>
                <a:spcPts val="300"/>
              </a:spcBef>
              <a:spcAft>
                <a:spcPts val="0"/>
              </a:spcAft>
              <a:buClr>
                <a:schemeClr val="dk1"/>
              </a:buClr>
              <a:buSzPts val="700"/>
              <a:buNone/>
              <a:defRPr sz="1100" b="1"/>
            </a:lvl9pPr>
          </a:lstStyle>
          <a:p>
            <a:endParaRPr/>
          </a:p>
        </p:txBody>
      </p:sp>
      <p:sp>
        <p:nvSpPr>
          <p:cNvPr id="525" name="Google Shape;525;g3f5a1507d12_0_128"/>
          <p:cNvSpPr txBox="1">
            <a:spLocks noGrp="1"/>
          </p:cNvSpPr>
          <p:nvPr>
            <p:ph type="body" idx="4"/>
          </p:nvPr>
        </p:nvSpPr>
        <p:spPr>
          <a:xfrm>
            <a:off x="3096685" y="1449917"/>
            <a:ext cx="2694900" cy="2634300"/>
          </a:xfrm>
          <a:prstGeom prst="rect">
            <a:avLst/>
          </a:prstGeom>
          <a:noFill/>
          <a:ln>
            <a:noFill/>
          </a:ln>
        </p:spPr>
        <p:txBody>
          <a:bodyPr spcFirstLastPara="1" wrap="square" lIns="60975" tIns="30475" rIns="60975" bIns="30475"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300"/>
            </a:lvl2pPr>
            <a:lvl3pPr marL="1371600" lvl="2" indent="-279400" algn="l">
              <a:lnSpc>
                <a:spcPct val="100000"/>
              </a:lnSpc>
              <a:spcBef>
                <a:spcPts val="300"/>
              </a:spcBef>
              <a:spcAft>
                <a:spcPts val="0"/>
              </a:spcAft>
              <a:buClr>
                <a:schemeClr val="dk1"/>
              </a:buClr>
              <a:buSzPts val="800"/>
              <a:buChar char="•"/>
              <a:defRPr sz="1200"/>
            </a:lvl3pPr>
            <a:lvl4pPr marL="1828800" lvl="3" indent="-273050" algn="l">
              <a:lnSpc>
                <a:spcPct val="100000"/>
              </a:lnSpc>
              <a:spcBef>
                <a:spcPts val="300"/>
              </a:spcBef>
              <a:spcAft>
                <a:spcPts val="0"/>
              </a:spcAft>
              <a:buClr>
                <a:schemeClr val="dk1"/>
              </a:buClr>
              <a:buSzPts val="700"/>
              <a:buChar char="–"/>
              <a:defRPr sz="1100"/>
            </a:lvl4pPr>
            <a:lvl5pPr marL="2286000" lvl="4" indent="-273050" algn="l">
              <a:lnSpc>
                <a:spcPct val="100000"/>
              </a:lnSpc>
              <a:spcBef>
                <a:spcPts val="300"/>
              </a:spcBef>
              <a:spcAft>
                <a:spcPts val="0"/>
              </a:spcAft>
              <a:buClr>
                <a:schemeClr val="dk1"/>
              </a:buClr>
              <a:buSzPts val="700"/>
              <a:buChar char="»"/>
              <a:defRPr sz="1100"/>
            </a:lvl5pPr>
            <a:lvl6pPr marL="2743200" lvl="5" indent="-273050" algn="l">
              <a:lnSpc>
                <a:spcPct val="100000"/>
              </a:lnSpc>
              <a:spcBef>
                <a:spcPts val="300"/>
              </a:spcBef>
              <a:spcAft>
                <a:spcPts val="0"/>
              </a:spcAft>
              <a:buClr>
                <a:schemeClr val="dk1"/>
              </a:buClr>
              <a:buSzPts val="700"/>
              <a:buChar char="•"/>
              <a:defRPr sz="1100"/>
            </a:lvl6pPr>
            <a:lvl7pPr marL="3200400" lvl="6" indent="-273050" algn="l">
              <a:lnSpc>
                <a:spcPct val="100000"/>
              </a:lnSpc>
              <a:spcBef>
                <a:spcPts val="300"/>
              </a:spcBef>
              <a:spcAft>
                <a:spcPts val="0"/>
              </a:spcAft>
              <a:buClr>
                <a:schemeClr val="dk1"/>
              </a:buClr>
              <a:buSzPts val="700"/>
              <a:buChar char="•"/>
              <a:defRPr sz="1100"/>
            </a:lvl7pPr>
            <a:lvl8pPr marL="3657600" lvl="7" indent="-273050" algn="l">
              <a:lnSpc>
                <a:spcPct val="100000"/>
              </a:lnSpc>
              <a:spcBef>
                <a:spcPts val="300"/>
              </a:spcBef>
              <a:spcAft>
                <a:spcPts val="0"/>
              </a:spcAft>
              <a:buClr>
                <a:schemeClr val="dk1"/>
              </a:buClr>
              <a:buSzPts val="700"/>
              <a:buChar char="•"/>
              <a:defRPr sz="1100"/>
            </a:lvl8pPr>
            <a:lvl9pPr marL="4114800" lvl="8" indent="-273050" algn="l">
              <a:lnSpc>
                <a:spcPct val="100000"/>
              </a:lnSpc>
              <a:spcBef>
                <a:spcPts val="300"/>
              </a:spcBef>
              <a:spcAft>
                <a:spcPts val="0"/>
              </a:spcAft>
              <a:buClr>
                <a:schemeClr val="dk1"/>
              </a:buClr>
              <a:buSzPts val="700"/>
              <a:buChar char="•"/>
              <a:defRPr sz="1100"/>
            </a:lvl9pPr>
          </a:lstStyle>
          <a:p>
            <a:endParaRPr/>
          </a:p>
        </p:txBody>
      </p:sp>
      <p:sp>
        <p:nvSpPr>
          <p:cNvPr id="526" name="Google Shape;526;g3f5a1507d12_0_128"/>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27" name="Google Shape;527;g3f5a1507d12_0_128"/>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28" name="Google Shape;528;g3f5a1507d12_0_128"/>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35466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9"/>
        <p:cNvGrpSpPr/>
        <p:nvPr/>
      </p:nvGrpSpPr>
      <p:grpSpPr>
        <a:xfrm>
          <a:off x="0" y="0"/>
          <a:ext cx="0" cy="0"/>
          <a:chOff x="0" y="0"/>
          <a:chExt cx="0" cy="0"/>
        </a:xfrm>
      </p:grpSpPr>
      <p:sp>
        <p:nvSpPr>
          <p:cNvPr id="530" name="Google Shape;530;g3f5a1507d12_0_137"/>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31" name="Google Shape;531;g3f5a1507d12_0_137"/>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32" name="Google Shape;532;g3f5a1507d12_0_137"/>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33" name="Google Shape;533;g3f5a1507d12_0_137"/>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2358115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34"/>
        <p:cNvGrpSpPr/>
        <p:nvPr/>
      </p:nvGrpSpPr>
      <p:grpSpPr>
        <a:xfrm>
          <a:off x="0" y="0"/>
          <a:ext cx="0" cy="0"/>
          <a:chOff x="0" y="0"/>
          <a:chExt cx="0" cy="0"/>
        </a:xfrm>
      </p:grpSpPr>
      <p:sp>
        <p:nvSpPr>
          <p:cNvPr id="535" name="Google Shape;535;g3f5a1507d12_0_142"/>
          <p:cNvSpPr txBox="1">
            <a:spLocks noGrp="1"/>
          </p:cNvSpPr>
          <p:nvPr>
            <p:ph type="title"/>
          </p:nvPr>
        </p:nvSpPr>
        <p:spPr>
          <a:xfrm>
            <a:off x="304800" y="182033"/>
            <a:ext cx="2005500" cy="774900"/>
          </a:xfrm>
          <a:prstGeom prst="rect">
            <a:avLst/>
          </a:prstGeom>
          <a:noFill/>
          <a:ln>
            <a:noFill/>
          </a:ln>
        </p:spPr>
        <p:txBody>
          <a:bodyPr spcFirstLastPara="1" wrap="square" lIns="60975" tIns="30475" rIns="60975" bIns="30475" anchor="b" anchorCtr="0">
            <a:normAutofit/>
          </a:bodyPr>
          <a:lstStyle>
            <a:lvl1pPr lvl="0" algn="l">
              <a:lnSpc>
                <a:spcPct val="100000"/>
              </a:lnSpc>
              <a:spcBef>
                <a:spcPts val="0"/>
              </a:spcBef>
              <a:spcAft>
                <a:spcPts val="0"/>
              </a:spcAft>
              <a:buClr>
                <a:schemeClr val="dk1"/>
              </a:buClr>
              <a:buSzPts val="9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36" name="Google Shape;536;g3f5a1507d12_0_142"/>
          <p:cNvSpPr txBox="1">
            <a:spLocks noGrp="1"/>
          </p:cNvSpPr>
          <p:nvPr>
            <p:ph type="body" idx="1"/>
          </p:nvPr>
        </p:nvSpPr>
        <p:spPr>
          <a:xfrm>
            <a:off x="2383367" y="182035"/>
            <a:ext cx="3408000" cy="3902100"/>
          </a:xfrm>
          <a:prstGeom prst="rect">
            <a:avLst/>
          </a:prstGeom>
          <a:noFill/>
          <a:ln>
            <a:noFill/>
          </a:ln>
        </p:spPr>
        <p:txBody>
          <a:bodyPr spcFirstLastPara="1" wrap="square" lIns="60975" tIns="30475" rIns="60975" bIns="30475" anchor="t" anchorCtr="0">
            <a:normAutofit/>
          </a:bodyPr>
          <a:lstStyle>
            <a:lvl1pPr marL="457200" lvl="0" indent="-323850" algn="l">
              <a:lnSpc>
                <a:spcPct val="100000"/>
              </a:lnSpc>
              <a:spcBef>
                <a:spcPts val="400"/>
              </a:spcBef>
              <a:spcAft>
                <a:spcPts val="0"/>
              </a:spcAft>
              <a:buClr>
                <a:schemeClr val="dk1"/>
              </a:buClr>
              <a:buSzPts val="1500"/>
              <a:buChar char="•"/>
              <a:defRPr sz="2100"/>
            </a:lvl1pPr>
            <a:lvl2pPr marL="914400" lvl="1" indent="-304800" algn="l">
              <a:lnSpc>
                <a:spcPct val="100000"/>
              </a:lnSpc>
              <a:spcBef>
                <a:spcPts val="400"/>
              </a:spcBef>
              <a:spcAft>
                <a:spcPts val="0"/>
              </a:spcAft>
              <a:buClr>
                <a:schemeClr val="dk1"/>
              </a:buClr>
              <a:buSzPts val="1200"/>
              <a:buChar char="–"/>
              <a:defRPr sz="1900"/>
            </a:lvl2pPr>
            <a:lvl3pPr marL="1371600" lvl="2" indent="-298450" algn="l">
              <a:lnSpc>
                <a:spcPct val="100000"/>
              </a:lnSpc>
              <a:spcBef>
                <a:spcPts val="300"/>
              </a:spcBef>
              <a:spcAft>
                <a:spcPts val="0"/>
              </a:spcAft>
              <a:buClr>
                <a:schemeClr val="dk1"/>
              </a:buClr>
              <a:buSzPts val="1100"/>
              <a:buChar char="•"/>
              <a:defRPr sz="1600"/>
            </a:lvl3pPr>
            <a:lvl4pPr marL="1828800" lvl="3" indent="-285750" algn="l">
              <a:lnSpc>
                <a:spcPct val="100000"/>
              </a:lnSpc>
              <a:spcBef>
                <a:spcPts val="300"/>
              </a:spcBef>
              <a:spcAft>
                <a:spcPts val="0"/>
              </a:spcAft>
              <a:buClr>
                <a:schemeClr val="dk1"/>
              </a:buClr>
              <a:buSzPts val="900"/>
              <a:buChar char="–"/>
              <a:defRPr sz="1300"/>
            </a:lvl4pPr>
            <a:lvl5pPr marL="2286000" lvl="4" indent="-285750" algn="l">
              <a:lnSpc>
                <a:spcPct val="100000"/>
              </a:lnSpc>
              <a:spcBef>
                <a:spcPts val="300"/>
              </a:spcBef>
              <a:spcAft>
                <a:spcPts val="0"/>
              </a:spcAft>
              <a:buClr>
                <a:schemeClr val="dk1"/>
              </a:buClr>
              <a:buSzPts val="900"/>
              <a:buChar char="»"/>
              <a:defRPr sz="1300"/>
            </a:lvl5pPr>
            <a:lvl6pPr marL="2743200" lvl="5" indent="-285750" algn="l">
              <a:lnSpc>
                <a:spcPct val="100000"/>
              </a:lnSpc>
              <a:spcBef>
                <a:spcPts val="300"/>
              </a:spcBef>
              <a:spcAft>
                <a:spcPts val="0"/>
              </a:spcAft>
              <a:buClr>
                <a:schemeClr val="dk1"/>
              </a:buClr>
              <a:buSzPts val="900"/>
              <a:buChar char="•"/>
              <a:defRPr sz="1300"/>
            </a:lvl6pPr>
            <a:lvl7pPr marL="3200400" lvl="6" indent="-285750" algn="l">
              <a:lnSpc>
                <a:spcPct val="100000"/>
              </a:lnSpc>
              <a:spcBef>
                <a:spcPts val="300"/>
              </a:spcBef>
              <a:spcAft>
                <a:spcPts val="0"/>
              </a:spcAft>
              <a:buClr>
                <a:schemeClr val="dk1"/>
              </a:buClr>
              <a:buSzPts val="900"/>
              <a:buChar char="•"/>
              <a:defRPr sz="1300"/>
            </a:lvl7pPr>
            <a:lvl8pPr marL="3657600" lvl="7" indent="-285750" algn="l">
              <a:lnSpc>
                <a:spcPct val="100000"/>
              </a:lnSpc>
              <a:spcBef>
                <a:spcPts val="300"/>
              </a:spcBef>
              <a:spcAft>
                <a:spcPts val="0"/>
              </a:spcAft>
              <a:buClr>
                <a:schemeClr val="dk1"/>
              </a:buClr>
              <a:buSzPts val="900"/>
              <a:buChar char="•"/>
              <a:defRPr sz="1300"/>
            </a:lvl8pPr>
            <a:lvl9pPr marL="4114800" lvl="8" indent="-285750" algn="l">
              <a:lnSpc>
                <a:spcPct val="100000"/>
              </a:lnSpc>
              <a:spcBef>
                <a:spcPts val="300"/>
              </a:spcBef>
              <a:spcAft>
                <a:spcPts val="0"/>
              </a:spcAft>
              <a:buClr>
                <a:schemeClr val="dk1"/>
              </a:buClr>
              <a:buSzPts val="900"/>
              <a:buChar char="•"/>
              <a:defRPr sz="1300"/>
            </a:lvl9pPr>
          </a:lstStyle>
          <a:p>
            <a:endParaRPr/>
          </a:p>
        </p:txBody>
      </p:sp>
      <p:sp>
        <p:nvSpPr>
          <p:cNvPr id="537" name="Google Shape;537;g3f5a1507d12_0_142"/>
          <p:cNvSpPr txBox="1">
            <a:spLocks noGrp="1"/>
          </p:cNvSpPr>
          <p:nvPr>
            <p:ph type="body" idx="2"/>
          </p:nvPr>
        </p:nvSpPr>
        <p:spPr>
          <a:xfrm>
            <a:off x="304800" y="956735"/>
            <a:ext cx="2005500" cy="3127500"/>
          </a:xfrm>
          <a:prstGeom prst="rect">
            <a:avLst/>
          </a:prstGeom>
          <a:noFill/>
          <a:ln>
            <a:noFill/>
          </a:ln>
        </p:spPr>
        <p:txBody>
          <a:bodyPr spcFirstLastPara="1" wrap="square" lIns="60975" tIns="30475" rIns="60975" bIns="30475" anchor="t" anchorCtr="0">
            <a:normAutofit/>
          </a:bodyPr>
          <a:lstStyle>
            <a:lvl1pPr marL="457200" lvl="0" indent="-228600" algn="l">
              <a:lnSpc>
                <a:spcPct val="100000"/>
              </a:lnSpc>
              <a:spcBef>
                <a:spcPts val="100"/>
              </a:spcBef>
              <a:spcAft>
                <a:spcPts val="0"/>
              </a:spcAft>
              <a:buClr>
                <a:schemeClr val="dk1"/>
              </a:buClr>
              <a:buSzPts val="700"/>
              <a:buNone/>
              <a:defRPr sz="900"/>
            </a:lvl1pPr>
            <a:lvl2pPr marL="914400" lvl="1" indent="-228600" algn="l">
              <a:lnSpc>
                <a:spcPct val="100000"/>
              </a:lnSpc>
              <a:spcBef>
                <a:spcPts val="100"/>
              </a:spcBef>
              <a:spcAft>
                <a:spcPts val="0"/>
              </a:spcAft>
              <a:buClr>
                <a:schemeClr val="dk1"/>
              </a:buClr>
              <a:buSzPts val="500"/>
              <a:buNone/>
              <a:defRPr sz="800"/>
            </a:lvl2pPr>
            <a:lvl3pPr marL="1371600" lvl="2" indent="-228600" algn="l">
              <a:lnSpc>
                <a:spcPct val="100000"/>
              </a:lnSpc>
              <a:spcBef>
                <a:spcPts val="100"/>
              </a:spcBef>
              <a:spcAft>
                <a:spcPts val="0"/>
              </a:spcAft>
              <a:buClr>
                <a:schemeClr val="dk1"/>
              </a:buClr>
              <a:buSzPts val="400"/>
              <a:buNone/>
              <a:defRPr sz="700"/>
            </a:lvl3pPr>
            <a:lvl4pPr marL="1828800" lvl="3" indent="-228600" algn="l">
              <a:lnSpc>
                <a:spcPct val="100000"/>
              </a:lnSpc>
              <a:spcBef>
                <a:spcPts val="100"/>
              </a:spcBef>
              <a:spcAft>
                <a:spcPts val="0"/>
              </a:spcAft>
              <a:buClr>
                <a:schemeClr val="dk1"/>
              </a:buClr>
              <a:buSzPts val="400"/>
              <a:buNone/>
              <a:defRPr sz="700"/>
            </a:lvl4pPr>
            <a:lvl5pPr marL="2286000" lvl="4" indent="-228600" algn="l">
              <a:lnSpc>
                <a:spcPct val="100000"/>
              </a:lnSpc>
              <a:spcBef>
                <a:spcPts val="100"/>
              </a:spcBef>
              <a:spcAft>
                <a:spcPts val="0"/>
              </a:spcAft>
              <a:buClr>
                <a:schemeClr val="dk1"/>
              </a:buClr>
              <a:buSzPts val="400"/>
              <a:buNone/>
              <a:defRPr sz="700"/>
            </a:lvl5pPr>
            <a:lvl6pPr marL="2743200" lvl="5" indent="-228600" algn="l">
              <a:lnSpc>
                <a:spcPct val="100000"/>
              </a:lnSpc>
              <a:spcBef>
                <a:spcPts val="100"/>
              </a:spcBef>
              <a:spcAft>
                <a:spcPts val="0"/>
              </a:spcAft>
              <a:buClr>
                <a:schemeClr val="dk1"/>
              </a:buClr>
              <a:buSzPts val="400"/>
              <a:buNone/>
              <a:defRPr sz="700"/>
            </a:lvl6pPr>
            <a:lvl7pPr marL="3200400" lvl="6" indent="-228600" algn="l">
              <a:lnSpc>
                <a:spcPct val="100000"/>
              </a:lnSpc>
              <a:spcBef>
                <a:spcPts val="100"/>
              </a:spcBef>
              <a:spcAft>
                <a:spcPts val="0"/>
              </a:spcAft>
              <a:buClr>
                <a:schemeClr val="dk1"/>
              </a:buClr>
              <a:buSzPts val="400"/>
              <a:buNone/>
              <a:defRPr sz="700"/>
            </a:lvl7pPr>
            <a:lvl8pPr marL="3657600" lvl="7" indent="-228600" algn="l">
              <a:lnSpc>
                <a:spcPct val="100000"/>
              </a:lnSpc>
              <a:spcBef>
                <a:spcPts val="100"/>
              </a:spcBef>
              <a:spcAft>
                <a:spcPts val="0"/>
              </a:spcAft>
              <a:buClr>
                <a:schemeClr val="dk1"/>
              </a:buClr>
              <a:buSzPts val="400"/>
              <a:buNone/>
              <a:defRPr sz="700"/>
            </a:lvl8pPr>
            <a:lvl9pPr marL="4114800" lvl="8" indent="-228600" algn="l">
              <a:lnSpc>
                <a:spcPct val="100000"/>
              </a:lnSpc>
              <a:spcBef>
                <a:spcPts val="100"/>
              </a:spcBef>
              <a:spcAft>
                <a:spcPts val="0"/>
              </a:spcAft>
              <a:buClr>
                <a:schemeClr val="dk1"/>
              </a:buClr>
              <a:buSzPts val="400"/>
              <a:buNone/>
              <a:defRPr sz="700"/>
            </a:lvl9pPr>
          </a:lstStyle>
          <a:p>
            <a:endParaRPr/>
          </a:p>
        </p:txBody>
      </p:sp>
      <p:sp>
        <p:nvSpPr>
          <p:cNvPr id="538" name="Google Shape;538;g3f5a1507d12_0_142"/>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39" name="Google Shape;539;g3f5a1507d12_0_142"/>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40" name="Google Shape;540;g3f5a1507d12_0_142"/>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632938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41"/>
        <p:cNvGrpSpPr/>
        <p:nvPr/>
      </p:nvGrpSpPr>
      <p:grpSpPr>
        <a:xfrm>
          <a:off x="0" y="0"/>
          <a:ext cx="0" cy="0"/>
          <a:chOff x="0" y="0"/>
          <a:chExt cx="0" cy="0"/>
        </a:xfrm>
      </p:grpSpPr>
      <p:sp>
        <p:nvSpPr>
          <p:cNvPr id="542" name="Google Shape;542;g3f5a1507d12_0_149"/>
          <p:cNvSpPr txBox="1">
            <a:spLocks noGrp="1"/>
          </p:cNvSpPr>
          <p:nvPr>
            <p:ph type="title"/>
          </p:nvPr>
        </p:nvSpPr>
        <p:spPr>
          <a:xfrm>
            <a:off x="1194859" y="3200401"/>
            <a:ext cx="3657600" cy="378000"/>
          </a:xfrm>
          <a:prstGeom prst="rect">
            <a:avLst/>
          </a:prstGeom>
          <a:noFill/>
          <a:ln>
            <a:noFill/>
          </a:ln>
        </p:spPr>
        <p:txBody>
          <a:bodyPr spcFirstLastPara="1" wrap="square" lIns="60975" tIns="30475" rIns="60975" bIns="30475" anchor="b" anchorCtr="0">
            <a:normAutofit/>
          </a:bodyPr>
          <a:lstStyle>
            <a:lvl1pPr lvl="0" algn="l">
              <a:lnSpc>
                <a:spcPct val="100000"/>
              </a:lnSpc>
              <a:spcBef>
                <a:spcPts val="0"/>
              </a:spcBef>
              <a:spcAft>
                <a:spcPts val="0"/>
              </a:spcAft>
              <a:buClr>
                <a:schemeClr val="dk1"/>
              </a:buClr>
              <a:buSzPts val="9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43" name="Google Shape;543;g3f5a1507d12_0_149"/>
          <p:cNvSpPr>
            <a:spLocks noGrp="1"/>
          </p:cNvSpPr>
          <p:nvPr>
            <p:ph type="pic" idx="2"/>
          </p:nvPr>
        </p:nvSpPr>
        <p:spPr>
          <a:xfrm>
            <a:off x="1194859" y="408517"/>
            <a:ext cx="3657600" cy="2743200"/>
          </a:xfrm>
          <a:prstGeom prst="rect">
            <a:avLst/>
          </a:prstGeom>
          <a:noFill/>
          <a:ln>
            <a:noFill/>
          </a:ln>
        </p:spPr>
      </p:sp>
      <p:sp>
        <p:nvSpPr>
          <p:cNvPr id="544" name="Google Shape;544;g3f5a1507d12_0_149"/>
          <p:cNvSpPr txBox="1">
            <a:spLocks noGrp="1"/>
          </p:cNvSpPr>
          <p:nvPr>
            <p:ph type="body" idx="1"/>
          </p:nvPr>
        </p:nvSpPr>
        <p:spPr>
          <a:xfrm>
            <a:off x="1194859" y="3578225"/>
            <a:ext cx="3657600" cy="536700"/>
          </a:xfrm>
          <a:prstGeom prst="rect">
            <a:avLst/>
          </a:prstGeom>
          <a:noFill/>
          <a:ln>
            <a:noFill/>
          </a:ln>
        </p:spPr>
        <p:txBody>
          <a:bodyPr spcFirstLastPara="1" wrap="square" lIns="60975" tIns="30475" rIns="60975" bIns="30475" anchor="t" anchorCtr="0">
            <a:normAutofit/>
          </a:bodyPr>
          <a:lstStyle>
            <a:lvl1pPr marL="457200" lvl="0" indent="-228600" algn="l">
              <a:lnSpc>
                <a:spcPct val="100000"/>
              </a:lnSpc>
              <a:spcBef>
                <a:spcPts val="100"/>
              </a:spcBef>
              <a:spcAft>
                <a:spcPts val="0"/>
              </a:spcAft>
              <a:buClr>
                <a:schemeClr val="dk1"/>
              </a:buClr>
              <a:buSzPts val="700"/>
              <a:buNone/>
              <a:defRPr sz="900"/>
            </a:lvl1pPr>
            <a:lvl2pPr marL="914400" lvl="1" indent="-228600" algn="l">
              <a:lnSpc>
                <a:spcPct val="100000"/>
              </a:lnSpc>
              <a:spcBef>
                <a:spcPts val="100"/>
              </a:spcBef>
              <a:spcAft>
                <a:spcPts val="0"/>
              </a:spcAft>
              <a:buClr>
                <a:schemeClr val="dk1"/>
              </a:buClr>
              <a:buSzPts val="500"/>
              <a:buNone/>
              <a:defRPr sz="800"/>
            </a:lvl2pPr>
            <a:lvl3pPr marL="1371600" lvl="2" indent="-228600" algn="l">
              <a:lnSpc>
                <a:spcPct val="100000"/>
              </a:lnSpc>
              <a:spcBef>
                <a:spcPts val="100"/>
              </a:spcBef>
              <a:spcAft>
                <a:spcPts val="0"/>
              </a:spcAft>
              <a:buClr>
                <a:schemeClr val="dk1"/>
              </a:buClr>
              <a:buSzPts val="400"/>
              <a:buNone/>
              <a:defRPr sz="700"/>
            </a:lvl3pPr>
            <a:lvl4pPr marL="1828800" lvl="3" indent="-228600" algn="l">
              <a:lnSpc>
                <a:spcPct val="100000"/>
              </a:lnSpc>
              <a:spcBef>
                <a:spcPts val="100"/>
              </a:spcBef>
              <a:spcAft>
                <a:spcPts val="0"/>
              </a:spcAft>
              <a:buClr>
                <a:schemeClr val="dk1"/>
              </a:buClr>
              <a:buSzPts val="400"/>
              <a:buNone/>
              <a:defRPr sz="700"/>
            </a:lvl4pPr>
            <a:lvl5pPr marL="2286000" lvl="4" indent="-228600" algn="l">
              <a:lnSpc>
                <a:spcPct val="100000"/>
              </a:lnSpc>
              <a:spcBef>
                <a:spcPts val="100"/>
              </a:spcBef>
              <a:spcAft>
                <a:spcPts val="0"/>
              </a:spcAft>
              <a:buClr>
                <a:schemeClr val="dk1"/>
              </a:buClr>
              <a:buSzPts val="400"/>
              <a:buNone/>
              <a:defRPr sz="700"/>
            </a:lvl5pPr>
            <a:lvl6pPr marL="2743200" lvl="5" indent="-228600" algn="l">
              <a:lnSpc>
                <a:spcPct val="100000"/>
              </a:lnSpc>
              <a:spcBef>
                <a:spcPts val="100"/>
              </a:spcBef>
              <a:spcAft>
                <a:spcPts val="0"/>
              </a:spcAft>
              <a:buClr>
                <a:schemeClr val="dk1"/>
              </a:buClr>
              <a:buSzPts val="400"/>
              <a:buNone/>
              <a:defRPr sz="700"/>
            </a:lvl6pPr>
            <a:lvl7pPr marL="3200400" lvl="6" indent="-228600" algn="l">
              <a:lnSpc>
                <a:spcPct val="100000"/>
              </a:lnSpc>
              <a:spcBef>
                <a:spcPts val="100"/>
              </a:spcBef>
              <a:spcAft>
                <a:spcPts val="0"/>
              </a:spcAft>
              <a:buClr>
                <a:schemeClr val="dk1"/>
              </a:buClr>
              <a:buSzPts val="400"/>
              <a:buNone/>
              <a:defRPr sz="700"/>
            </a:lvl7pPr>
            <a:lvl8pPr marL="3657600" lvl="7" indent="-228600" algn="l">
              <a:lnSpc>
                <a:spcPct val="100000"/>
              </a:lnSpc>
              <a:spcBef>
                <a:spcPts val="100"/>
              </a:spcBef>
              <a:spcAft>
                <a:spcPts val="0"/>
              </a:spcAft>
              <a:buClr>
                <a:schemeClr val="dk1"/>
              </a:buClr>
              <a:buSzPts val="400"/>
              <a:buNone/>
              <a:defRPr sz="700"/>
            </a:lvl8pPr>
            <a:lvl9pPr marL="4114800" lvl="8" indent="-228600" algn="l">
              <a:lnSpc>
                <a:spcPct val="100000"/>
              </a:lnSpc>
              <a:spcBef>
                <a:spcPts val="100"/>
              </a:spcBef>
              <a:spcAft>
                <a:spcPts val="0"/>
              </a:spcAft>
              <a:buClr>
                <a:schemeClr val="dk1"/>
              </a:buClr>
              <a:buSzPts val="400"/>
              <a:buNone/>
              <a:defRPr sz="700"/>
            </a:lvl9pPr>
          </a:lstStyle>
          <a:p>
            <a:endParaRPr/>
          </a:p>
        </p:txBody>
      </p:sp>
      <p:sp>
        <p:nvSpPr>
          <p:cNvPr id="545" name="Google Shape;545;g3f5a1507d12_0_149"/>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46" name="Google Shape;546;g3f5a1507d12_0_149"/>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47" name="Google Shape;547;g3f5a1507d12_0_149"/>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085764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48"/>
        <p:cNvGrpSpPr/>
        <p:nvPr/>
      </p:nvGrpSpPr>
      <p:grpSpPr>
        <a:xfrm>
          <a:off x="0" y="0"/>
          <a:ext cx="0" cy="0"/>
          <a:chOff x="0" y="0"/>
          <a:chExt cx="0" cy="0"/>
        </a:xfrm>
      </p:grpSpPr>
      <p:sp>
        <p:nvSpPr>
          <p:cNvPr id="549" name="Google Shape;549;g3f5a1507d12_0_156"/>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50" name="Google Shape;550;g3f5a1507d12_0_156"/>
          <p:cNvSpPr txBox="1">
            <a:spLocks noGrp="1"/>
          </p:cNvSpPr>
          <p:nvPr>
            <p:ph type="body" idx="1"/>
          </p:nvPr>
        </p:nvSpPr>
        <p:spPr>
          <a:xfrm rot="5400000">
            <a:off x="1539151" y="-167551"/>
            <a:ext cx="3017700" cy="54864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551" name="Google Shape;551;g3f5a1507d12_0_156"/>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52" name="Google Shape;552;g3f5a1507d12_0_156"/>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53" name="Google Shape;553;g3f5a1507d12_0_156"/>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43159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54"/>
        <p:cNvGrpSpPr/>
        <p:nvPr/>
      </p:nvGrpSpPr>
      <p:grpSpPr>
        <a:xfrm>
          <a:off x="0" y="0"/>
          <a:ext cx="0" cy="0"/>
          <a:chOff x="0" y="0"/>
          <a:chExt cx="0" cy="0"/>
        </a:xfrm>
      </p:grpSpPr>
      <p:sp>
        <p:nvSpPr>
          <p:cNvPr id="555" name="Google Shape;555;g3f5a1507d12_0_162"/>
          <p:cNvSpPr txBox="1">
            <a:spLocks noGrp="1"/>
          </p:cNvSpPr>
          <p:nvPr>
            <p:ph type="title"/>
          </p:nvPr>
        </p:nvSpPr>
        <p:spPr>
          <a:xfrm rot="5400000">
            <a:off x="3154801" y="1447891"/>
            <a:ext cx="3901200" cy="13716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556" name="Google Shape;556;g3f5a1507d12_0_162"/>
          <p:cNvSpPr txBox="1">
            <a:spLocks noGrp="1"/>
          </p:cNvSpPr>
          <p:nvPr>
            <p:ph type="body" idx="1"/>
          </p:nvPr>
        </p:nvSpPr>
        <p:spPr>
          <a:xfrm rot="5400000">
            <a:off x="360851" y="127141"/>
            <a:ext cx="3901200" cy="40131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557" name="Google Shape;557;g3f5a1507d12_0_162"/>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58" name="Google Shape;558;g3f5a1507d12_0_162"/>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559" name="Google Shape;559;g3f5a1507d12_0_162"/>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6736286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1"/>
        <p:cNvGrpSpPr/>
        <p:nvPr/>
      </p:nvGrpSpPr>
      <p:grpSpPr>
        <a:xfrm>
          <a:off x="0" y="0"/>
          <a:ext cx="0" cy="0"/>
          <a:chOff x="0" y="0"/>
          <a:chExt cx="0" cy="0"/>
        </a:xfrm>
      </p:grpSpPr>
      <p:sp>
        <p:nvSpPr>
          <p:cNvPr id="342" name="Google Shape;342;g3f5a348ccf5_0_265"/>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43" name="Google Shape;343;g3f5a348ccf5_0_265"/>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44" name="Google Shape;344;g3f5a348ccf5_0_265"/>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594144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45"/>
        <p:cNvGrpSpPr/>
        <p:nvPr/>
      </p:nvGrpSpPr>
      <p:grpSpPr>
        <a:xfrm>
          <a:off x="0" y="0"/>
          <a:ext cx="0" cy="0"/>
          <a:chOff x="0" y="0"/>
          <a:chExt cx="0" cy="0"/>
        </a:xfrm>
      </p:grpSpPr>
      <p:sp>
        <p:nvSpPr>
          <p:cNvPr id="346" name="Google Shape;346;g3f5a348ccf5_0_269"/>
          <p:cNvSpPr txBox="1">
            <a:spLocks noGrp="1"/>
          </p:cNvSpPr>
          <p:nvPr>
            <p:ph type="ctrTitle"/>
          </p:nvPr>
        </p:nvSpPr>
        <p:spPr>
          <a:xfrm>
            <a:off x="457200" y="1420283"/>
            <a:ext cx="5181600" cy="9801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47" name="Google Shape;347;g3f5a348ccf5_0_269"/>
          <p:cNvSpPr txBox="1">
            <a:spLocks noGrp="1"/>
          </p:cNvSpPr>
          <p:nvPr>
            <p:ph type="subTitle" idx="1"/>
          </p:nvPr>
        </p:nvSpPr>
        <p:spPr>
          <a:xfrm>
            <a:off x="914400" y="2590800"/>
            <a:ext cx="4267200" cy="1168500"/>
          </a:xfrm>
          <a:prstGeom prst="rect">
            <a:avLst/>
          </a:prstGeom>
          <a:noFill/>
          <a:ln>
            <a:noFill/>
          </a:ln>
        </p:spPr>
        <p:txBody>
          <a:bodyPr spcFirstLastPara="1" wrap="square" lIns="60975" tIns="30475" rIns="60975" bIns="30475" anchor="t" anchorCtr="0">
            <a:normAutofit/>
          </a:bodyPr>
          <a:lstStyle>
            <a:lvl1pPr lvl="0" algn="ctr">
              <a:lnSpc>
                <a:spcPct val="100000"/>
              </a:lnSpc>
              <a:spcBef>
                <a:spcPts val="400"/>
              </a:spcBef>
              <a:spcAft>
                <a:spcPts val="0"/>
              </a:spcAft>
              <a:buClr>
                <a:srgbClr val="888888"/>
              </a:buClr>
              <a:buSzPts val="1500"/>
              <a:buNone/>
              <a:defRPr>
                <a:solidFill>
                  <a:srgbClr val="888888"/>
                </a:solidFill>
              </a:defRPr>
            </a:lvl1pPr>
            <a:lvl2pPr lvl="1" algn="ctr">
              <a:lnSpc>
                <a:spcPct val="100000"/>
              </a:lnSpc>
              <a:spcBef>
                <a:spcPts val="400"/>
              </a:spcBef>
              <a:spcAft>
                <a:spcPts val="0"/>
              </a:spcAft>
              <a:buClr>
                <a:srgbClr val="888888"/>
              </a:buClr>
              <a:buSzPts val="1200"/>
              <a:buNone/>
              <a:defRPr>
                <a:solidFill>
                  <a:srgbClr val="888888"/>
                </a:solidFill>
              </a:defRPr>
            </a:lvl2pPr>
            <a:lvl3pPr lvl="2" algn="ctr">
              <a:lnSpc>
                <a:spcPct val="100000"/>
              </a:lnSpc>
              <a:spcBef>
                <a:spcPts val="300"/>
              </a:spcBef>
              <a:spcAft>
                <a:spcPts val="0"/>
              </a:spcAft>
              <a:buClr>
                <a:srgbClr val="888888"/>
              </a:buClr>
              <a:buSzPts val="1100"/>
              <a:buNone/>
              <a:defRPr>
                <a:solidFill>
                  <a:srgbClr val="888888"/>
                </a:solidFill>
              </a:defRPr>
            </a:lvl3pPr>
            <a:lvl4pPr lvl="3" algn="ctr">
              <a:lnSpc>
                <a:spcPct val="100000"/>
              </a:lnSpc>
              <a:spcBef>
                <a:spcPts val="300"/>
              </a:spcBef>
              <a:spcAft>
                <a:spcPts val="0"/>
              </a:spcAft>
              <a:buClr>
                <a:srgbClr val="888888"/>
              </a:buClr>
              <a:buSzPts val="900"/>
              <a:buNone/>
              <a:defRPr>
                <a:solidFill>
                  <a:srgbClr val="888888"/>
                </a:solidFill>
              </a:defRPr>
            </a:lvl4pPr>
            <a:lvl5pPr lvl="4" algn="ctr">
              <a:lnSpc>
                <a:spcPct val="100000"/>
              </a:lnSpc>
              <a:spcBef>
                <a:spcPts val="300"/>
              </a:spcBef>
              <a:spcAft>
                <a:spcPts val="0"/>
              </a:spcAft>
              <a:buClr>
                <a:srgbClr val="888888"/>
              </a:buClr>
              <a:buSzPts val="900"/>
              <a:buNone/>
              <a:defRPr>
                <a:solidFill>
                  <a:srgbClr val="888888"/>
                </a:solidFill>
              </a:defRPr>
            </a:lvl5pPr>
            <a:lvl6pPr lvl="5" algn="ctr">
              <a:lnSpc>
                <a:spcPct val="100000"/>
              </a:lnSpc>
              <a:spcBef>
                <a:spcPts val="300"/>
              </a:spcBef>
              <a:spcAft>
                <a:spcPts val="0"/>
              </a:spcAft>
              <a:buClr>
                <a:srgbClr val="888888"/>
              </a:buClr>
              <a:buSzPts val="900"/>
              <a:buNone/>
              <a:defRPr>
                <a:solidFill>
                  <a:srgbClr val="888888"/>
                </a:solidFill>
              </a:defRPr>
            </a:lvl6pPr>
            <a:lvl7pPr lvl="6" algn="ctr">
              <a:lnSpc>
                <a:spcPct val="100000"/>
              </a:lnSpc>
              <a:spcBef>
                <a:spcPts val="300"/>
              </a:spcBef>
              <a:spcAft>
                <a:spcPts val="0"/>
              </a:spcAft>
              <a:buClr>
                <a:srgbClr val="888888"/>
              </a:buClr>
              <a:buSzPts val="900"/>
              <a:buNone/>
              <a:defRPr>
                <a:solidFill>
                  <a:srgbClr val="888888"/>
                </a:solidFill>
              </a:defRPr>
            </a:lvl7pPr>
            <a:lvl8pPr lvl="7" algn="ctr">
              <a:lnSpc>
                <a:spcPct val="100000"/>
              </a:lnSpc>
              <a:spcBef>
                <a:spcPts val="300"/>
              </a:spcBef>
              <a:spcAft>
                <a:spcPts val="0"/>
              </a:spcAft>
              <a:buClr>
                <a:srgbClr val="888888"/>
              </a:buClr>
              <a:buSzPts val="900"/>
              <a:buNone/>
              <a:defRPr>
                <a:solidFill>
                  <a:srgbClr val="888888"/>
                </a:solidFill>
              </a:defRPr>
            </a:lvl8pPr>
            <a:lvl9pPr lvl="8" algn="ctr">
              <a:lnSpc>
                <a:spcPct val="100000"/>
              </a:lnSpc>
              <a:spcBef>
                <a:spcPts val="300"/>
              </a:spcBef>
              <a:spcAft>
                <a:spcPts val="0"/>
              </a:spcAft>
              <a:buClr>
                <a:srgbClr val="888888"/>
              </a:buClr>
              <a:buSzPts val="900"/>
              <a:buNone/>
              <a:defRPr>
                <a:solidFill>
                  <a:srgbClr val="888888"/>
                </a:solidFill>
              </a:defRPr>
            </a:lvl9pPr>
          </a:lstStyle>
          <a:p>
            <a:endParaRPr/>
          </a:p>
        </p:txBody>
      </p:sp>
      <p:sp>
        <p:nvSpPr>
          <p:cNvPr id="348" name="Google Shape;348;g3f5a348ccf5_0_269"/>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49" name="Google Shape;349;g3f5a348ccf5_0_269"/>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50" name="Google Shape;350;g3f5a348ccf5_0_269"/>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84773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51"/>
        <p:cNvGrpSpPr/>
        <p:nvPr/>
      </p:nvGrpSpPr>
      <p:grpSpPr>
        <a:xfrm>
          <a:off x="0" y="0"/>
          <a:ext cx="0" cy="0"/>
          <a:chOff x="0" y="0"/>
          <a:chExt cx="0" cy="0"/>
        </a:xfrm>
      </p:grpSpPr>
      <p:sp>
        <p:nvSpPr>
          <p:cNvPr id="352" name="Google Shape;352;g3f5a348ccf5_0_275"/>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53" name="Google Shape;353;g3f5a348ccf5_0_275"/>
          <p:cNvSpPr txBox="1">
            <a:spLocks noGrp="1"/>
          </p:cNvSpPr>
          <p:nvPr>
            <p:ph type="body" idx="1"/>
          </p:nvPr>
        </p:nvSpPr>
        <p:spPr>
          <a:xfrm>
            <a:off x="304800" y="1066801"/>
            <a:ext cx="54864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354" name="Google Shape;354;g3f5a348ccf5_0_275"/>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55" name="Google Shape;355;g3f5a348ccf5_0_275"/>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56" name="Google Shape;356;g3f5a348ccf5_0_275"/>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212876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57"/>
        <p:cNvGrpSpPr/>
        <p:nvPr/>
      </p:nvGrpSpPr>
      <p:grpSpPr>
        <a:xfrm>
          <a:off x="0" y="0"/>
          <a:ext cx="0" cy="0"/>
          <a:chOff x="0" y="0"/>
          <a:chExt cx="0" cy="0"/>
        </a:xfrm>
      </p:grpSpPr>
      <p:sp>
        <p:nvSpPr>
          <p:cNvPr id="358" name="Google Shape;358;g3f5a348ccf5_0_281"/>
          <p:cNvSpPr txBox="1">
            <a:spLocks noGrp="1"/>
          </p:cNvSpPr>
          <p:nvPr>
            <p:ph type="title"/>
          </p:nvPr>
        </p:nvSpPr>
        <p:spPr>
          <a:xfrm>
            <a:off x="481542" y="2937934"/>
            <a:ext cx="5181600" cy="908100"/>
          </a:xfrm>
          <a:prstGeom prst="rect">
            <a:avLst/>
          </a:prstGeom>
          <a:noFill/>
          <a:ln>
            <a:noFill/>
          </a:ln>
        </p:spPr>
        <p:txBody>
          <a:bodyPr spcFirstLastPara="1" wrap="square" lIns="60975" tIns="30475" rIns="60975" bIns="30475" anchor="t" anchorCtr="0">
            <a:normAutofit/>
          </a:bodyPr>
          <a:lstStyle>
            <a:lvl1pPr lvl="0" algn="l">
              <a:lnSpc>
                <a:spcPct val="100000"/>
              </a:lnSpc>
              <a:spcBef>
                <a:spcPts val="0"/>
              </a:spcBef>
              <a:spcAft>
                <a:spcPts val="0"/>
              </a:spcAft>
              <a:buClr>
                <a:schemeClr val="dk1"/>
              </a:buClr>
              <a:buSzPts val="1700"/>
              <a:buFont typeface="Calibri"/>
              <a:buNone/>
              <a:defRPr sz="2700" b="1" cap="none"/>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59" name="Google Shape;359;g3f5a348ccf5_0_281"/>
          <p:cNvSpPr txBox="1">
            <a:spLocks noGrp="1"/>
          </p:cNvSpPr>
          <p:nvPr>
            <p:ph type="body" idx="1"/>
          </p:nvPr>
        </p:nvSpPr>
        <p:spPr>
          <a:xfrm>
            <a:off x="481542" y="1937809"/>
            <a:ext cx="5181600" cy="10005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rgbClr val="888888"/>
              </a:buClr>
              <a:buSzPts val="900"/>
              <a:buNone/>
              <a:defRPr sz="1300">
                <a:solidFill>
                  <a:srgbClr val="888888"/>
                </a:solidFill>
              </a:defRPr>
            </a:lvl1pPr>
            <a:lvl2pPr marL="914400" lvl="1" indent="-228600" algn="l">
              <a:lnSpc>
                <a:spcPct val="100000"/>
              </a:lnSpc>
              <a:spcBef>
                <a:spcPts val="300"/>
              </a:spcBef>
              <a:spcAft>
                <a:spcPts val="0"/>
              </a:spcAft>
              <a:buClr>
                <a:srgbClr val="888888"/>
              </a:buClr>
              <a:buSzPts val="800"/>
              <a:buNone/>
              <a:defRPr sz="1200">
                <a:solidFill>
                  <a:srgbClr val="888888"/>
                </a:solidFill>
              </a:defRPr>
            </a:lvl2pPr>
            <a:lvl3pPr marL="1371600" lvl="2" indent="-228600" algn="l">
              <a:lnSpc>
                <a:spcPct val="100000"/>
              </a:lnSpc>
              <a:spcBef>
                <a:spcPts val="300"/>
              </a:spcBef>
              <a:spcAft>
                <a:spcPts val="0"/>
              </a:spcAft>
              <a:buClr>
                <a:srgbClr val="888888"/>
              </a:buClr>
              <a:buSzPts val="700"/>
              <a:buNone/>
              <a:defRPr sz="1100">
                <a:solidFill>
                  <a:srgbClr val="888888"/>
                </a:solidFill>
              </a:defRPr>
            </a:lvl3pPr>
            <a:lvl4pPr marL="1828800" lvl="3" indent="-228600" algn="l">
              <a:lnSpc>
                <a:spcPct val="100000"/>
              </a:lnSpc>
              <a:spcBef>
                <a:spcPts val="100"/>
              </a:spcBef>
              <a:spcAft>
                <a:spcPts val="0"/>
              </a:spcAft>
              <a:buClr>
                <a:srgbClr val="888888"/>
              </a:buClr>
              <a:buSzPts val="700"/>
              <a:buNone/>
              <a:defRPr sz="900">
                <a:solidFill>
                  <a:srgbClr val="888888"/>
                </a:solidFill>
              </a:defRPr>
            </a:lvl4pPr>
            <a:lvl5pPr marL="2286000" lvl="4" indent="-228600" algn="l">
              <a:lnSpc>
                <a:spcPct val="100000"/>
              </a:lnSpc>
              <a:spcBef>
                <a:spcPts val="100"/>
              </a:spcBef>
              <a:spcAft>
                <a:spcPts val="0"/>
              </a:spcAft>
              <a:buClr>
                <a:srgbClr val="888888"/>
              </a:buClr>
              <a:buSzPts val="700"/>
              <a:buNone/>
              <a:defRPr sz="900">
                <a:solidFill>
                  <a:srgbClr val="888888"/>
                </a:solidFill>
              </a:defRPr>
            </a:lvl5pPr>
            <a:lvl6pPr marL="2743200" lvl="5" indent="-228600" algn="l">
              <a:lnSpc>
                <a:spcPct val="100000"/>
              </a:lnSpc>
              <a:spcBef>
                <a:spcPts val="100"/>
              </a:spcBef>
              <a:spcAft>
                <a:spcPts val="0"/>
              </a:spcAft>
              <a:buClr>
                <a:srgbClr val="888888"/>
              </a:buClr>
              <a:buSzPts val="700"/>
              <a:buNone/>
              <a:defRPr sz="900">
                <a:solidFill>
                  <a:srgbClr val="888888"/>
                </a:solidFill>
              </a:defRPr>
            </a:lvl6pPr>
            <a:lvl7pPr marL="3200400" lvl="6" indent="-228600" algn="l">
              <a:lnSpc>
                <a:spcPct val="100000"/>
              </a:lnSpc>
              <a:spcBef>
                <a:spcPts val="100"/>
              </a:spcBef>
              <a:spcAft>
                <a:spcPts val="0"/>
              </a:spcAft>
              <a:buClr>
                <a:srgbClr val="888888"/>
              </a:buClr>
              <a:buSzPts val="700"/>
              <a:buNone/>
              <a:defRPr sz="900">
                <a:solidFill>
                  <a:srgbClr val="888888"/>
                </a:solidFill>
              </a:defRPr>
            </a:lvl7pPr>
            <a:lvl8pPr marL="3657600" lvl="7" indent="-228600" algn="l">
              <a:lnSpc>
                <a:spcPct val="100000"/>
              </a:lnSpc>
              <a:spcBef>
                <a:spcPts val="100"/>
              </a:spcBef>
              <a:spcAft>
                <a:spcPts val="0"/>
              </a:spcAft>
              <a:buClr>
                <a:srgbClr val="888888"/>
              </a:buClr>
              <a:buSzPts val="700"/>
              <a:buNone/>
              <a:defRPr sz="900">
                <a:solidFill>
                  <a:srgbClr val="888888"/>
                </a:solidFill>
              </a:defRPr>
            </a:lvl8pPr>
            <a:lvl9pPr marL="4114800" lvl="8" indent="-228600" algn="l">
              <a:lnSpc>
                <a:spcPct val="100000"/>
              </a:lnSpc>
              <a:spcBef>
                <a:spcPts val="100"/>
              </a:spcBef>
              <a:spcAft>
                <a:spcPts val="0"/>
              </a:spcAft>
              <a:buClr>
                <a:srgbClr val="888888"/>
              </a:buClr>
              <a:buSzPts val="700"/>
              <a:buNone/>
              <a:defRPr sz="900">
                <a:solidFill>
                  <a:srgbClr val="888888"/>
                </a:solidFill>
              </a:defRPr>
            </a:lvl9pPr>
          </a:lstStyle>
          <a:p>
            <a:endParaRPr/>
          </a:p>
        </p:txBody>
      </p:sp>
      <p:sp>
        <p:nvSpPr>
          <p:cNvPr id="360" name="Google Shape;360;g3f5a348ccf5_0_281"/>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61" name="Google Shape;361;g3f5a348ccf5_0_281"/>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62" name="Google Shape;362;g3f5a348ccf5_0_281"/>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689817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3"/>
        <p:cNvGrpSpPr/>
        <p:nvPr/>
      </p:nvGrpSpPr>
      <p:grpSpPr>
        <a:xfrm>
          <a:off x="0" y="0"/>
          <a:ext cx="0" cy="0"/>
          <a:chOff x="0" y="0"/>
          <a:chExt cx="0" cy="0"/>
        </a:xfrm>
      </p:grpSpPr>
      <p:sp>
        <p:nvSpPr>
          <p:cNvPr id="364" name="Google Shape;364;g3f5a348ccf5_0_287"/>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65" name="Google Shape;365;g3f5a348ccf5_0_287"/>
          <p:cNvSpPr txBox="1">
            <a:spLocks noGrp="1"/>
          </p:cNvSpPr>
          <p:nvPr>
            <p:ph type="body" idx="1"/>
          </p:nvPr>
        </p:nvSpPr>
        <p:spPr>
          <a:xfrm>
            <a:off x="304800" y="1066801"/>
            <a:ext cx="26925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sz="1900"/>
            </a:lvl1pPr>
            <a:lvl2pPr marL="914400" lvl="1" indent="-298450" algn="l">
              <a:lnSpc>
                <a:spcPct val="100000"/>
              </a:lnSpc>
              <a:spcBef>
                <a:spcPts val="300"/>
              </a:spcBef>
              <a:spcAft>
                <a:spcPts val="0"/>
              </a:spcAft>
              <a:buClr>
                <a:schemeClr val="dk1"/>
              </a:buClr>
              <a:buSzPts val="1100"/>
              <a:buChar char="–"/>
              <a:defRPr sz="1600"/>
            </a:lvl2pPr>
            <a:lvl3pPr marL="1371600" lvl="2" indent="-285750" algn="l">
              <a:lnSpc>
                <a:spcPct val="100000"/>
              </a:lnSpc>
              <a:spcBef>
                <a:spcPts val="300"/>
              </a:spcBef>
              <a:spcAft>
                <a:spcPts val="0"/>
              </a:spcAft>
              <a:buClr>
                <a:schemeClr val="dk1"/>
              </a:buClr>
              <a:buSzPts val="900"/>
              <a:buChar char="•"/>
              <a:defRPr sz="1300"/>
            </a:lvl3pPr>
            <a:lvl4pPr marL="1828800" lvl="3" indent="-279400" algn="l">
              <a:lnSpc>
                <a:spcPct val="100000"/>
              </a:lnSpc>
              <a:spcBef>
                <a:spcPts val="300"/>
              </a:spcBef>
              <a:spcAft>
                <a:spcPts val="0"/>
              </a:spcAft>
              <a:buClr>
                <a:schemeClr val="dk1"/>
              </a:buClr>
              <a:buSzPts val="800"/>
              <a:buChar char="–"/>
              <a:defRPr sz="1200"/>
            </a:lvl4pPr>
            <a:lvl5pPr marL="2286000" lvl="4" indent="-279400" algn="l">
              <a:lnSpc>
                <a:spcPct val="100000"/>
              </a:lnSpc>
              <a:spcBef>
                <a:spcPts val="300"/>
              </a:spcBef>
              <a:spcAft>
                <a:spcPts val="0"/>
              </a:spcAft>
              <a:buClr>
                <a:schemeClr val="dk1"/>
              </a:buClr>
              <a:buSzPts val="800"/>
              <a:buChar char="»"/>
              <a:defRPr sz="1200"/>
            </a:lvl5pPr>
            <a:lvl6pPr marL="2743200" lvl="5" indent="-279400" algn="l">
              <a:lnSpc>
                <a:spcPct val="100000"/>
              </a:lnSpc>
              <a:spcBef>
                <a:spcPts val="300"/>
              </a:spcBef>
              <a:spcAft>
                <a:spcPts val="0"/>
              </a:spcAft>
              <a:buClr>
                <a:schemeClr val="dk1"/>
              </a:buClr>
              <a:buSzPts val="800"/>
              <a:buChar char="•"/>
              <a:defRPr sz="1200"/>
            </a:lvl6pPr>
            <a:lvl7pPr marL="3200400" lvl="6" indent="-279400" algn="l">
              <a:lnSpc>
                <a:spcPct val="100000"/>
              </a:lnSpc>
              <a:spcBef>
                <a:spcPts val="300"/>
              </a:spcBef>
              <a:spcAft>
                <a:spcPts val="0"/>
              </a:spcAft>
              <a:buClr>
                <a:schemeClr val="dk1"/>
              </a:buClr>
              <a:buSzPts val="800"/>
              <a:buChar char="•"/>
              <a:defRPr sz="1200"/>
            </a:lvl7pPr>
            <a:lvl8pPr marL="3657600" lvl="7" indent="-279400" algn="l">
              <a:lnSpc>
                <a:spcPct val="100000"/>
              </a:lnSpc>
              <a:spcBef>
                <a:spcPts val="300"/>
              </a:spcBef>
              <a:spcAft>
                <a:spcPts val="0"/>
              </a:spcAft>
              <a:buClr>
                <a:schemeClr val="dk1"/>
              </a:buClr>
              <a:buSzPts val="800"/>
              <a:buChar char="•"/>
              <a:defRPr sz="1200"/>
            </a:lvl8pPr>
            <a:lvl9pPr marL="4114800" lvl="8" indent="-279400" algn="l">
              <a:lnSpc>
                <a:spcPct val="100000"/>
              </a:lnSpc>
              <a:spcBef>
                <a:spcPts val="300"/>
              </a:spcBef>
              <a:spcAft>
                <a:spcPts val="0"/>
              </a:spcAft>
              <a:buClr>
                <a:schemeClr val="dk1"/>
              </a:buClr>
              <a:buSzPts val="800"/>
              <a:buChar char="•"/>
              <a:defRPr sz="1200"/>
            </a:lvl9pPr>
          </a:lstStyle>
          <a:p>
            <a:endParaRPr/>
          </a:p>
        </p:txBody>
      </p:sp>
      <p:sp>
        <p:nvSpPr>
          <p:cNvPr id="366" name="Google Shape;366;g3f5a348ccf5_0_287"/>
          <p:cNvSpPr txBox="1">
            <a:spLocks noGrp="1"/>
          </p:cNvSpPr>
          <p:nvPr>
            <p:ph type="body" idx="2"/>
          </p:nvPr>
        </p:nvSpPr>
        <p:spPr>
          <a:xfrm>
            <a:off x="3098800" y="1066801"/>
            <a:ext cx="2692500" cy="30177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sz="1900"/>
            </a:lvl1pPr>
            <a:lvl2pPr marL="914400" lvl="1" indent="-298450" algn="l">
              <a:lnSpc>
                <a:spcPct val="100000"/>
              </a:lnSpc>
              <a:spcBef>
                <a:spcPts val="300"/>
              </a:spcBef>
              <a:spcAft>
                <a:spcPts val="0"/>
              </a:spcAft>
              <a:buClr>
                <a:schemeClr val="dk1"/>
              </a:buClr>
              <a:buSzPts val="1100"/>
              <a:buChar char="–"/>
              <a:defRPr sz="1600"/>
            </a:lvl2pPr>
            <a:lvl3pPr marL="1371600" lvl="2" indent="-285750" algn="l">
              <a:lnSpc>
                <a:spcPct val="100000"/>
              </a:lnSpc>
              <a:spcBef>
                <a:spcPts val="300"/>
              </a:spcBef>
              <a:spcAft>
                <a:spcPts val="0"/>
              </a:spcAft>
              <a:buClr>
                <a:schemeClr val="dk1"/>
              </a:buClr>
              <a:buSzPts val="900"/>
              <a:buChar char="•"/>
              <a:defRPr sz="1300"/>
            </a:lvl3pPr>
            <a:lvl4pPr marL="1828800" lvl="3" indent="-279400" algn="l">
              <a:lnSpc>
                <a:spcPct val="100000"/>
              </a:lnSpc>
              <a:spcBef>
                <a:spcPts val="300"/>
              </a:spcBef>
              <a:spcAft>
                <a:spcPts val="0"/>
              </a:spcAft>
              <a:buClr>
                <a:schemeClr val="dk1"/>
              </a:buClr>
              <a:buSzPts val="800"/>
              <a:buChar char="–"/>
              <a:defRPr sz="1200"/>
            </a:lvl4pPr>
            <a:lvl5pPr marL="2286000" lvl="4" indent="-279400" algn="l">
              <a:lnSpc>
                <a:spcPct val="100000"/>
              </a:lnSpc>
              <a:spcBef>
                <a:spcPts val="300"/>
              </a:spcBef>
              <a:spcAft>
                <a:spcPts val="0"/>
              </a:spcAft>
              <a:buClr>
                <a:schemeClr val="dk1"/>
              </a:buClr>
              <a:buSzPts val="800"/>
              <a:buChar char="»"/>
              <a:defRPr sz="1200"/>
            </a:lvl5pPr>
            <a:lvl6pPr marL="2743200" lvl="5" indent="-279400" algn="l">
              <a:lnSpc>
                <a:spcPct val="100000"/>
              </a:lnSpc>
              <a:spcBef>
                <a:spcPts val="300"/>
              </a:spcBef>
              <a:spcAft>
                <a:spcPts val="0"/>
              </a:spcAft>
              <a:buClr>
                <a:schemeClr val="dk1"/>
              </a:buClr>
              <a:buSzPts val="800"/>
              <a:buChar char="•"/>
              <a:defRPr sz="1200"/>
            </a:lvl6pPr>
            <a:lvl7pPr marL="3200400" lvl="6" indent="-279400" algn="l">
              <a:lnSpc>
                <a:spcPct val="100000"/>
              </a:lnSpc>
              <a:spcBef>
                <a:spcPts val="300"/>
              </a:spcBef>
              <a:spcAft>
                <a:spcPts val="0"/>
              </a:spcAft>
              <a:buClr>
                <a:schemeClr val="dk1"/>
              </a:buClr>
              <a:buSzPts val="800"/>
              <a:buChar char="•"/>
              <a:defRPr sz="1200"/>
            </a:lvl7pPr>
            <a:lvl8pPr marL="3657600" lvl="7" indent="-279400" algn="l">
              <a:lnSpc>
                <a:spcPct val="100000"/>
              </a:lnSpc>
              <a:spcBef>
                <a:spcPts val="300"/>
              </a:spcBef>
              <a:spcAft>
                <a:spcPts val="0"/>
              </a:spcAft>
              <a:buClr>
                <a:schemeClr val="dk1"/>
              </a:buClr>
              <a:buSzPts val="800"/>
              <a:buChar char="•"/>
              <a:defRPr sz="1200"/>
            </a:lvl8pPr>
            <a:lvl9pPr marL="4114800" lvl="8" indent="-279400" algn="l">
              <a:lnSpc>
                <a:spcPct val="100000"/>
              </a:lnSpc>
              <a:spcBef>
                <a:spcPts val="300"/>
              </a:spcBef>
              <a:spcAft>
                <a:spcPts val="0"/>
              </a:spcAft>
              <a:buClr>
                <a:schemeClr val="dk1"/>
              </a:buClr>
              <a:buSzPts val="800"/>
              <a:buChar char="•"/>
              <a:defRPr sz="1200"/>
            </a:lvl9pPr>
          </a:lstStyle>
          <a:p>
            <a:endParaRPr/>
          </a:p>
        </p:txBody>
      </p:sp>
      <p:sp>
        <p:nvSpPr>
          <p:cNvPr id="367" name="Google Shape;367;g3f5a348ccf5_0_287"/>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68" name="Google Shape;368;g3f5a348ccf5_0_287"/>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69" name="Google Shape;369;g3f5a348ccf5_0_287"/>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62446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70"/>
        <p:cNvGrpSpPr/>
        <p:nvPr/>
      </p:nvGrpSpPr>
      <p:grpSpPr>
        <a:xfrm>
          <a:off x="0" y="0"/>
          <a:ext cx="0" cy="0"/>
          <a:chOff x="0" y="0"/>
          <a:chExt cx="0" cy="0"/>
        </a:xfrm>
      </p:grpSpPr>
      <p:sp>
        <p:nvSpPr>
          <p:cNvPr id="371" name="Google Shape;371;g3f5a348ccf5_0_294"/>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2000"/>
              <a:buFont typeface="Calibri"/>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72" name="Google Shape;372;g3f5a348ccf5_0_294"/>
          <p:cNvSpPr txBox="1">
            <a:spLocks noGrp="1"/>
          </p:cNvSpPr>
          <p:nvPr>
            <p:ph type="body" idx="1"/>
          </p:nvPr>
        </p:nvSpPr>
        <p:spPr>
          <a:xfrm>
            <a:off x="304801" y="1023409"/>
            <a:ext cx="2693700" cy="4269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chemeClr val="dk1"/>
              </a:buClr>
              <a:buSzPts val="1100"/>
              <a:buNone/>
              <a:defRPr sz="1600" b="1"/>
            </a:lvl1pPr>
            <a:lvl2pPr marL="914400" lvl="1" indent="-228600" algn="l">
              <a:lnSpc>
                <a:spcPct val="100000"/>
              </a:lnSpc>
              <a:spcBef>
                <a:spcPts val="300"/>
              </a:spcBef>
              <a:spcAft>
                <a:spcPts val="0"/>
              </a:spcAft>
              <a:buClr>
                <a:schemeClr val="dk1"/>
              </a:buClr>
              <a:buSzPts val="900"/>
              <a:buNone/>
              <a:defRPr sz="1300" b="1"/>
            </a:lvl2pPr>
            <a:lvl3pPr marL="1371600" lvl="2" indent="-228600" algn="l">
              <a:lnSpc>
                <a:spcPct val="100000"/>
              </a:lnSpc>
              <a:spcBef>
                <a:spcPts val="300"/>
              </a:spcBef>
              <a:spcAft>
                <a:spcPts val="0"/>
              </a:spcAft>
              <a:buClr>
                <a:schemeClr val="dk1"/>
              </a:buClr>
              <a:buSzPts val="800"/>
              <a:buNone/>
              <a:defRPr sz="1200" b="1"/>
            </a:lvl3pPr>
            <a:lvl4pPr marL="1828800" lvl="3" indent="-228600" algn="l">
              <a:lnSpc>
                <a:spcPct val="100000"/>
              </a:lnSpc>
              <a:spcBef>
                <a:spcPts val="300"/>
              </a:spcBef>
              <a:spcAft>
                <a:spcPts val="0"/>
              </a:spcAft>
              <a:buClr>
                <a:schemeClr val="dk1"/>
              </a:buClr>
              <a:buSzPts val="700"/>
              <a:buNone/>
              <a:defRPr sz="1100" b="1"/>
            </a:lvl4pPr>
            <a:lvl5pPr marL="2286000" lvl="4" indent="-228600" algn="l">
              <a:lnSpc>
                <a:spcPct val="100000"/>
              </a:lnSpc>
              <a:spcBef>
                <a:spcPts val="300"/>
              </a:spcBef>
              <a:spcAft>
                <a:spcPts val="0"/>
              </a:spcAft>
              <a:buClr>
                <a:schemeClr val="dk1"/>
              </a:buClr>
              <a:buSzPts val="700"/>
              <a:buNone/>
              <a:defRPr sz="1100" b="1"/>
            </a:lvl5pPr>
            <a:lvl6pPr marL="2743200" lvl="5" indent="-228600" algn="l">
              <a:lnSpc>
                <a:spcPct val="100000"/>
              </a:lnSpc>
              <a:spcBef>
                <a:spcPts val="300"/>
              </a:spcBef>
              <a:spcAft>
                <a:spcPts val="0"/>
              </a:spcAft>
              <a:buClr>
                <a:schemeClr val="dk1"/>
              </a:buClr>
              <a:buSzPts val="700"/>
              <a:buNone/>
              <a:defRPr sz="1100" b="1"/>
            </a:lvl6pPr>
            <a:lvl7pPr marL="3200400" lvl="6" indent="-228600" algn="l">
              <a:lnSpc>
                <a:spcPct val="100000"/>
              </a:lnSpc>
              <a:spcBef>
                <a:spcPts val="300"/>
              </a:spcBef>
              <a:spcAft>
                <a:spcPts val="0"/>
              </a:spcAft>
              <a:buClr>
                <a:schemeClr val="dk1"/>
              </a:buClr>
              <a:buSzPts val="700"/>
              <a:buNone/>
              <a:defRPr sz="1100" b="1"/>
            </a:lvl7pPr>
            <a:lvl8pPr marL="3657600" lvl="7" indent="-228600" algn="l">
              <a:lnSpc>
                <a:spcPct val="100000"/>
              </a:lnSpc>
              <a:spcBef>
                <a:spcPts val="300"/>
              </a:spcBef>
              <a:spcAft>
                <a:spcPts val="0"/>
              </a:spcAft>
              <a:buClr>
                <a:schemeClr val="dk1"/>
              </a:buClr>
              <a:buSzPts val="700"/>
              <a:buNone/>
              <a:defRPr sz="1100" b="1"/>
            </a:lvl8pPr>
            <a:lvl9pPr marL="4114800" lvl="8" indent="-228600" algn="l">
              <a:lnSpc>
                <a:spcPct val="100000"/>
              </a:lnSpc>
              <a:spcBef>
                <a:spcPts val="300"/>
              </a:spcBef>
              <a:spcAft>
                <a:spcPts val="0"/>
              </a:spcAft>
              <a:buClr>
                <a:schemeClr val="dk1"/>
              </a:buClr>
              <a:buSzPts val="700"/>
              <a:buNone/>
              <a:defRPr sz="1100" b="1"/>
            </a:lvl9pPr>
          </a:lstStyle>
          <a:p>
            <a:endParaRPr/>
          </a:p>
        </p:txBody>
      </p:sp>
      <p:sp>
        <p:nvSpPr>
          <p:cNvPr id="373" name="Google Shape;373;g3f5a348ccf5_0_294"/>
          <p:cNvSpPr txBox="1">
            <a:spLocks noGrp="1"/>
          </p:cNvSpPr>
          <p:nvPr>
            <p:ph type="body" idx="2"/>
          </p:nvPr>
        </p:nvSpPr>
        <p:spPr>
          <a:xfrm>
            <a:off x="304801" y="1449917"/>
            <a:ext cx="2693700" cy="2634300"/>
          </a:xfrm>
          <a:prstGeom prst="rect">
            <a:avLst/>
          </a:prstGeom>
          <a:noFill/>
          <a:ln>
            <a:noFill/>
          </a:ln>
        </p:spPr>
        <p:txBody>
          <a:bodyPr spcFirstLastPara="1" wrap="square" lIns="60975" tIns="30475" rIns="60975" bIns="30475"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300"/>
            </a:lvl2pPr>
            <a:lvl3pPr marL="1371600" lvl="2" indent="-279400" algn="l">
              <a:lnSpc>
                <a:spcPct val="100000"/>
              </a:lnSpc>
              <a:spcBef>
                <a:spcPts val="300"/>
              </a:spcBef>
              <a:spcAft>
                <a:spcPts val="0"/>
              </a:spcAft>
              <a:buClr>
                <a:schemeClr val="dk1"/>
              </a:buClr>
              <a:buSzPts val="800"/>
              <a:buChar char="•"/>
              <a:defRPr sz="1200"/>
            </a:lvl3pPr>
            <a:lvl4pPr marL="1828800" lvl="3" indent="-273050" algn="l">
              <a:lnSpc>
                <a:spcPct val="100000"/>
              </a:lnSpc>
              <a:spcBef>
                <a:spcPts val="300"/>
              </a:spcBef>
              <a:spcAft>
                <a:spcPts val="0"/>
              </a:spcAft>
              <a:buClr>
                <a:schemeClr val="dk1"/>
              </a:buClr>
              <a:buSzPts val="700"/>
              <a:buChar char="–"/>
              <a:defRPr sz="1100"/>
            </a:lvl4pPr>
            <a:lvl5pPr marL="2286000" lvl="4" indent="-273050" algn="l">
              <a:lnSpc>
                <a:spcPct val="100000"/>
              </a:lnSpc>
              <a:spcBef>
                <a:spcPts val="300"/>
              </a:spcBef>
              <a:spcAft>
                <a:spcPts val="0"/>
              </a:spcAft>
              <a:buClr>
                <a:schemeClr val="dk1"/>
              </a:buClr>
              <a:buSzPts val="700"/>
              <a:buChar char="»"/>
              <a:defRPr sz="1100"/>
            </a:lvl5pPr>
            <a:lvl6pPr marL="2743200" lvl="5" indent="-273050" algn="l">
              <a:lnSpc>
                <a:spcPct val="100000"/>
              </a:lnSpc>
              <a:spcBef>
                <a:spcPts val="300"/>
              </a:spcBef>
              <a:spcAft>
                <a:spcPts val="0"/>
              </a:spcAft>
              <a:buClr>
                <a:schemeClr val="dk1"/>
              </a:buClr>
              <a:buSzPts val="700"/>
              <a:buChar char="•"/>
              <a:defRPr sz="1100"/>
            </a:lvl6pPr>
            <a:lvl7pPr marL="3200400" lvl="6" indent="-273050" algn="l">
              <a:lnSpc>
                <a:spcPct val="100000"/>
              </a:lnSpc>
              <a:spcBef>
                <a:spcPts val="300"/>
              </a:spcBef>
              <a:spcAft>
                <a:spcPts val="0"/>
              </a:spcAft>
              <a:buClr>
                <a:schemeClr val="dk1"/>
              </a:buClr>
              <a:buSzPts val="700"/>
              <a:buChar char="•"/>
              <a:defRPr sz="1100"/>
            </a:lvl7pPr>
            <a:lvl8pPr marL="3657600" lvl="7" indent="-273050" algn="l">
              <a:lnSpc>
                <a:spcPct val="100000"/>
              </a:lnSpc>
              <a:spcBef>
                <a:spcPts val="300"/>
              </a:spcBef>
              <a:spcAft>
                <a:spcPts val="0"/>
              </a:spcAft>
              <a:buClr>
                <a:schemeClr val="dk1"/>
              </a:buClr>
              <a:buSzPts val="700"/>
              <a:buChar char="•"/>
              <a:defRPr sz="1100"/>
            </a:lvl8pPr>
            <a:lvl9pPr marL="4114800" lvl="8" indent="-273050" algn="l">
              <a:lnSpc>
                <a:spcPct val="100000"/>
              </a:lnSpc>
              <a:spcBef>
                <a:spcPts val="300"/>
              </a:spcBef>
              <a:spcAft>
                <a:spcPts val="0"/>
              </a:spcAft>
              <a:buClr>
                <a:schemeClr val="dk1"/>
              </a:buClr>
              <a:buSzPts val="700"/>
              <a:buChar char="•"/>
              <a:defRPr sz="1100"/>
            </a:lvl9pPr>
          </a:lstStyle>
          <a:p>
            <a:endParaRPr/>
          </a:p>
        </p:txBody>
      </p:sp>
      <p:sp>
        <p:nvSpPr>
          <p:cNvPr id="374" name="Google Shape;374;g3f5a348ccf5_0_294"/>
          <p:cNvSpPr txBox="1">
            <a:spLocks noGrp="1"/>
          </p:cNvSpPr>
          <p:nvPr>
            <p:ph type="body" idx="3"/>
          </p:nvPr>
        </p:nvSpPr>
        <p:spPr>
          <a:xfrm>
            <a:off x="3096685" y="1023409"/>
            <a:ext cx="2694900" cy="426900"/>
          </a:xfrm>
          <a:prstGeom prst="rect">
            <a:avLst/>
          </a:prstGeom>
          <a:noFill/>
          <a:ln>
            <a:noFill/>
          </a:ln>
        </p:spPr>
        <p:txBody>
          <a:bodyPr spcFirstLastPara="1" wrap="square" lIns="60975" tIns="30475" rIns="60975" bIns="30475" anchor="b" anchorCtr="0">
            <a:normAutofit/>
          </a:bodyPr>
          <a:lstStyle>
            <a:lvl1pPr marL="457200" lvl="0" indent="-228600" algn="l">
              <a:lnSpc>
                <a:spcPct val="100000"/>
              </a:lnSpc>
              <a:spcBef>
                <a:spcPts val="300"/>
              </a:spcBef>
              <a:spcAft>
                <a:spcPts val="0"/>
              </a:spcAft>
              <a:buClr>
                <a:schemeClr val="dk1"/>
              </a:buClr>
              <a:buSzPts val="1100"/>
              <a:buNone/>
              <a:defRPr sz="1600" b="1"/>
            </a:lvl1pPr>
            <a:lvl2pPr marL="914400" lvl="1" indent="-228600" algn="l">
              <a:lnSpc>
                <a:spcPct val="100000"/>
              </a:lnSpc>
              <a:spcBef>
                <a:spcPts val="300"/>
              </a:spcBef>
              <a:spcAft>
                <a:spcPts val="0"/>
              </a:spcAft>
              <a:buClr>
                <a:schemeClr val="dk1"/>
              </a:buClr>
              <a:buSzPts val="900"/>
              <a:buNone/>
              <a:defRPr sz="1300" b="1"/>
            </a:lvl2pPr>
            <a:lvl3pPr marL="1371600" lvl="2" indent="-228600" algn="l">
              <a:lnSpc>
                <a:spcPct val="100000"/>
              </a:lnSpc>
              <a:spcBef>
                <a:spcPts val="300"/>
              </a:spcBef>
              <a:spcAft>
                <a:spcPts val="0"/>
              </a:spcAft>
              <a:buClr>
                <a:schemeClr val="dk1"/>
              </a:buClr>
              <a:buSzPts val="800"/>
              <a:buNone/>
              <a:defRPr sz="1200" b="1"/>
            </a:lvl3pPr>
            <a:lvl4pPr marL="1828800" lvl="3" indent="-228600" algn="l">
              <a:lnSpc>
                <a:spcPct val="100000"/>
              </a:lnSpc>
              <a:spcBef>
                <a:spcPts val="300"/>
              </a:spcBef>
              <a:spcAft>
                <a:spcPts val="0"/>
              </a:spcAft>
              <a:buClr>
                <a:schemeClr val="dk1"/>
              </a:buClr>
              <a:buSzPts val="700"/>
              <a:buNone/>
              <a:defRPr sz="1100" b="1"/>
            </a:lvl4pPr>
            <a:lvl5pPr marL="2286000" lvl="4" indent="-228600" algn="l">
              <a:lnSpc>
                <a:spcPct val="100000"/>
              </a:lnSpc>
              <a:spcBef>
                <a:spcPts val="300"/>
              </a:spcBef>
              <a:spcAft>
                <a:spcPts val="0"/>
              </a:spcAft>
              <a:buClr>
                <a:schemeClr val="dk1"/>
              </a:buClr>
              <a:buSzPts val="700"/>
              <a:buNone/>
              <a:defRPr sz="1100" b="1"/>
            </a:lvl5pPr>
            <a:lvl6pPr marL="2743200" lvl="5" indent="-228600" algn="l">
              <a:lnSpc>
                <a:spcPct val="100000"/>
              </a:lnSpc>
              <a:spcBef>
                <a:spcPts val="300"/>
              </a:spcBef>
              <a:spcAft>
                <a:spcPts val="0"/>
              </a:spcAft>
              <a:buClr>
                <a:schemeClr val="dk1"/>
              </a:buClr>
              <a:buSzPts val="700"/>
              <a:buNone/>
              <a:defRPr sz="1100" b="1"/>
            </a:lvl6pPr>
            <a:lvl7pPr marL="3200400" lvl="6" indent="-228600" algn="l">
              <a:lnSpc>
                <a:spcPct val="100000"/>
              </a:lnSpc>
              <a:spcBef>
                <a:spcPts val="300"/>
              </a:spcBef>
              <a:spcAft>
                <a:spcPts val="0"/>
              </a:spcAft>
              <a:buClr>
                <a:schemeClr val="dk1"/>
              </a:buClr>
              <a:buSzPts val="700"/>
              <a:buNone/>
              <a:defRPr sz="1100" b="1"/>
            </a:lvl7pPr>
            <a:lvl8pPr marL="3657600" lvl="7" indent="-228600" algn="l">
              <a:lnSpc>
                <a:spcPct val="100000"/>
              </a:lnSpc>
              <a:spcBef>
                <a:spcPts val="300"/>
              </a:spcBef>
              <a:spcAft>
                <a:spcPts val="0"/>
              </a:spcAft>
              <a:buClr>
                <a:schemeClr val="dk1"/>
              </a:buClr>
              <a:buSzPts val="700"/>
              <a:buNone/>
              <a:defRPr sz="1100" b="1"/>
            </a:lvl8pPr>
            <a:lvl9pPr marL="4114800" lvl="8" indent="-228600" algn="l">
              <a:lnSpc>
                <a:spcPct val="100000"/>
              </a:lnSpc>
              <a:spcBef>
                <a:spcPts val="300"/>
              </a:spcBef>
              <a:spcAft>
                <a:spcPts val="0"/>
              </a:spcAft>
              <a:buClr>
                <a:schemeClr val="dk1"/>
              </a:buClr>
              <a:buSzPts val="700"/>
              <a:buNone/>
              <a:defRPr sz="1100" b="1"/>
            </a:lvl9pPr>
          </a:lstStyle>
          <a:p>
            <a:endParaRPr/>
          </a:p>
        </p:txBody>
      </p:sp>
      <p:sp>
        <p:nvSpPr>
          <p:cNvPr id="375" name="Google Shape;375;g3f5a348ccf5_0_294"/>
          <p:cNvSpPr txBox="1">
            <a:spLocks noGrp="1"/>
          </p:cNvSpPr>
          <p:nvPr>
            <p:ph type="body" idx="4"/>
          </p:nvPr>
        </p:nvSpPr>
        <p:spPr>
          <a:xfrm>
            <a:off x="3096685" y="1449917"/>
            <a:ext cx="2694900" cy="2634300"/>
          </a:xfrm>
          <a:prstGeom prst="rect">
            <a:avLst/>
          </a:prstGeom>
          <a:noFill/>
          <a:ln>
            <a:noFill/>
          </a:ln>
        </p:spPr>
        <p:txBody>
          <a:bodyPr spcFirstLastPara="1" wrap="square" lIns="60975" tIns="30475" rIns="60975" bIns="30475"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300"/>
            </a:lvl2pPr>
            <a:lvl3pPr marL="1371600" lvl="2" indent="-279400" algn="l">
              <a:lnSpc>
                <a:spcPct val="100000"/>
              </a:lnSpc>
              <a:spcBef>
                <a:spcPts val="300"/>
              </a:spcBef>
              <a:spcAft>
                <a:spcPts val="0"/>
              </a:spcAft>
              <a:buClr>
                <a:schemeClr val="dk1"/>
              </a:buClr>
              <a:buSzPts val="800"/>
              <a:buChar char="•"/>
              <a:defRPr sz="1200"/>
            </a:lvl3pPr>
            <a:lvl4pPr marL="1828800" lvl="3" indent="-273050" algn="l">
              <a:lnSpc>
                <a:spcPct val="100000"/>
              </a:lnSpc>
              <a:spcBef>
                <a:spcPts val="300"/>
              </a:spcBef>
              <a:spcAft>
                <a:spcPts val="0"/>
              </a:spcAft>
              <a:buClr>
                <a:schemeClr val="dk1"/>
              </a:buClr>
              <a:buSzPts val="700"/>
              <a:buChar char="–"/>
              <a:defRPr sz="1100"/>
            </a:lvl4pPr>
            <a:lvl5pPr marL="2286000" lvl="4" indent="-273050" algn="l">
              <a:lnSpc>
                <a:spcPct val="100000"/>
              </a:lnSpc>
              <a:spcBef>
                <a:spcPts val="300"/>
              </a:spcBef>
              <a:spcAft>
                <a:spcPts val="0"/>
              </a:spcAft>
              <a:buClr>
                <a:schemeClr val="dk1"/>
              </a:buClr>
              <a:buSzPts val="700"/>
              <a:buChar char="»"/>
              <a:defRPr sz="1100"/>
            </a:lvl5pPr>
            <a:lvl6pPr marL="2743200" lvl="5" indent="-273050" algn="l">
              <a:lnSpc>
                <a:spcPct val="100000"/>
              </a:lnSpc>
              <a:spcBef>
                <a:spcPts val="300"/>
              </a:spcBef>
              <a:spcAft>
                <a:spcPts val="0"/>
              </a:spcAft>
              <a:buClr>
                <a:schemeClr val="dk1"/>
              </a:buClr>
              <a:buSzPts val="700"/>
              <a:buChar char="•"/>
              <a:defRPr sz="1100"/>
            </a:lvl6pPr>
            <a:lvl7pPr marL="3200400" lvl="6" indent="-273050" algn="l">
              <a:lnSpc>
                <a:spcPct val="100000"/>
              </a:lnSpc>
              <a:spcBef>
                <a:spcPts val="300"/>
              </a:spcBef>
              <a:spcAft>
                <a:spcPts val="0"/>
              </a:spcAft>
              <a:buClr>
                <a:schemeClr val="dk1"/>
              </a:buClr>
              <a:buSzPts val="700"/>
              <a:buChar char="•"/>
              <a:defRPr sz="1100"/>
            </a:lvl7pPr>
            <a:lvl8pPr marL="3657600" lvl="7" indent="-273050" algn="l">
              <a:lnSpc>
                <a:spcPct val="100000"/>
              </a:lnSpc>
              <a:spcBef>
                <a:spcPts val="300"/>
              </a:spcBef>
              <a:spcAft>
                <a:spcPts val="0"/>
              </a:spcAft>
              <a:buClr>
                <a:schemeClr val="dk1"/>
              </a:buClr>
              <a:buSzPts val="700"/>
              <a:buChar char="•"/>
              <a:defRPr sz="1100"/>
            </a:lvl8pPr>
            <a:lvl9pPr marL="4114800" lvl="8" indent="-273050" algn="l">
              <a:lnSpc>
                <a:spcPct val="100000"/>
              </a:lnSpc>
              <a:spcBef>
                <a:spcPts val="300"/>
              </a:spcBef>
              <a:spcAft>
                <a:spcPts val="0"/>
              </a:spcAft>
              <a:buClr>
                <a:schemeClr val="dk1"/>
              </a:buClr>
              <a:buSzPts val="700"/>
              <a:buChar char="•"/>
              <a:defRPr sz="1100"/>
            </a:lvl9pPr>
          </a:lstStyle>
          <a:p>
            <a:endParaRPr/>
          </a:p>
        </p:txBody>
      </p:sp>
      <p:sp>
        <p:nvSpPr>
          <p:cNvPr id="376" name="Google Shape;376;g3f5a348ccf5_0_294"/>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77" name="Google Shape;377;g3f5a348ccf5_0_294"/>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78" name="Google Shape;378;g3f5a348ccf5_0_294"/>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2641550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9"/>
        <p:cNvGrpSpPr/>
        <p:nvPr/>
      </p:nvGrpSpPr>
      <p:grpSpPr>
        <a:xfrm>
          <a:off x="0" y="0"/>
          <a:ext cx="0" cy="0"/>
          <a:chOff x="0" y="0"/>
          <a:chExt cx="0" cy="0"/>
        </a:xfrm>
      </p:grpSpPr>
      <p:sp>
        <p:nvSpPr>
          <p:cNvPr id="380" name="Google Shape;380;g3f5a348ccf5_0_303"/>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81" name="Google Shape;381;g3f5a348ccf5_0_303"/>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82" name="Google Shape;382;g3f5a348ccf5_0_303"/>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83" name="Google Shape;383;g3f5a348ccf5_0_303"/>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095214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84"/>
        <p:cNvGrpSpPr/>
        <p:nvPr/>
      </p:nvGrpSpPr>
      <p:grpSpPr>
        <a:xfrm>
          <a:off x="0" y="0"/>
          <a:ext cx="0" cy="0"/>
          <a:chOff x="0" y="0"/>
          <a:chExt cx="0" cy="0"/>
        </a:xfrm>
      </p:grpSpPr>
      <p:sp>
        <p:nvSpPr>
          <p:cNvPr id="385" name="Google Shape;385;g3f5a348ccf5_0_308"/>
          <p:cNvSpPr txBox="1">
            <a:spLocks noGrp="1"/>
          </p:cNvSpPr>
          <p:nvPr>
            <p:ph type="title"/>
          </p:nvPr>
        </p:nvSpPr>
        <p:spPr>
          <a:xfrm>
            <a:off x="304800" y="182033"/>
            <a:ext cx="2005500" cy="774900"/>
          </a:xfrm>
          <a:prstGeom prst="rect">
            <a:avLst/>
          </a:prstGeom>
          <a:noFill/>
          <a:ln>
            <a:noFill/>
          </a:ln>
        </p:spPr>
        <p:txBody>
          <a:bodyPr spcFirstLastPara="1" wrap="square" lIns="60975" tIns="30475" rIns="60975" bIns="30475" anchor="b" anchorCtr="0">
            <a:normAutofit/>
          </a:bodyPr>
          <a:lstStyle>
            <a:lvl1pPr lvl="0" algn="l">
              <a:lnSpc>
                <a:spcPct val="100000"/>
              </a:lnSpc>
              <a:spcBef>
                <a:spcPts val="0"/>
              </a:spcBef>
              <a:spcAft>
                <a:spcPts val="0"/>
              </a:spcAft>
              <a:buClr>
                <a:schemeClr val="dk1"/>
              </a:buClr>
              <a:buSzPts val="9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86" name="Google Shape;386;g3f5a348ccf5_0_308"/>
          <p:cNvSpPr txBox="1">
            <a:spLocks noGrp="1"/>
          </p:cNvSpPr>
          <p:nvPr>
            <p:ph type="body" idx="1"/>
          </p:nvPr>
        </p:nvSpPr>
        <p:spPr>
          <a:xfrm>
            <a:off x="2383367" y="182035"/>
            <a:ext cx="3408000" cy="3902100"/>
          </a:xfrm>
          <a:prstGeom prst="rect">
            <a:avLst/>
          </a:prstGeom>
          <a:noFill/>
          <a:ln>
            <a:noFill/>
          </a:ln>
        </p:spPr>
        <p:txBody>
          <a:bodyPr spcFirstLastPara="1" wrap="square" lIns="60975" tIns="30475" rIns="60975" bIns="30475" anchor="t" anchorCtr="0">
            <a:normAutofit/>
          </a:bodyPr>
          <a:lstStyle>
            <a:lvl1pPr marL="457200" lvl="0" indent="-323850" algn="l">
              <a:lnSpc>
                <a:spcPct val="100000"/>
              </a:lnSpc>
              <a:spcBef>
                <a:spcPts val="400"/>
              </a:spcBef>
              <a:spcAft>
                <a:spcPts val="0"/>
              </a:spcAft>
              <a:buClr>
                <a:schemeClr val="dk1"/>
              </a:buClr>
              <a:buSzPts val="1500"/>
              <a:buChar char="•"/>
              <a:defRPr sz="2100"/>
            </a:lvl1pPr>
            <a:lvl2pPr marL="914400" lvl="1" indent="-304800" algn="l">
              <a:lnSpc>
                <a:spcPct val="100000"/>
              </a:lnSpc>
              <a:spcBef>
                <a:spcPts val="400"/>
              </a:spcBef>
              <a:spcAft>
                <a:spcPts val="0"/>
              </a:spcAft>
              <a:buClr>
                <a:schemeClr val="dk1"/>
              </a:buClr>
              <a:buSzPts val="1200"/>
              <a:buChar char="–"/>
              <a:defRPr sz="1900"/>
            </a:lvl2pPr>
            <a:lvl3pPr marL="1371600" lvl="2" indent="-298450" algn="l">
              <a:lnSpc>
                <a:spcPct val="100000"/>
              </a:lnSpc>
              <a:spcBef>
                <a:spcPts val="300"/>
              </a:spcBef>
              <a:spcAft>
                <a:spcPts val="0"/>
              </a:spcAft>
              <a:buClr>
                <a:schemeClr val="dk1"/>
              </a:buClr>
              <a:buSzPts val="1100"/>
              <a:buChar char="•"/>
              <a:defRPr sz="1600"/>
            </a:lvl3pPr>
            <a:lvl4pPr marL="1828800" lvl="3" indent="-285750" algn="l">
              <a:lnSpc>
                <a:spcPct val="100000"/>
              </a:lnSpc>
              <a:spcBef>
                <a:spcPts val="300"/>
              </a:spcBef>
              <a:spcAft>
                <a:spcPts val="0"/>
              </a:spcAft>
              <a:buClr>
                <a:schemeClr val="dk1"/>
              </a:buClr>
              <a:buSzPts val="900"/>
              <a:buChar char="–"/>
              <a:defRPr sz="1300"/>
            </a:lvl4pPr>
            <a:lvl5pPr marL="2286000" lvl="4" indent="-285750" algn="l">
              <a:lnSpc>
                <a:spcPct val="100000"/>
              </a:lnSpc>
              <a:spcBef>
                <a:spcPts val="300"/>
              </a:spcBef>
              <a:spcAft>
                <a:spcPts val="0"/>
              </a:spcAft>
              <a:buClr>
                <a:schemeClr val="dk1"/>
              </a:buClr>
              <a:buSzPts val="900"/>
              <a:buChar char="»"/>
              <a:defRPr sz="1300"/>
            </a:lvl5pPr>
            <a:lvl6pPr marL="2743200" lvl="5" indent="-285750" algn="l">
              <a:lnSpc>
                <a:spcPct val="100000"/>
              </a:lnSpc>
              <a:spcBef>
                <a:spcPts val="300"/>
              </a:spcBef>
              <a:spcAft>
                <a:spcPts val="0"/>
              </a:spcAft>
              <a:buClr>
                <a:schemeClr val="dk1"/>
              </a:buClr>
              <a:buSzPts val="900"/>
              <a:buChar char="•"/>
              <a:defRPr sz="1300"/>
            </a:lvl6pPr>
            <a:lvl7pPr marL="3200400" lvl="6" indent="-285750" algn="l">
              <a:lnSpc>
                <a:spcPct val="100000"/>
              </a:lnSpc>
              <a:spcBef>
                <a:spcPts val="300"/>
              </a:spcBef>
              <a:spcAft>
                <a:spcPts val="0"/>
              </a:spcAft>
              <a:buClr>
                <a:schemeClr val="dk1"/>
              </a:buClr>
              <a:buSzPts val="900"/>
              <a:buChar char="•"/>
              <a:defRPr sz="1300"/>
            </a:lvl7pPr>
            <a:lvl8pPr marL="3657600" lvl="7" indent="-285750" algn="l">
              <a:lnSpc>
                <a:spcPct val="100000"/>
              </a:lnSpc>
              <a:spcBef>
                <a:spcPts val="300"/>
              </a:spcBef>
              <a:spcAft>
                <a:spcPts val="0"/>
              </a:spcAft>
              <a:buClr>
                <a:schemeClr val="dk1"/>
              </a:buClr>
              <a:buSzPts val="900"/>
              <a:buChar char="•"/>
              <a:defRPr sz="1300"/>
            </a:lvl8pPr>
            <a:lvl9pPr marL="4114800" lvl="8" indent="-285750" algn="l">
              <a:lnSpc>
                <a:spcPct val="100000"/>
              </a:lnSpc>
              <a:spcBef>
                <a:spcPts val="300"/>
              </a:spcBef>
              <a:spcAft>
                <a:spcPts val="0"/>
              </a:spcAft>
              <a:buClr>
                <a:schemeClr val="dk1"/>
              </a:buClr>
              <a:buSzPts val="900"/>
              <a:buChar char="•"/>
              <a:defRPr sz="1300"/>
            </a:lvl9pPr>
          </a:lstStyle>
          <a:p>
            <a:endParaRPr/>
          </a:p>
        </p:txBody>
      </p:sp>
      <p:sp>
        <p:nvSpPr>
          <p:cNvPr id="387" name="Google Shape;387;g3f5a348ccf5_0_308"/>
          <p:cNvSpPr txBox="1">
            <a:spLocks noGrp="1"/>
          </p:cNvSpPr>
          <p:nvPr>
            <p:ph type="body" idx="2"/>
          </p:nvPr>
        </p:nvSpPr>
        <p:spPr>
          <a:xfrm>
            <a:off x="304800" y="956735"/>
            <a:ext cx="2005500" cy="3127500"/>
          </a:xfrm>
          <a:prstGeom prst="rect">
            <a:avLst/>
          </a:prstGeom>
          <a:noFill/>
          <a:ln>
            <a:noFill/>
          </a:ln>
        </p:spPr>
        <p:txBody>
          <a:bodyPr spcFirstLastPara="1" wrap="square" lIns="60975" tIns="30475" rIns="60975" bIns="30475" anchor="t" anchorCtr="0">
            <a:normAutofit/>
          </a:bodyPr>
          <a:lstStyle>
            <a:lvl1pPr marL="457200" lvl="0" indent="-228600" algn="l">
              <a:lnSpc>
                <a:spcPct val="100000"/>
              </a:lnSpc>
              <a:spcBef>
                <a:spcPts val="100"/>
              </a:spcBef>
              <a:spcAft>
                <a:spcPts val="0"/>
              </a:spcAft>
              <a:buClr>
                <a:schemeClr val="dk1"/>
              </a:buClr>
              <a:buSzPts val="700"/>
              <a:buNone/>
              <a:defRPr sz="900"/>
            </a:lvl1pPr>
            <a:lvl2pPr marL="914400" lvl="1" indent="-228600" algn="l">
              <a:lnSpc>
                <a:spcPct val="100000"/>
              </a:lnSpc>
              <a:spcBef>
                <a:spcPts val="100"/>
              </a:spcBef>
              <a:spcAft>
                <a:spcPts val="0"/>
              </a:spcAft>
              <a:buClr>
                <a:schemeClr val="dk1"/>
              </a:buClr>
              <a:buSzPts val="500"/>
              <a:buNone/>
              <a:defRPr sz="800"/>
            </a:lvl2pPr>
            <a:lvl3pPr marL="1371600" lvl="2" indent="-228600" algn="l">
              <a:lnSpc>
                <a:spcPct val="100000"/>
              </a:lnSpc>
              <a:spcBef>
                <a:spcPts val="100"/>
              </a:spcBef>
              <a:spcAft>
                <a:spcPts val="0"/>
              </a:spcAft>
              <a:buClr>
                <a:schemeClr val="dk1"/>
              </a:buClr>
              <a:buSzPts val="400"/>
              <a:buNone/>
              <a:defRPr sz="700"/>
            </a:lvl3pPr>
            <a:lvl4pPr marL="1828800" lvl="3" indent="-228600" algn="l">
              <a:lnSpc>
                <a:spcPct val="100000"/>
              </a:lnSpc>
              <a:spcBef>
                <a:spcPts val="100"/>
              </a:spcBef>
              <a:spcAft>
                <a:spcPts val="0"/>
              </a:spcAft>
              <a:buClr>
                <a:schemeClr val="dk1"/>
              </a:buClr>
              <a:buSzPts val="400"/>
              <a:buNone/>
              <a:defRPr sz="700"/>
            </a:lvl4pPr>
            <a:lvl5pPr marL="2286000" lvl="4" indent="-228600" algn="l">
              <a:lnSpc>
                <a:spcPct val="100000"/>
              </a:lnSpc>
              <a:spcBef>
                <a:spcPts val="100"/>
              </a:spcBef>
              <a:spcAft>
                <a:spcPts val="0"/>
              </a:spcAft>
              <a:buClr>
                <a:schemeClr val="dk1"/>
              </a:buClr>
              <a:buSzPts val="400"/>
              <a:buNone/>
              <a:defRPr sz="700"/>
            </a:lvl5pPr>
            <a:lvl6pPr marL="2743200" lvl="5" indent="-228600" algn="l">
              <a:lnSpc>
                <a:spcPct val="100000"/>
              </a:lnSpc>
              <a:spcBef>
                <a:spcPts val="100"/>
              </a:spcBef>
              <a:spcAft>
                <a:spcPts val="0"/>
              </a:spcAft>
              <a:buClr>
                <a:schemeClr val="dk1"/>
              </a:buClr>
              <a:buSzPts val="400"/>
              <a:buNone/>
              <a:defRPr sz="700"/>
            </a:lvl6pPr>
            <a:lvl7pPr marL="3200400" lvl="6" indent="-228600" algn="l">
              <a:lnSpc>
                <a:spcPct val="100000"/>
              </a:lnSpc>
              <a:spcBef>
                <a:spcPts val="100"/>
              </a:spcBef>
              <a:spcAft>
                <a:spcPts val="0"/>
              </a:spcAft>
              <a:buClr>
                <a:schemeClr val="dk1"/>
              </a:buClr>
              <a:buSzPts val="400"/>
              <a:buNone/>
              <a:defRPr sz="700"/>
            </a:lvl7pPr>
            <a:lvl8pPr marL="3657600" lvl="7" indent="-228600" algn="l">
              <a:lnSpc>
                <a:spcPct val="100000"/>
              </a:lnSpc>
              <a:spcBef>
                <a:spcPts val="100"/>
              </a:spcBef>
              <a:spcAft>
                <a:spcPts val="0"/>
              </a:spcAft>
              <a:buClr>
                <a:schemeClr val="dk1"/>
              </a:buClr>
              <a:buSzPts val="400"/>
              <a:buNone/>
              <a:defRPr sz="700"/>
            </a:lvl8pPr>
            <a:lvl9pPr marL="4114800" lvl="8" indent="-228600" algn="l">
              <a:lnSpc>
                <a:spcPct val="100000"/>
              </a:lnSpc>
              <a:spcBef>
                <a:spcPts val="100"/>
              </a:spcBef>
              <a:spcAft>
                <a:spcPts val="0"/>
              </a:spcAft>
              <a:buClr>
                <a:schemeClr val="dk1"/>
              </a:buClr>
              <a:buSzPts val="400"/>
              <a:buNone/>
              <a:defRPr sz="700"/>
            </a:lvl9pPr>
          </a:lstStyle>
          <a:p>
            <a:endParaRPr/>
          </a:p>
        </p:txBody>
      </p:sp>
      <p:sp>
        <p:nvSpPr>
          <p:cNvPr id="388" name="Google Shape;388;g3f5a348ccf5_0_308"/>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89" name="Google Shape;389;g3f5a348ccf5_0_308"/>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90" name="Google Shape;390;g3f5a348ccf5_0_308"/>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32906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91"/>
        <p:cNvGrpSpPr/>
        <p:nvPr/>
      </p:nvGrpSpPr>
      <p:grpSpPr>
        <a:xfrm>
          <a:off x="0" y="0"/>
          <a:ext cx="0" cy="0"/>
          <a:chOff x="0" y="0"/>
          <a:chExt cx="0" cy="0"/>
        </a:xfrm>
      </p:grpSpPr>
      <p:sp>
        <p:nvSpPr>
          <p:cNvPr id="392" name="Google Shape;392;g3f5a348ccf5_0_315"/>
          <p:cNvSpPr txBox="1">
            <a:spLocks noGrp="1"/>
          </p:cNvSpPr>
          <p:nvPr>
            <p:ph type="title"/>
          </p:nvPr>
        </p:nvSpPr>
        <p:spPr>
          <a:xfrm>
            <a:off x="1194859" y="3200401"/>
            <a:ext cx="3657600" cy="378000"/>
          </a:xfrm>
          <a:prstGeom prst="rect">
            <a:avLst/>
          </a:prstGeom>
          <a:noFill/>
          <a:ln>
            <a:noFill/>
          </a:ln>
        </p:spPr>
        <p:txBody>
          <a:bodyPr spcFirstLastPara="1" wrap="square" lIns="60975" tIns="30475" rIns="60975" bIns="30475" anchor="b" anchorCtr="0">
            <a:normAutofit/>
          </a:bodyPr>
          <a:lstStyle>
            <a:lvl1pPr lvl="0" algn="l">
              <a:lnSpc>
                <a:spcPct val="100000"/>
              </a:lnSpc>
              <a:spcBef>
                <a:spcPts val="0"/>
              </a:spcBef>
              <a:spcAft>
                <a:spcPts val="0"/>
              </a:spcAft>
              <a:buClr>
                <a:schemeClr val="dk1"/>
              </a:buClr>
              <a:buSzPts val="9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393" name="Google Shape;393;g3f5a348ccf5_0_315"/>
          <p:cNvSpPr>
            <a:spLocks noGrp="1"/>
          </p:cNvSpPr>
          <p:nvPr>
            <p:ph type="pic" idx="2"/>
          </p:nvPr>
        </p:nvSpPr>
        <p:spPr>
          <a:xfrm>
            <a:off x="1194859" y="408517"/>
            <a:ext cx="3657600" cy="2743200"/>
          </a:xfrm>
          <a:prstGeom prst="rect">
            <a:avLst/>
          </a:prstGeom>
          <a:noFill/>
          <a:ln>
            <a:noFill/>
          </a:ln>
        </p:spPr>
      </p:sp>
      <p:sp>
        <p:nvSpPr>
          <p:cNvPr id="394" name="Google Shape;394;g3f5a348ccf5_0_315"/>
          <p:cNvSpPr txBox="1">
            <a:spLocks noGrp="1"/>
          </p:cNvSpPr>
          <p:nvPr>
            <p:ph type="body" idx="1"/>
          </p:nvPr>
        </p:nvSpPr>
        <p:spPr>
          <a:xfrm>
            <a:off x="1194859" y="3578225"/>
            <a:ext cx="3657600" cy="536700"/>
          </a:xfrm>
          <a:prstGeom prst="rect">
            <a:avLst/>
          </a:prstGeom>
          <a:noFill/>
          <a:ln>
            <a:noFill/>
          </a:ln>
        </p:spPr>
        <p:txBody>
          <a:bodyPr spcFirstLastPara="1" wrap="square" lIns="60975" tIns="30475" rIns="60975" bIns="30475" anchor="t" anchorCtr="0">
            <a:normAutofit/>
          </a:bodyPr>
          <a:lstStyle>
            <a:lvl1pPr marL="457200" lvl="0" indent="-228600" algn="l">
              <a:lnSpc>
                <a:spcPct val="100000"/>
              </a:lnSpc>
              <a:spcBef>
                <a:spcPts val="100"/>
              </a:spcBef>
              <a:spcAft>
                <a:spcPts val="0"/>
              </a:spcAft>
              <a:buClr>
                <a:schemeClr val="dk1"/>
              </a:buClr>
              <a:buSzPts val="700"/>
              <a:buNone/>
              <a:defRPr sz="900"/>
            </a:lvl1pPr>
            <a:lvl2pPr marL="914400" lvl="1" indent="-228600" algn="l">
              <a:lnSpc>
                <a:spcPct val="100000"/>
              </a:lnSpc>
              <a:spcBef>
                <a:spcPts val="100"/>
              </a:spcBef>
              <a:spcAft>
                <a:spcPts val="0"/>
              </a:spcAft>
              <a:buClr>
                <a:schemeClr val="dk1"/>
              </a:buClr>
              <a:buSzPts val="500"/>
              <a:buNone/>
              <a:defRPr sz="800"/>
            </a:lvl2pPr>
            <a:lvl3pPr marL="1371600" lvl="2" indent="-228600" algn="l">
              <a:lnSpc>
                <a:spcPct val="100000"/>
              </a:lnSpc>
              <a:spcBef>
                <a:spcPts val="100"/>
              </a:spcBef>
              <a:spcAft>
                <a:spcPts val="0"/>
              </a:spcAft>
              <a:buClr>
                <a:schemeClr val="dk1"/>
              </a:buClr>
              <a:buSzPts val="400"/>
              <a:buNone/>
              <a:defRPr sz="700"/>
            </a:lvl3pPr>
            <a:lvl4pPr marL="1828800" lvl="3" indent="-228600" algn="l">
              <a:lnSpc>
                <a:spcPct val="100000"/>
              </a:lnSpc>
              <a:spcBef>
                <a:spcPts val="100"/>
              </a:spcBef>
              <a:spcAft>
                <a:spcPts val="0"/>
              </a:spcAft>
              <a:buClr>
                <a:schemeClr val="dk1"/>
              </a:buClr>
              <a:buSzPts val="400"/>
              <a:buNone/>
              <a:defRPr sz="700"/>
            </a:lvl4pPr>
            <a:lvl5pPr marL="2286000" lvl="4" indent="-228600" algn="l">
              <a:lnSpc>
                <a:spcPct val="100000"/>
              </a:lnSpc>
              <a:spcBef>
                <a:spcPts val="100"/>
              </a:spcBef>
              <a:spcAft>
                <a:spcPts val="0"/>
              </a:spcAft>
              <a:buClr>
                <a:schemeClr val="dk1"/>
              </a:buClr>
              <a:buSzPts val="400"/>
              <a:buNone/>
              <a:defRPr sz="700"/>
            </a:lvl5pPr>
            <a:lvl6pPr marL="2743200" lvl="5" indent="-228600" algn="l">
              <a:lnSpc>
                <a:spcPct val="100000"/>
              </a:lnSpc>
              <a:spcBef>
                <a:spcPts val="100"/>
              </a:spcBef>
              <a:spcAft>
                <a:spcPts val="0"/>
              </a:spcAft>
              <a:buClr>
                <a:schemeClr val="dk1"/>
              </a:buClr>
              <a:buSzPts val="400"/>
              <a:buNone/>
              <a:defRPr sz="700"/>
            </a:lvl6pPr>
            <a:lvl7pPr marL="3200400" lvl="6" indent="-228600" algn="l">
              <a:lnSpc>
                <a:spcPct val="100000"/>
              </a:lnSpc>
              <a:spcBef>
                <a:spcPts val="100"/>
              </a:spcBef>
              <a:spcAft>
                <a:spcPts val="0"/>
              </a:spcAft>
              <a:buClr>
                <a:schemeClr val="dk1"/>
              </a:buClr>
              <a:buSzPts val="400"/>
              <a:buNone/>
              <a:defRPr sz="700"/>
            </a:lvl7pPr>
            <a:lvl8pPr marL="3657600" lvl="7" indent="-228600" algn="l">
              <a:lnSpc>
                <a:spcPct val="100000"/>
              </a:lnSpc>
              <a:spcBef>
                <a:spcPts val="100"/>
              </a:spcBef>
              <a:spcAft>
                <a:spcPts val="0"/>
              </a:spcAft>
              <a:buClr>
                <a:schemeClr val="dk1"/>
              </a:buClr>
              <a:buSzPts val="400"/>
              <a:buNone/>
              <a:defRPr sz="700"/>
            </a:lvl8pPr>
            <a:lvl9pPr marL="4114800" lvl="8" indent="-228600" algn="l">
              <a:lnSpc>
                <a:spcPct val="100000"/>
              </a:lnSpc>
              <a:spcBef>
                <a:spcPts val="100"/>
              </a:spcBef>
              <a:spcAft>
                <a:spcPts val="0"/>
              </a:spcAft>
              <a:buClr>
                <a:schemeClr val="dk1"/>
              </a:buClr>
              <a:buSzPts val="400"/>
              <a:buNone/>
              <a:defRPr sz="700"/>
            </a:lvl9pPr>
          </a:lstStyle>
          <a:p>
            <a:endParaRPr/>
          </a:p>
        </p:txBody>
      </p:sp>
      <p:sp>
        <p:nvSpPr>
          <p:cNvPr id="395" name="Google Shape;395;g3f5a348ccf5_0_315"/>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96" name="Google Shape;396;g3f5a348ccf5_0_315"/>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397" name="Google Shape;397;g3f5a348ccf5_0_315"/>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465157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98"/>
        <p:cNvGrpSpPr/>
        <p:nvPr/>
      </p:nvGrpSpPr>
      <p:grpSpPr>
        <a:xfrm>
          <a:off x="0" y="0"/>
          <a:ext cx="0" cy="0"/>
          <a:chOff x="0" y="0"/>
          <a:chExt cx="0" cy="0"/>
        </a:xfrm>
      </p:grpSpPr>
      <p:sp>
        <p:nvSpPr>
          <p:cNvPr id="399" name="Google Shape;399;g3f5a348ccf5_0_322"/>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00" name="Google Shape;400;g3f5a348ccf5_0_322"/>
          <p:cNvSpPr txBox="1">
            <a:spLocks noGrp="1"/>
          </p:cNvSpPr>
          <p:nvPr>
            <p:ph type="body" idx="1"/>
          </p:nvPr>
        </p:nvSpPr>
        <p:spPr>
          <a:xfrm rot="5400000">
            <a:off x="1539151" y="-167551"/>
            <a:ext cx="3017700" cy="54864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401" name="Google Shape;401;g3f5a348ccf5_0_322"/>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02" name="Google Shape;402;g3f5a348ccf5_0_322"/>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03" name="Google Shape;403;g3f5a348ccf5_0_322"/>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064163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04"/>
        <p:cNvGrpSpPr/>
        <p:nvPr/>
      </p:nvGrpSpPr>
      <p:grpSpPr>
        <a:xfrm>
          <a:off x="0" y="0"/>
          <a:ext cx="0" cy="0"/>
          <a:chOff x="0" y="0"/>
          <a:chExt cx="0" cy="0"/>
        </a:xfrm>
      </p:grpSpPr>
      <p:sp>
        <p:nvSpPr>
          <p:cNvPr id="405" name="Google Shape;405;g3f5a348ccf5_0_328"/>
          <p:cNvSpPr txBox="1">
            <a:spLocks noGrp="1"/>
          </p:cNvSpPr>
          <p:nvPr>
            <p:ph type="title"/>
          </p:nvPr>
        </p:nvSpPr>
        <p:spPr>
          <a:xfrm rot="5400000">
            <a:off x="3154801" y="1447891"/>
            <a:ext cx="3901200" cy="1371600"/>
          </a:xfrm>
          <a:prstGeom prst="rect">
            <a:avLst/>
          </a:prstGeom>
          <a:noFill/>
          <a:ln>
            <a:noFill/>
          </a:ln>
        </p:spPr>
        <p:txBody>
          <a:bodyPr spcFirstLastPara="1" wrap="square" lIns="60975" tIns="30475" rIns="60975"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406" name="Google Shape;406;g3f5a348ccf5_0_328"/>
          <p:cNvSpPr txBox="1">
            <a:spLocks noGrp="1"/>
          </p:cNvSpPr>
          <p:nvPr>
            <p:ph type="body" idx="1"/>
          </p:nvPr>
        </p:nvSpPr>
        <p:spPr>
          <a:xfrm rot="5400000">
            <a:off x="360851" y="127141"/>
            <a:ext cx="3901200" cy="4013100"/>
          </a:xfrm>
          <a:prstGeom prst="rect">
            <a:avLst/>
          </a:prstGeom>
          <a:noFill/>
          <a:ln>
            <a:noFill/>
          </a:ln>
        </p:spPr>
        <p:txBody>
          <a:bodyPr spcFirstLastPara="1" wrap="square" lIns="60975" tIns="30475" rIns="60975" bIns="30475" anchor="t" anchorCtr="0">
            <a:normAutofit/>
          </a:bodyPr>
          <a:lstStyle>
            <a:lvl1pPr marL="457200" lvl="0" indent="-304800" algn="l">
              <a:lnSpc>
                <a:spcPct val="100000"/>
              </a:lnSpc>
              <a:spcBef>
                <a:spcPts val="400"/>
              </a:spcBef>
              <a:spcAft>
                <a:spcPts val="0"/>
              </a:spcAft>
              <a:buClr>
                <a:schemeClr val="dk1"/>
              </a:buClr>
              <a:buSzPts val="1200"/>
              <a:buChar char="•"/>
              <a:defRPr/>
            </a:lvl1pPr>
            <a:lvl2pPr marL="914400" lvl="1" indent="-304800" algn="l">
              <a:lnSpc>
                <a:spcPct val="100000"/>
              </a:lnSpc>
              <a:spcBef>
                <a:spcPts val="400"/>
              </a:spcBef>
              <a:spcAft>
                <a:spcPts val="0"/>
              </a:spcAft>
              <a:buClr>
                <a:schemeClr val="dk1"/>
              </a:buClr>
              <a:buSzPts val="1200"/>
              <a:buChar char="–"/>
              <a:defRPr/>
            </a:lvl2pPr>
            <a:lvl3pPr marL="1371600" lvl="2" indent="-304800" algn="l">
              <a:lnSpc>
                <a:spcPct val="100000"/>
              </a:lnSpc>
              <a:spcBef>
                <a:spcPts val="400"/>
              </a:spcBef>
              <a:spcAft>
                <a:spcPts val="0"/>
              </a:spcAft>
              <a:buClr>
                <a:schemeClr val="dk1"/>
              </a:buClr>
              <a:buSzPts val="1200"/>
              <a:buChar char="•"/>
              <a:defRPr/>
            </a:lvl3pPr>
            <a:lvl4pPr marL="1828800" lvl="3" indent="-304800" algn="l">
              <a:lnSpc>
                <a:spcPct val="100000"/>
              </a:lnSpc>
              <a:spcBef>
                <a:spcPts val="400"/>
              </a:spcBef>
              <a:spcAft>
                <a:spcPts val="0"/>
              </a:spcAft>
              <a:buClr>
                <a:schemeClr val="dk1"/>
              </a:buClr>
              <a:buSzPts val="1200"/>
              <a:buChar char="–"/>
              <a:defRPr/>
            </a:lvl4pPr>
            <a:lvl5pPr marL="2286000" lvl="4" indent="-304800" algn="l">
              <a:lnSpc>
                <a:spcPct val="100000"/>
              </a:lnSpc>
              <a:spcBef>
                <a:spcPts val="400"/>
              </a:spcBef>
              <a:spcAft>
                <a:spcPts val="0"/>
              </a:spcAft>
              <a:buClr>
                <a:schemeClr val="dk1"/>
              </a:buClr>
              <a:buSzPts val="1200"/>
              <a:buChar char="»"/>
              <a:defRPr/>
            </a:lvl5pPr>
            <a:lvl6pPr marL="2743200" lvl="5" indent="-304800" algn="l">
              <a:lnSpc>
                <a:spcPct val="100000"/>
              </a:lnSpc>
              <a:spcBef>
                <a:spcPts val="400"/>
              </a:spcBef>
              <a:spcAft>
                <a:spcPts val="0"/>
              </a:spcAft>
              <a:buClr>
                <a:schemeClr val="dk1"/>
              </a:buClr>
              <a:buSzPts val="1200"/>
              <a:buChar char="•"/>
              <a:defRPr/>
            </a:lvl6pPr>
            <a:lvl7pPr marL="3200400" lvl="6" indent="-304800" algn="l">
              <a:lnSpc>
                <a:spcPct val="100000"/>
              </a:lnSpc>
              <a:spcBef>
                <a:spcPts val="400"/>
              </a:spcBef>
              <a:spcAft>
                <a:spcPts val="0"/>
              </a:spcAft>
              <a:buClr>
                <a:schemeClr val="dk1"/>
              </a:buClr>
              <a:buSzPts val="1200"/>
              <a:buChar char="•"/>
              <a:defRPr/>
            </a:lvl7pPr>
            <a:lvl8pPr marL="3657600" lvl="7" indent="-304800" algn="l">
              <a:lnSpc>
                <a:spcPct val="100000"/>
              </a:lnSpc>
              <a:spcBef>
                <a:spcPts val="400"/>
              </a:spcBef>
              <a:spcAft>
                <a:spcPts val="0"/>
              </a:spcAft>
              <a:buClr>
                <a:schemeClr val="dk1"/>
              </a:buClr>
              <a:buSzPts val="1200"/>
              <a:buChar char="•"/>
              <a:defRPr/>
            </a:lvl8pPr>
            <a:lvl9pPr marL="4114800" lvl="8" indent="-304800" algn="l">
              <a:lnSpc>
                <a:spcPct val="100000"/>
              </a:lnSpc>
              <a:spcBef>
                <a:spcPts val="400"/>
              </a:spcBef>
              <a:spcAft>
                <a:spcPts val="0"/>
              </a:spcAft>
              <a:buClr>
                <a:schemeClr val="dk1"/>
              </a:buClr>
              <a:buSzPts val="1200"/>
              <a:buChar char="•"/>
              <a:defRPr/>
            </a:lvl9pPr>
          </a:lstStyle>
          <a:p>
            <a:endParaRPr/>
          </a:p>
        </p:txBody>
      </p:sp>
      <p:sp>
        <p:nvSpPr>
          <p:cNvPr id="407" name="Google Shape;407;g3f5a348ccf5_0_328"/>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lvl="0" algn="l">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08" name="Google Shape;408;g3f5a348ccf5_0_328"/>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lvl="0" algn="ctr">
              <a:lnSpc>
                <a:spcPct val="100000"/>
              </a:lnSpc>
              <a:spcBef>
                <a:spcPts val="0"/>
              </a:spcBef>
              <a:spcAft>
                <a:spcPts val="0"/>
              </a:spcAft>
              <a:buClr>
                <a:srgbClr val="888888"/>
              </a:buClr>
              <a:buSzPts val="900"/>
              <a:buFont typeface="Calibri"/>
              <a:buNone/>
              <a:defRPr/>
            </a:lvl1pPr>
            <a:lvl2pPr lvl="1" algn="l">
              <a:lnSpc>
                <a:spcPct val="100000"/>
              </a:lnSpc>
              <a:spcBef>
                <a:spcPts val="0"/>
              </a:spcBef>
              <a:spcAft>
                <a:spcPts val="0"/>
              </a:spcAft>
              <a:buClr>
                <a:schemeClr val="dk1"/>
              </a:buClr>
              <a:buSzPts val="900"/>
              <a:buFont typeface="Calibri"/>
              <a:buNone/>
              <a:defRPr/>
            </a:lvl2pPr>
            <a:lvl3pPr lvl="2" algn="l">
              <a:lnSpc>
                <a:spcPct val="100000"/>
              </a:lnSpc>
              <a:spcBef>
                <a:spcPts val="0"/>
              </a:spcBef>
              <a:spcAft>
                <a:spcPts val="0"/>
              </a:spcAft>
              <a:buClr>
                <a:schemeClr val="dk1"/>
              </a:buClr>
              <a:buSzPts val="900"/>
              <a:buFont typeface="Calibri"/>
              <a:buNone/>
              <a:defRPr/>
            </a:lvl3pPr>
            <a:lvl4pPr lvl="3" algn="l">
              <a:lnSpc>
                <a:spcPct val="100000"/>
              </a:lnSpc>
              <a:spcBef>
                <a:spcPts val="0"/>
              </a:spcBef>
              <a:spcAft>
                <a:spcPts val="0"/>
              </a:spcAft>
              <a:buClr>
                <a:schemeClr val="dk1"/>
              </a:buClr>
              <a:buSzPts val="900"/>
              <a:buFont typeface="Calibri"/>
              <a:buNone/>
              <a:defRPr/>
            </a:lvl4pPr>
            <a:lvl5pPr lvl="4" algn="l">
              <a:lnSpc>
                <a:spcPct val="100000"/>
              </a:lnSpc>
              <a:spcBef>
                <a:spcPts val="0"/>
              </a:spcBef>
              <a:spcAft>
                <a:spcPts val="0"/>
              </a:spcAft>
              <a:buClr>
                <a:schemeClr val="dk1"/>
              </a:buClr>
              <a:buSzPts val="900"/>
              <a:buFont typeface="Calibri"/>
              <a:buNone/>
              <a:defRPr/>
            </a:lvl5pPr>
            <a:lvl6pPr lvl="5" algn="l">
              <a:lnSpc>
                <a:spcPct val="100000"/>
              </a:lnSpc>
              <a:spcBef>
                <a:spcPts val="0"/>
              </a:spcBef>
              <a:spcAft>
                <a:spcPts val="0"/>
              </a:spcAft>
              <a:buClr>
                <a:schemeClr val="dk1"/>
              </a:buClr>
              <a:buSzPts val="900"/>
              <a:buFont typeface="Calibri"/>
              <a:buNone/>
              <a:defRPr/>
            </a:lvl6pPr>
            <a:lvl7pPr lvl="6" algn="l">
              <a:lnSpc>
                <a:spcPct val="100000"/>
              </a:lnSpc>
              <a:spcBef>
                <a:spcPts val="0"/>
              </a:spcBef>
              <a:spcAft>
                <a:spcPts val="0"/>
              </a:spcAft>
              <a:buClr>
                <a:schemeClr val="dk1"/>
              </a:buClr>
              <a:buSzPts val="900"/>
              <a:buFont typeface="Calibri"/>
              <a:buNone/>
              <a:defRPr/>
            </a:lvl7pPr>
            <a:lvl8pPr lvl="7" algn="l">
              <a:lnSpc>
                <a:spcPct val="100000"/>
              </a:lnSpc>
              <a:spcBef>
                <a:spcPts val="0"/>
              </a:spcBef>
              <a:spcAft>
                <a:spcPts val="0"/>
              </a:spcAft>
              <a:buClr>
                <a:schemeClr val="dk1"/>
              </a:buClr>
              <a:buSzPts val="900"/>
              <a:buFont typeface="Calibri"/>
              <a:buNone/>
              <a:defRPr/>
            </a:lvl8pPr>
            <a:lvl9pPr lvl="8" algn="l">
              <a:lnSpc>
                <a:spcPct val="100000"/>
              </a:lnSpc>
              <a:spcBef>
                <a:spcPts val="0"/>
              </a:spcBef>
              <a:spcAft>
                <a:spcPts val="0"/>
              </a:spcAft>
              <a:buClr>
                <a:schemeClr val="dk1"/>
              </a:buClr>
              <a:buSzPts val="900"/>
              <a:buFont typeface="Calibri"/>
              <a:buNone/>
              <a:defRPr/>
            </a:lvl9pPr>
          </a:lstStyle>
          <a:p>
            <a:endParaRPr/>
          </a:p>
        </p:txBody>
      </p:sp>
      <p:sp>
        <p:nvSpPr>
          <p:cNvPr id="409" name="Google Shape;409;g3f5a348ccf5_0_328"/>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394073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506800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782654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073261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439249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0345529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5018310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812901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8690353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038312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1090238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470002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AF2FE-4E67-AEC9-E410-9AF17CB4A6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93F32F-F3E8-1E07-852F-9F124D16F6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D6D8C9-A0DA-325B-1C6D-29834E5CC749}"/>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A8C9C25C-4B82-7D03-7DC6-3C7F0CF40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65368-057E-46BF-BAC3-0C9BB76C1E14}"/>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166994197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18CF-8604-0537-4793-05323F7614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29A016-E6C8-4985-B9C9-BA268071AC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35A7D-91EE-7A4D-7CE6-74E1E8C5454B}"/>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CAE1EE05-B239-3A63-DD09-C0EE913E1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01E9C4-7785-33E9-FF93-0FF1A92E0ADE}"/>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422662711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B5B44-651C-7710-5271-8955CD6A5A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D62DC1-0AE0-0E5D-65F8-9356A09FBC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DC815A-53F1-44D3-9852-D23977C757A2}"/>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FAAD32BC-0803-11CD-6DAE-A4A7CBCB7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7142E-F13A-C913-3DF4-4A5DB4694EE2}"/>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125826867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B8516-49BD-0C45-2413-30D4E953A8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BDA33D-A3C5-A0D7-237B-D9A5707220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51443C-061C-9966-EC8C-0EEAB636F7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D119FB-6EA1-5AAA-7A15-C807CFE4EEB6}"/>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6" name="Footer Placeholder 5">
            <a:extLst>
              <a:ext uri="{FF2B5EF4-FFF2-40B4-BE49-F238E27FC236}">
                <a16:creationId xmlns:a16="http://schemas.microsoft.com/office/drawing/2014/main" id="{AE9F464E-950D-0786-DD04-956D6F8CA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171730-CC28-0868-8DAF-5FF8872AEE78}"/>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404284559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6E60-C0A8-F8D2-2805-E1F79F0D6A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09C983-81BA-32E7-1E29-04FC156FCA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A7C57F-010E-A7A3-17D3-3E01CE6B0F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CB5EB1-1476-821F-A3D6-8A3AD488A0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3FED2A-FFE7-3254-5A3D-5532CCD08D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FBEAF6-B7A6-6DC6-75EE-097BD3B37093}"/>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8" name="Footer Placeholder 7">
            <a:extLst>
              <a:ext uri="{FF2B5EF4-FFF2-40B4-BE49-F238E27FC236}">
                <a16:creationId xmlns:a16="http://schemas.microsoft.com/office/drawing/2014/main" id="{F3AB24E1-EA5A-96BA-2187-790D912D0A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181C15-A134-5193-E7D0-80765A1B5042}"/>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43973824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F78D8-3C34-A537-7A05-7CCA6DF764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391087-5A2D-45B2-FD76-4BD950A9BCFD}"/>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4" name="Footer Placeholder 3">
            <a:extLst>
              <a:ext uri="{FF2B5EF4-FFF2-40B4-BE49-F238E27FC236}">
                <a16:creationId xmlns:a16="http://schemas.microsoft.com/office/drawing/2014/main" id="{85C68949-6F75-A8C4-D5D0-46F552C409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8ED914-380E-FF04-ABBE-5CF013843962}"/>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346172440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659E9C-9195-26FB-9580-31D654D382C4}"/>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3" name="Footer Placeholder 2">
            <a:extLst>
              <a:ext uri="{FF2B5EF4-FFF2-40B4-BE49-F238E27FC236}">
                <a16:creationId xmlns:a16="http://schemas.microsoft.com/office/drawing/2014/main" id="{18B6348C-0A84-BFF3-5940-99748B9DFA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58A258-224A-2E75-F50F-565C7E0F9FE7}"/>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83382935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73536-9904-A28D-4D19-D49476CE4E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F54934-83C9-C87E-D2C3-792C7A029C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B2491E-7736-EAAD-AF97-CA0F1B0010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658FA-5BF8-29A6-3C9C-EC80904AE02E}"/>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6" name="Footer Placeholder 5">
            <a:extLst>
              <a:ext uri="{FF2B5EF4-FFF2-40B4-BE49-F238E27FC236}">
                <a16:creationId xmlns:a16="http://schemas.microsoft.com/office/drawing/2014/main" id="{1760C6FF-CA7B-C5BF-4CD8-B81D8CF85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D3F779-25EB-0963-6DF0-B53EDF0D9ABF}"/>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192699930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516-88E8-B296-6BFA-5F4898624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AAE2AC-E761-DF45-CB98-D913032E65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0E0C56-5ED6-68FA-4BBB-58A45E927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391DAD-4ABD-A442-33DF-C4D1D336A0AB}"/>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6" name="Footer Placeholder 5">
            <a:extLst>
              <a:ext uri="{FF2B5EF4-FFF2-40B4-BE49-F238E27FC236}">
                <a16:creationId xmlns:a16="http://schemas.microsoft.com/office/drawing/2014/main" id="{67E97C17-D886-2B04-AA98-6F0AAC942C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29259-86B6-3F5C-2EE0-62F18E8F93B1}"/>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32818642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54B0-73F3-69DE-BFFB-405D3027F0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A4A7E4-5D53-E25D-B4E0-A37BB2DF7E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2B717-53DF-4AAA-14BE-F72DEC301747}"/>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B7A59BC6-D05E-4C9D-843F-277146317D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0D49C-FD86-0DD9-7071-37A37E7123E9}"/>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75442215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2A4344-1C05-2DB6-0D50-31F0394402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0C00BD-9F4C-90AA-9678-580EFEB4A5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04C44B-1EE0-84B0-0D69-B6038196EFE5}"/>
              </a:ext>
            </a:extLst>
          </p:cNvPr>
          <p:cNvSpPr>
            <a:spLocks noGrp="1"/>
          </p:cNvSpPr>
          <p:nvPr>
            <p:ph type="dt" sz="half" idx="10"/>
          </p:nvPr>
        </p:nvSpPr>
        <p:spPr/>
        <p:txBody>
          <a:body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7673DDE5-E158-6C96-37DA-476C86C0F7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299A4-2F7C-E751-249A-201684E92619}"/>
              </a:ext>
            </a:extLst>
          </p:cNvPr>
          <p:cNvSpPr>
            <a:spLocks noGrp="1"/>
          </p:cNvSpPr>
          <p:nvPr>
            <p:ph type="sldNum" sz="quarter" idx="12"/>
          </p:nvPr>
        </p:nvSpPr>
        <p:spPr/>
        <p:txBody>
          <a:bodyPr/>
          <a:lstStyle/>
          <a:p>
            <a:fld id="{2D73B4FE-683C-42B6-B419-8242F3120945}" type="slidenum">
              <a:rPr lang="en-US" smtClean="0"/>
              <a:t>‹#›</a:t>
            </a:fld>
            <a:endParaRPr lang="en-US"/>
          </a:p>
        </p:txBody>
      </p:sp>
    </p:spTree>
    <p:extLst>
      <p:ext uri="{BB962C8B-B14F-4D97-AF65-F5344CB8AC3E}">
        <p14:creationId xmlns:p14="http://schemas.microsoft.com/office/powerpoint/2010/main" val="109201196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390547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23A595"/>
              </a:buClr>
              <a:buSzPts val="3000"/>
              <a:buFont typeface="Calibri"/>
              <a:buNone/>
              <a:defRPr>
                <a:solidFill>
                  <a:srgbClr val="23A595"/>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96" name="Google Shape;96;p2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30200" algn="l">
              <a:lnSpc>
                <a:spcPct val="100000"/>
              </a:lnSpc>
              <a:spcBef>
                <a:spcPts val="0"/>
              </a:spcBef>
              <a:spcAft>
                <a:spcPts val="0"/>
              </a:spcAft>
              <a:buClr>
                <a:schemeClr val="dk1"/>
              </a:buClr>
              <a:buSzPts val="1600"/>
              <a:buChar char="●"/>
              <a:defRPr/>
            </a:lvl1pPr>
            <a:lvl2pPr marL="914400" lvl="1" indent="-330200" algn="l">
              <a:lnSpc>
                <a:spcPct val="100000"/>
              </a:lnSpc>
              <a:spcBef>
                <a:spcPts val="0"/>
              </a:spcBef>
              <a:spcAft>
                <a:spcPts val="0"/>
              </a:spcAft>
              <a:buClr>
                <a:schemeClr val="dk1"/>
              </a:buClr>
              <a:buSzPts val="1600"/>
              <a:buChar char="○"/>
              <a:defRPr/>
            </a:lvl2pPr>
            <a:lvl3pPr marL="1371600" lvl="2" indent="-330200" algn="l">
              <a:lnSpc>
                <a:spcPct val="100000"/>
              </a:lnSpc>
              <a:spcBef>
                <a:spcPts val="0"/>
              </a:spcBef>
              <a:spcAft>
                <a:spcPts val="0"/>
              </a:spcAft>
              <a:buClr>
                <a:schemeClr val="dk1"/>
              </a:buClr>
              <a:buSzPts val="1600"/>
              <a:buChar char="■"/>
              <a:defRPr/>
            </a:lvl3pPr>
            <a:lvl4pPr marL="1828800" lvl="3" indent="-330200" algn="l">
              <a:lnSpc>
                <a:spcPct val="100000"/>
              </a:lnSpc>
              <a:spcBef>
                <a:spcPts val="0"/>
              </a:spcBef>
              <a:spcAft>
                <a:spcPts val="0"/>
              </a:spcAft>
              <a:buClr>
                <a:schemeClr val="dk1"/>
              </a:buClr>
              <a:buSzPts val="1600"/>
              <a:buChar char="●"/>
              <a:defRPr/>
            </a:lvl4pPr>
            <a:lvl5pPr marL="2286000" lvl="4" indent="-330200" algn="l">
              <a:lnSpc>
                <a:spcPct val="100000"/>
              </a:lnSpc>
              <a:spcBef>
                <a:spcPts val="0"/>
              </a:spcBef>
              <a:spcAft>
                <a:spcPts val="0"/>
              </a:spcAft>
              <a:buClr>
                <a:schemeClr val="dk1"/>
              </a:buClr>
              <a:buSzPts val="1600"/>
              <a:buChar char="○"/>
              <a:defRPr/>
            </a:lvl5pPr>
            <a:lvl6pPr marL="2743200" lvl="5" indent="-330200" algn="l">
              <a:lnSpc>
                <a:spcPct val="100000"/>
              </a:lnSpc>
              <a:spcBef>
                <a:spcPts val="0"/>
              </a:spcBef>
              <a:spcAft>
                <a:spcPts val="0"/>
              </a:spcAft>
              <a:buClr>
                <a:schemeClr val="dk1"/>
              </a:buClr>
              <a:buSzPts val="1600"/>
              <a:buChar char="■"/>
              <a:defRPr/>
            </a:lvl6pPr>
            <a:lvl7pPr marL="3200400" lvl="6" indent="-330200" algn="l">
              <a:lnSpc>
                <a:spcPct val="100000"/>
              </a:lnSpc>
              <a:spcBef>
                <a:spcPts val="0"/>
              </a:spcBef>
              <a:spcAft>
                <a:spcPts val="0"/>
              </a:spcAft>
              <a:buClr>
                <a:schemeClr val="dk1"/>
              </a:buClr>
              <a:buSzPts val="1600"/>
              <a:buChar char="●"/>
              <a:defRPr/>
            </a:lvl7pPr>
            <a:lvl8pPr marL="3657600" lvl="7" indent="-330200" algn="l">
              <a:lnSpc>
                <a:spcPct val="100000"/>
              </a:lnSpc>
              <a:spcBef>
                <a:spcPts val="0"/>
              </a:spcBef>
              <a:spcAft>
                <a:spcPts val="0"/>
              </a:spcAft>
              <a:buClr>
                <a:schemeClr val="dk1"/>
              </a:buClr>
              <a:buSzPts val="1600"/>
              <a:buChar char="○"/>
              <a:defRPr/>
            </a:lvl8pPr>
            <a:lvl9pPr marL="4114800" lvl="8" indent="-330200" algn="l">
              <a:lnSpc>
                <a:spcPct val="100000"/>
              </a:lnSpc>
              <a:spcBef>
                <a:spcPts val="0"/>
              </a:spcBef>
              <a:spcAft>
                <a:spcPts val="0"/>
              </a:spcAft>
              <a:buClr>
                <a:schemeClr val="dk1"/>
              </a:buClr>
              <a:buSzPts val="1600"/>
              <a:buChar char="■"/>
              <a:defRPr/>
            </a:lvl9pPr>
          </a:lstStyle>
          <a:p>
            <a:endParaRPr/>
          </a:p>
        </p:txBody>
      </p:sp>
      <p:sp>
        <p:nvSpPr>
          <p:cNvPr id="97" name="Google Shape;97;p21"/>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080731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686400" y="3261956"/>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rgbClr val="000000"/>
              </a:buClr>
              <a:buSzPts val="5500"/>
              <a:buFont typeface="Calibri"/>
              <a:buNone/>
              <a:defRPr sz="7334">
                <a:solidFill>
                  <a:srgbClr val="000000"/>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100" name="Google Shape;100;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01" name="Google Shape;101;p22"/>
          <p:cNvSpPr/>
          <p:nvPr/>
        </p:nvSpPr>
        <p:spPr>
          <a:xfrm>
            <a:off x="653800" y="612400"/>
            <a:ext cx="10884400" cy="5633200"/>
          </a:xfrm>
          <a:prstGeom prst="roundRect">
            <a:avLst>
              <a:gd name="adj" fmla="val 16667"/>
            </a:avLst>
          </a:prstGeom>
          <a:noFill/>
          <a:ln w="2857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3600"/>
              <a:buFont typeface="Calibri"/>
              <a:buNone/>
            </a:pPr>
            <a:endParaRPr sz="2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846730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102"/>
        <p:cNvGrpSpPr/>
        <p:nvPr/>
      </p:nvGrpSpPr>
      <p:grpSpPr>
        <a:xfrm>
          <a:off x="0" y="0"/>
          <a:ext cx="0" cy="0"/>
          <a:chOff x="0" y="0"/>
          <a:chExt cx="0" cy="0"/>
        </a:xfrm>
      </p:grpSpPr>
      <p:sp>
        <p:nvSpPr>
          <p:cNvPr id="103" name="Google Shape;103;p23"/>
          <p:cNvSpPr>
            <a:spLocks noGrp="1"/>
          </p:cNvSpPr>
          <p:nvPr>
            <p:ph type="pic" idx="2"/>
          </p:nvPr>
        </p:nvSpPr>
        <p:spPr>
          <a:xfrm>
            <a:off x="0" y="1"/>
            <a:ext cx="12192000" cy="6858000"/>
          </a:xfrm>
          <a:prstGeom prst="rect">
            <a:avLst/>
          </a:prstGeom>
          <a:noFill/>
          <a:ln>
            <a:noFill/>
          </a:ln>
        </p:spPr>
      </p:sp>
    </p:spTree>
    <p:extLst>
      <p:ext uri="{BB962C8B-B14F-4D97-AF65-F5344CB8AC3E}">
        <p14:creationId xmlns:p14="http://schemas.microsoft.com/office/powerpoint/2010/main" val="144994772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686400" y="3261991"/>
            <a:ext cx="10819200" cy="1313278"/>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Clr>
                <a:schemeClr val="lt1"/>
              </a:buClr>
              <a:buSzPts val="5500"/>
              <a:buFont typeface="Calibri"/>
              <a:buNone/>
              <a:defRPr sz="7334">
                <a:solidFill>
                  <a:schemeClr val="lt1"/>
                </a:solidFill>
              </a:defRPr>
            </a:lvl1pPr>
            <a:lvl2pPr lvl="1" algn="l">
              <a:lnSpc>
                <a:spcPct val="100000"/>
              </a:lnSpc>
              <a:spcBef>
                <a:spcPts val="0"/>
              </a:spcBef>
              <a:spcAft>
                <a:spcPts val="0"/>
              </a:spcAft>
              <a:buClr>
                <a:schemeClr val="lt1"/>
              </a:buClr>
              <a:buSzPts val="6800"/>
              <a:buNone/>
              <a:defRPr sz="9067">
                <a:solidFill>
                  <a:schemeClr val="lt1"/>
                </a:solidFill>
              </a:defRPr>
            </a:lvl2pPr>
            <a:lvl3pPr lvl="2" algn="l">
              <a:lnSpc>
                <a:spcPct val="100000"/>
              </a:lnSpc>
              <a:spcBef>
                <a:spcPts val="0"/>
              </a:spcBef>
              <a:spcAft>
                <a:spcPts val="0"/>
              </a:spcAft>
              <a:buClr>
                <a:schemeClr val="lt1"/>
              </a:buClr>
              <a:buSzPts val="6800"/>
              <a:buNone/>
              <a:defRPr sz="9067">
                <a:solidFill>
                  <a:schemeClr val="lt1"/>
                </a:solidFill>
              </a:defRPr>
            </a:lvl3pPr>
            <a:lvl4pPr lvl="3" algn="l">
              <a:lnSpc>
                <a:spcPct val="100000"/>
              </a:lnSpc>
              <a:spcBef>
                <a:spcPts val="0"/>
              </a:spcBef>
              <a:spcAft>
                <a:spcPts val="0"/>
              </a:spcAft>
              <a:buClr>
                <a:schemeClr val="lt1"/>
              </a:buClr>
              <a:buSzPts val="6800"/>
              <a:buNone/>
              <a:defRPr sz="9067">
                <a:solidFill>
                  <a:schemeClr val="lt1"/>
                </a:solidFill>
              </a:defRPr>
            </a:lvl4pPr>
            <a:lvl5pPr lvl="4" algn="l">
              <a:lnSpc>
                <a:spcPct val="100000"/>
              </a:lnSpc>
              <a:spcBef>
                <a:spcPts val="0"/>
              </a:spcBef>
              <a:spcAft>
                <a:spcPts val="0"/>
              </a:spcAft>
              <a:buClr>
                <a:schemeClr val="lt1"/>
              </a:buClr>
              <a:buSzPts val="6800"/>
              <a:buNone/>
              <a:defRPr sz="9067">
                <a:solidFill>
                  <a:schemeClr val="lt1"/>
                </a:solidFill>
              </a:defRPr>
            </a:lvl5pPr>
            <a:lvl6pPr lvl="5" algn="l">
              <a:lnSpc>
                <a:spcPct val="100000"/>
              </a:lnSpc>
              <a:spcBef>
                <a:spcPts val="0"/>
              </a:spcBef>
              <a:spcAft>
                <a:spcPts val="0"/>
              </a:spcAft>
              <a:buClr>
                <a:schemeClr val="lt1"/>
              </a:buClr>
              <a:buSzPts val="6800"/>
              <a:buNone/>
              <a:defRPr sz="9067">
                <a:solidFill>
                  <a:schemeClr val="lt1"/>
                </a:solidFill>
              </a:defRPr>
            </a:lvl6pPr>
            <a:lvl7pPr lvl="6" algn="l">
              <a:lnSpc>
                <a:spcPct val="100000"/>
              </a:lnSpc>
              <a:spcBef>
                <a:spcPts val="0"/>
              </a:spcBef>
              <a:spcAft>
                <a:spcPts val="0"/>
              </a:spcAft>
              <a:buClr>
                <a:schemeClr val="lt1"/>
              </a:buClr>
              <a:buSzPts val="6800"/>
              <a:buNone/>
              <a:defRPr sz="9067">
                <a:solidFill>
                  <a:schemeClr val="lt1"/>
                </a:solidFill>
              </a:defRPr>
            </a:lvl7pPr>
            <a:lvl8pPr lvl="7" algn="l">
              <a:lnSpc>
                <a:spcPct val="100000"/>
              </a:lnSpc>
              <a:spcBef>
                <a:spcPts val="0"/>
              </a:spcBef>
              <a:spcAft>
                <a:spcPts val="0"/>
              </a:spcAft>
              <a:buClr>
                <a:schemeClr val="lt1"/>
              </a:buClr>
              <a:buSzPts val="6800"/>
              <a:buNone/>
              <a:defRPr sz="9067">
                <a:solidFill>
                  <a:schemeClr val="lt1"/>
                </a:solidFill>
              </a:defRPr>
            </a:lvl8pPr>
            <a:lvl9pPr lvl="8" algn="l">
              <a:lnSpc>
                <a:spcPct val="100000"/>
              </a:lnSpc>
              <a:spcBef>
                <a:spcPts val="0"/>
              </a:spcBef>
              <a:spcAft>
                <a:spcPts val="0"/>
              </a:spcAft>
              <a:buClr>
                <a:schemeClr val="lt1"/>
              </a:buClr>
              <a:buSzPts val="6800"/>
              <a:buNone/>
              <a:defRPr sz="9067">
                <a:solidFill>
                  <a:schemeClr val="lt1"/>
                </a:solidFill>
              </a:defRPr>
            </a:lvl9pPr>
          </a:lstStyle>
          <a:p>
            <a:endParaRPr/>
          </a:p>
        </p:txBody>
      </p:sp>
      <p:sp>
        <p:nvSpPr>
          <p:cNvPr id="106" name="Google Shape;106;p24"/>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12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24"/>
          <p:cNvSpPr/>
          <p:nvPr/>
        </p:nvSpPr>
        <p:spPr>
          <a:xfrm>
            <a:off x="653801" y="612400"/>
            <a:ext cx="10884400" cy="5633200"/>
          </a:xfrm>
          <a:prstGeom prst="roundRect">
            <a:avLst>
              <a:gd name="adj" fmla="val 16667"/>
            </a:avLst>
          </a:prstGeom>
          <a:noFill/>
          <a:ln w="2857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00326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8"/>
        <p:cNvGrpSpPr/>
        <p:nvPr/>
      </p:nvGrpSpPr>
      <p:grpSpPr>
        <a:xfrm>
          <a:off x="0" y="0"/>
          <a:ext cx="0" cy="0"/>
          <a:chOff x="0" y="0"/>
          <a:chExt cx="0" cy="0"/>
        </a:xfrm>
      </p:grpSpPr>
      <p:sp>
        <p:nvSpPr>
          <p:cNvPr id="109" name="Google Shape;109;p25"/>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5"/>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7"/>
              </a:spcBef>
              <a:spcAft>
                <a:spcPts val="0"/>
              </a:spcAft>
              <a:buClr>
                <a:srgbClr val="94898B"/>
              </a:buClr>
              <a:buSzPts val="3200"/>
              <a:buNone/>
              <a:defRPr>
                <a:solidFill>
                  <a:srgbClr val="94898B"/>
                </a:solidFill>
              </a:defRPr>
            </a:lvl1pPr>
            <a:lvl2pPr lvl="1" algn="ctr">
              <a:lnSpc>
                <a:spcPct val="100000"/>
              </a:lnSpc>
              <a:spcBef>
                <a:spcPts val="373"/>
              </a:spcBef>
              <a:spcAft>
                <a:spcPts val="0"/>
              </a:spcAft>
              <a:buClr>
                <a:srgbClr val="94898B"/>
              </a:buClr>
              <a:buSzPts val="2800"/>
              <a:buNone/>
              <a:defRPr>
                <a:solidFill>
                  <a:srgbClr val="94898B"/>
                </a:solidFill>
              </a:defRPr>
            </a:lvl2pPr>
            <a:lvl3pPr lvl="2" algn="ctr">
              <a:lnSpc>
                <a:spcPct val="100000"/>
              </a:lnSpc>
              <a:spcBef>
                <a:spcPts val="320"/>
              </a:spcBef>
              <a:spcAft>
                <a:spcPts val="0"/>
              </a:spcAft>
              <a:buClr>
                <a:srgbClr val="94898B"/>
              </a:buClr>
              <a:buSzPts val="2400"/>
              <a:buNone/>
              <a:defRPr>
                <a:solidFill>
                  <a:srgbClr val="94898B"/>
                </a:solidFill>
              </a:defRPr>
            </a:lvl3pPr>
            <a:lvl4pPr lvl="3" algn="ctr">
              <a:lnSpc>
                <a:spcPct val="100000"/>
              </a:lnSpc>
              <a:spcBef>
                <a:spcPts val="267"/>
              </a:spcBef>
              <a:spcAft>
                <a:spcPts val="0"/>
              </a:spcAft>
              <a:buClr>
                <a:srgbClr val="94898B"/>
              </a:buClr>
              <a:buSzPts val="2000"/>
              <a:buNone/>
              <a:defRPr>
                <a:solidFill>
                  <a:srgbClr val="94898B"/>
                </a:solidFill>
              </a:defRPr>
            </a:lvl4pPr>
            <a:lvl5pPr lvl="4" algn="ctr">
              <a:lnSpc>
                <a:spcPct val="100000"/>
              </a:lnSpc>
              <a:spcBef>
                <a:spcPts val="267"/>
              </a:spcBef>
              <a:spcAft>
                <a:spcPts val="0"/>
              </a:spcAft>
              <a:buClr>
                <a:srgbClr val="94898B"/>
              </a:buClr>
              <a:buSzPts val="2000"/>
              <a:buNone/>
              <a:defRPr>
                <a:solidFill>
                  <a:srgbClr val="94898B"/>
                </a:solidFill>
              </a:defRPr>
            </a:lvl5pPr>
            <a:lvl6pPr lvl="5" algn="ctr">
              <a:lnSpc>
                <a:spcPct val="100000"/>
              </a:lnSpc>
              <a:spcBef>
                <a:spcPts val="267"/>
              </a:spcBef>
              <a:spcAft>
                <a:spcPts val="0"/>
              </a:spcAft>
              <a:buClr>
                <a:srgbClr val="94898B"/>
              </a:buClr>
              <a:buSzPts val="2000"/>
              <a:buNone/>
              <a:defRPr>
                <a:solidFill>
                  <a:srgbClr val="94898B"/>
                </a:solidFill>
              </a:defRPr>
            </a:lvl6pPr>
            <a:lvl7pPr lvl="6" algn="ctr">
              <a:lnSpc>
                <a:spcPct val="100000"/>
              </a:lnSpc>
              <a:spcBef>
                <a:spcPts val="267"/>
              </a:spcBef>
              <a:spcAft>
                <a:spcPts val="0"/>
              </a:spcAft>
              <a:buClr>
                <a:srgbClr val="94898B"/>
              </a:buClr>
              <a:buSzPts val="2000"/>
              <a:buNone/>
              <a:defRPr>
                <a:solidFill>
                  <a:srgbClr val="94898B"/>
                </a:solidFill>
              </a:defRPr>
            </a:lvl7pPr>
            <a:lvl8pPr lvl="7" algn="ctr">
              <a:lnSpc>
                <a:spcPct val="100000"/>
              </a:lnSpc>
              <a:spcBef>
                <a:spcPts val="267"/>
              </a:spcBef>
              <a:spcAft>
                <a:spcPts val="0"/>
              </a:spcAft>
              <a:buClr>
                <a:srgbClr val="94898B"/>
              </a:buClr>
              <a:buSzPts val="2000"/>
              <a:buNone/>
              <a:defRPr>
                <a:solidFill>
                  <a:srgbClr val="94898B"/>
                </a:solidFill>
              </a:defRPr>
            </a:lvl8pPr>
            <a:lvl9pPr lvl="8" algn="ctr">
              <a:lnSpc>
                <a:spcPct val="100000"/>
              </a:lnSpc>
              <a:spcBef>
                <a:spcPts val="267"/>
              </a:spcBef>
              <a:spcAft>
                <a:spcPts val="0"/>
              </a:spcAft>
              <a:buClr>
                <a:srgbClr val="94898B"/>
              </a:buClr>
              <a:buSzPts val="2000"/>
              <a:buNone/>
              <a:defRPr>
                <a:solidFill>
                  <a:srgbClr val="94898B"/>
                </a:solidFill>
              </a:defRPr>
            </a:lvl9pPr>
          </a:lstStyle>
          <a:p>
            <a:endParaRPr/>
          </a:p>
        </p:txBody>
      </p:sp>
      <p:sp>
        <p:nvSpPr>
          <p:cNvPr id="111" name="Google Shape;111;p2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9690035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4"/>
        <p:cNvGrpSpPr/>
        <p:nvPr/>
      </p:nvGrpSpPr>
      <p:grpSpPr>
        <a:xfrm>
          <a:off x="0" y="0"/>
          <a:ext cx="0" cy="0"/>
          <a:chOff x="0" y="0"/>
          <a:chExt cx="0" cy="0"/>
        </a:xfrm>
      </p:grpSpPr>
      <p:sp>
        <p:nvSpPr>
          <p:cNvPr id="115" name="Google Shape;115;p2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6"/>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17" name="Google Shape;117;p2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894364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0"/>
        <p:cNvGrpSpPr/>
        <p:nvPr/>
      </p:nvGrpSpPr>
      <p:grpSpPr>
        <a:xfrm>
          <a:off x="0" y="0"/>
          <a:ext cx="0" cy="0"/>
          <a:chOff x="0" y="0"/>
          <a:chExt cx="0" cy="0"/>
        </a:xfrm>
      </p:grpSpPr>
      <p:sp>
        <p:nvSpPr>
          <p:cNvPr id="121" name="Google Shape;121;p27"/>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667"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27"/>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267"/>
              </a:spcBef>
              <a:spcAft>
                <a:spcPts val="0"/>
              </a:spcAft>
              <a:buClr>
                <a:srgbClr val="94898B"/>
              </a:buClr>
              <a:buSzPts val="2000"/>
              <a:buNone/>
              <a:defRPr sz="1333">
                <a:solidFill>
                  <a:srgbClr val="94898B"/>
                </a:solidFill>
              </a:defRPr>
            </a:lvl1pPr>
            <a:lvl2pPr marL="914400" lvl="1" indent="-228600" algn="l">
              <a:lnSpc>
                <a:spcPct val="100000"/>
              </a:lnSpc>
              <a:spcBef>
                <a:spcPts val="240"/>
              </a:spcBef>
              <a:spcAft>
                <a:spcPts val="0"/>
              </a:spcAft>
              <a:buClr>
                <a:srgbClr val="94898B"/>
              </a:buClr>
              <a:buSzPts val="1800"/>
              <a:buNone/>
              <a:defRPr sz="1200">
                <a:solidFill>
                  <a:srgbClr val="94898B"/>
                </a:solidFill>
              </a:defRPr>
            </a:lvl2pPr>
            <a:lvl3pPr marL="1371600" lvl="2" indent="-228600" algn="l">
              <a:lnSpc>
                <a:spcPct val="100000"/>
              </a:lnSpc>
              <a:spcBef>
                <a:spcPts val="213"/>
              </a:spcBef>
              <a:spcAft>
                <a:spcPts val="0"/>
              </a:spcAft>
              <a:buClr>
                <a:srgbClr val="94898B"/>
              </a:buClr>
              <a:buSzPts val="1600"/>
              <a:buNone/>
              <a:defRPr sz="1067">
                <a:solidFill>
                  <a:srgbClr val="94898B"/>
                </a:solidFill>
              </a:defRPr>
            </a:lvl3pPr>
            <a:lvl4pPr marL="1828800" lvl="3" indent="-228600" algn="l">
              <a:lnSpc>
                <a:spcPct val="100000"/>
              </a:lnSpc>
              <a:spcBef>
                <a:spcPts val="187"/>
              </a:spcBef>
              <a:spcAft>
                <a:spcPts val="0"/>
              </a:spcAft>
              <a:buClr>
                <a:srgbClr val="94898B"/>
              </a:buClr>
              <a:buSzPts val="1400"/>
              <a:buNone/>
              <a:defRPr sz="933">
                <a:solidFill>
                  <a:srgbClr val="94898B"/>
                </a:solidFill>
              </a:defRPr>
            </a:lvl4pPr>
            <a:lvl5pPr marL="2286000" lvl="4" indent="-228600" algn="l">
              <a:lnSpc>
                <a:spcPct val="100000"/>
              </a:lnSpc>
              <a:spcBef>
                <a:spcPts val="187"/>
              </a:spcBef>
              <a:spcAft>
                <a:spcPts val="0"/>
              </a:spcAft>
              <a:buClr>
                <a:srgbClr val="94898B"/>
              </a:buClr>
              <a:buSzPts val="1400"/>
              <a:buNone/>
              <a:defRPr sz="933">
                <a:solidFill>
                  <a:srgbClr val="94898B"/>
                </a:solidFill>
              </a:defRPr>
            </a:lvl5pPr>
            <a:lvl6pPr marL="2743200" lvl="5" indent="-228600" algn="l">
              <a:lnSpc>
                <a:spcPct val="100000"/>
              </a:lnSpc>
              <a:spcBef>
                <a:spcPts val="187"/>
              </a:spcBef>
              <a:spcAft>
                <a:spcPts val="0"/>
              </a:spcAft>
              <a:buClr>
                <a:srgbClr val="94898B"/>
              </a:buClr>
              <a:buSzPts val="1400"/>
              <a:buNone/>
              <a:defRPr sz="933">
                <a:solidFill>
                  <a:srgbClr val="94898B"/>
                </a:solidFill>
              </a:defRPr>
            </a:lvl6pPr>
            <a:lvl7pPr marL="3200400" lvl="6" indent="-228600" algn="l">
              <a:lnSpc>
                <a:spcPct val="100000"/>
              </a:lnSpc>
              <a:spcBef>
                <a:spcPts val="187"/>
              </a:spcBef>
              <a:spcAft>
                <a:spcPts val="0"/>
              </a:spcAft>
              <a:buClr>
                <a:srgbClr val="94898B"/>
              </a:buClr>
              <a:buSzPts val="1400"/>
              <a:buNone/>
              <a:defRPr sz="933">
                <a:solidFill>
                  <a:srgbClr val="94898B"/>
                </a:solidFill>
              </a:defRPr>
            </a:lvl7pPr>
            <a:lvl8pPr marL="3657600" lvl="7" indent="-228600" algn="l">
              <a:lnSpc>
                <a:spcPct val="100000"/>
              </a:lnSpc>
              <a:spcBef>
                <a:spcPts val="187"/>
              </a:spcBef>
              <a:spcAft>
                <a:spcPts val="0"/>
              </a:spcAft>
              <a:buClr>
                <a:srgbClr val="94898B"/>
              </a:buClr>
              <a:buSzPts val="1400"/>
              <a:buNone/>
              <a:defRPr sz="933">
                <a:solidFill>
                  <a:srgbClr val="94898B"/>
                </a:solidFill>
              </a:defRPr>
            </a:lvl8pPr>
            <a:lvl9pPr marL="4114800" lvl="8" indent="-228600" algn="l">
              <a:lnSpc>
                <a:spcPct val="100000"/>
              </a:lnSpc>
              <a:spcBef>
                <a:spcPts val="187"/>
              </a:spcBef>
              <a:spcAft>
                <a:spcPts val="0"/>
              </a:spcAft>
              <a:buClr>
                <a:srgbClr val="94898B"/>
              </a:buClr>
              <a:buSzPts val="1400"/>
              <a:buNone/>
              <a:defRPr sz="933">
                <a:solidFill>
                  <a:srgbClr val="94898B"/>
                </a:solidFill>
              </a:defRPr>
            </a:lvl9pPr>
          </a:lstStyle>
          <a:p>
            <a:endParaRPr/>
          </a:p>
        </p:txBody>
      </p:sp>
      <p:sp>
        <p:nvSpPr>
          <p:cNvPr id="123" name="Google Shape;123;p2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2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408707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26"/>
        <p:cNvGrpSpPr/>
        <p:nvPr/>
      </p:nvGrpSpPr>
      <p:grpSpPr>
        <a:xfrm>
          <a:off x="0" y="0"/>
          <a:ext cx="0" cy="0"/>
          <a:chOff x="0" y="0"/>
          <a:chExt cx="0" cy="0"/>
        </a:xfrm>
      </p:grpSpPr>
      <p:sp>
        <p:nvSpPr>
          <p:cNvPr id="127" name="Google Shape;127;p2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8"/>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129" name="Google Shape;129;p28"/>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130" name="Google Shape;130;p2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2487464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136" name="Google Shape;136;p29"/>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137" name="Google Shape;137;p29"/>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138" name="Google Shape;138;p29"/>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139" name="Google Shape;139;p2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5088506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42"/>
        <p:cNvGrpSpPr/>
        <p:nvPr/>
      </p:nvGrpSpPr>
      <p:grpSpPr>
        <a:xfrm>
          <a:off x="0" y="0"/>
          <a:ext cx="0" cy="0"/>
          <a:chOff x="0" y="0"/>
          <a:chExt cx="0" cy="0"/>
        </a:xfrm>
      </p:grpSpPr>
      <p:sp>
        <p:nvSpPr>
          <p:cNvPr id="143" name="Google Shape;143;p30"/>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3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427488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427"/>
              </a:spcBef>
              <a:spcAft>
                <a:spcPts val="0"/>
              </a:spcAft>
              <a:buClr>
                <a:schemeClr val="dk1"/>
              </a:buClr>
              <a:buSzPts val="3200"/>
              <a:buChar char="•"/>
              <a:defRPr sz="2133"/>
            </a:lvl1pPr>
            <a:lvl2pPr marL="914400" lvl="1" indent="-406400" algn="l">
              <a:lnSpc>
                <a:spcPct val="100000"/>
              </a:lnSpc>
              <a:spcBef>
                <a:spcPts val="373"/>
              </a:spcBef>
              <a:spcAft>
                <a:spcPts val="0"/>
              </a:spcAft>
              <a:buClr>
                <a:schemeClr val="dk1"/>
              </a:buClr>
              <a:buSzPts val="2800"/>
              <a:buChar char="–"/>
              <a:defRPr sz="1867"/>
            </a:lvl2pPr>
            <a:lvl3pPr marL="1371600" lvl="2" indent="-381000" algn="l">
              <a:lnSpc>
                <a:spcPct val="100000"/>
              </a:lnSpc>
              <a:spcBef>
                <a:spcPts val="320"/>
              </a:spcBef>
              <a:spcAft>
                <a:spcPts val="0"/>
              </a:spcAft>
              <a:buClr>
                <a:schemeClr val="dk1"/>
              </a:buClr>
              <a:buSzPts val="2400"/>
              <a:buChar char="•"/>
              <a:defRPr sz="1600"/>
            </a:lvl3pPr>
            <a:lvl4pPr marL="1828800" lvl="3" indent="-355600" algn="l">
              <a:lnSpc>
                <a:spcPct val="100000"/>
              </a:lnSpc>
              <a:spcBef>
                <a:spcPts val="267"/>
              </a:spcBef>
              <a:spcAft>
                <a:spcPts val="0"/>
              </a:spcAft>
              <a:buClr>
                <a:schemeClr val="dk1"/>
              </a:buClr>
              <a:buSzPts val="2000"/>
              <a:buChar char="–"/>
              <a:defRPr sz="1333"/>
            </a:lvl4pPr>
            <a:lvl5pPr marL="2286000" lvl="4" indent="-355600" algn="l">
              <a:lnSpc>
                <a:spcPct val="100000"/>
              </a:lnSpc>
              <a:spcBef>
                <a:spcPts val="267"/>
              </a:spcBef>
              <a:spcAft>
                <a:spcPts val="0"/>
              </a:spcAft>
              <a:buClr>
                <a:schemeClr val="dk1"/>
              </a:buClr>
              <a:buSzPts val="2000"/>
              <a:buChar char="»"/>
              <a:defRPr sz="1333"/>
            </a:lvl5pPr>
            <a:lvl6pPr marL="2743200" lvl="5" indent="-355600" algn="l">
              <a:lnSpc>
                <a:spcPct val="100000"/>
              </a:lnSpc>
              <a:spcBef>
                <a:spcPts val="267"/>
              </a:spcBef>
              <a:spcAft>
                <a:spcPts val="0"/>
              </a:spcAft>
              <a:buClr>
                <a:schemeClr val="dk1"/>
              </a:buClr>
              <a:buSzPts val="2000"/>
              <a:buChar char="•"/>
              <a:defRPr sz="1333"/>
            </a:lvl6pPr>
            <a:lvl7pPr marL="3200400" lvl="6" indent="-355600" algn="l">
              <a:lnSpc>
                <a:spcPct val="100000"/>
              </a:lnSpc>
              <a:spcBef>
                <a:spcPts val="267"/>
              </a:spcBef>
              <a:spcAft>
                <a:spcPts val="0"/>
              </a:spcAft>
              <a:buClr>
                <a:schemeClr val="dk1"/>
              </a:buClr>
              <a:buSzPts val="2000"/>
              <a:buChar char="•"/>
              <a:defRPr sz="1333"/>
            </a:lvl7pPr>
            <a:lvl8pPr marL="3657600" lvl="7" indent="-355600" algn="l">
              <a:lnSpc>
                <a:spcPct val="100000"/>
              </a:lnSpc>
              <a:spcBef>
                <a:spcPts val="267"/>
              </a:spcBef>
              <a:spcAft>
                <a:spcPts val="0"/>
              </a:spcAft>
              <a:buClr>
                <a:schemeClr val="dk1"/>
              </a:buClr>
              <a:buSzPts val="2000"/>
              <a:buChar char="•"/>
              <a:defRPr sz="1333"/>
            </a:lvl8pPr>
            <a:lvl9pPr marL="4114800" lvl="8" indent="-355600" algn="l">
              <a:lnSpc>
                <a:spcPct val="100000"/>
              </a:lnSpc>
              <a:spcBef>
                <a:spcPts val="267"/>
              </a:spcBef>
              <a:spcAft>
                <a:spcPts val="0"/>
              </a:spcAft>
              <a:buClr>
                <a:schemeClr val="dk1"/>
              </a:buClr>
              <a:buSzPts val="2000"/>
              <a:buChar char="•"/>
              <a:defRPr sz="1333"/>
            </a:lvl9pPr>
          </a:lstStyle>
          <a:p>
            <a:endParaRPr/>
          </a:p>
        </p:txBody>
      </p:sp>
      <p:sp>
        <p:nvSpPr>
          <p:cNvPr id="150" name="Google Shape;150;p31"/>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151" name="Google Shape;151;p3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3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3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2510145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54"/>
        <p:cNvGrpSpPr/>
        <p:nvPr/>
      </p:nvGrpSpPr>
      <p:grpSpPr>
        <a:xfrm>
          <a:off x="0" y="0"/>
          <a:ext cx="0" cy="0"/>
          <a:chOff x="0" y="0"/>
          <a:chExt cx="0" cy="0"/>
        </a:xfrm>
      </p:grpSpPr>
      <p:sp>
        <p:nvSpPr>
          <p:cNvPr id="155" name="Google Shape;155;p32"/>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32"/>
          <p:cNvSpPr>
            <a:spLocks noGrp="1"/>
          </p:cNvSpPr>
          <p:nvPr>
            <p:ph type="pic" idx="2"/>
          </p:nvPr>
        </p:nvSpPr>
        <p:spPr>
          <a:xfrm>
            <a:off x="1194859" y="408517"/>
            <a:ext cx="3657600" cy="2743200"/>
          </a:xfrm>
          <a:prstGeom prst="rect">
            <a:avLst/>
          </a:prstGeom>
          <a:noFill/>
          <a:ln>
            <a:noFill/>
          </a:ln>
        </p:spPr>
      </p:sp>
      <p:sp>
        <p:nvSpPr>
          <p:cNvPr id="157" name="Google Shape;157;p32"/>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158" name="Google Shape;158;p3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3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3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644542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61"/>
        <p:cNvGrpSpPr/>
        <p:nvPr/>
      </p:nvGrpSpPr>
      <p:grpSpPr>
        <a:xfrm>
          <a:off x="0" y="0"/>
          <a:ext cx="0" cy="0"/>
          <a:chOff x="0" y="0"/>
          <a:chExt cx="0" cy="0"/>
        </a:xfrm>
      </p:grpSpPr>
      <p:sp>
        <p:nvSpPr>
          <p:cNvPr id="162" name="Google Shape;162;p3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33"/>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64" name="Google Shape;164;p3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3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3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263276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7"/>
        <p:cNvGrpSpPr/>
        <p:nvPr/>
      </p:nvGrpSpPr>
      <p:grpSpPr>
        <a:xfrm>
          <a:off x="0" y="0"/>
          <a:ext cx="0" cy="0"/>
          <a:chOff x="0" y="0"/>
          <a:chExt cx="0" cy="0"/>
        </a:xfrm>
      </p:grpSpPr>
      <p:sp>
        <p:nvSpPr>
          <p:cNvPr id="168" name="Google Shape;168;p34"/>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34"/>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70" name="Google Shape;170;p3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3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3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729627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173"/>
        <p:cNvGrpSpPr/>
        <p:nvPr/>
      </p:nvGrpSpPr>
      <p:grpSpPr>
        <a:xfrm>
          <a:off x="0" y="0"/>
          <a:ext cx="0" cy="0"/>
          <a:chOff x="0" y="0"/>
          <a:chExt cx="0" cy="0"/>
        </a:xfrm>
      </p:grpSpPr>
      <p:sp>
        <p:nvSpPr>
          <p:cNvPr id="174" name="Google Shape;174;p35"/>
          <p:cNvSpPr/>
          <p:nvPr/>
        </p:nvSpPr>
        <p:spPr>
          <a:xfrm>
            <a:off x="-16800" y="5644967"/>
            <a:ext cx="12225600" cy="1213200"/>
          </a:xfrm>
          <a:prstGeom prst="rect">
            <a:avLst/>
          </a:prstGeom>
          <a:solidFill>
            <a:srgbClr val="23A59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175" name="Google Shape;175;p35"/>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76" name="Google Shape;176;p35"/>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1716699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177"/>
        <p:cNvGrpSpPr/>
        <p:nvPr/>
      </p:nvGrpSpPr>
      <p:grpSpPr>
        <a:xfrm>
          <a:off x="0" y="0"/>
          <a:ext cx="0" cy="0"/>
          <a:chOff x="0" y="0"/>
          <a:chExt cx="0" cy="0"/>
        </a:xfrm>
      </p:grpSpPr>
      <p:sp>
        <p:nvSpPr>
          <p:cNvPr id="178" name="Google Shape;178;p36"/>
          <p:cNvSpPr/>
          <p:nvPr/>
        </p:nvSpPr>
        <p:spPr>
          <a:xfrm>
            <a:off x="-16800" y="5644967"/>
            <a:ext cx="12225600" cy="1213200"/>
          </a:xfrm>
          <a:prstGeom prst="rect">
            <a:avLst/>
          </a:prstGeom>
          <a:solidFill>
            <a:srgbClr val="490F5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chemeClr val="dk1"/>
              </a:solidFill>
              <a:latin typeface="Open Sans"/>
              <a:ea typeface="Open Sans"/>
              <a:cs typeface="Open Sans"/>
              <a:sym typeface="Open Sans"/>
            </a:endParaRPr>
          </a:p>
        </p:txBody>
      </p:sp>
      <p:sp>
        <p:nvSpPr>
          <p:cNvPr id="179" name="Google Shape;179;p36"/>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lt1"/>
              </a:buClr>
              <a:buSzPts val="18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80" name="Google Shape;180;p36"/>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387436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181"/>
        <p:cNvGrpSpPr/>
        <p:nvPr/>
      </p:nvGrpSpPr>
      <p:grpSpPr>
        <a:xfrm>
          <a:off x="0" y="0"/>
          <a:ext cx="0" cy="0"/>
          <a:chOff x="0" y="0"/>
          <a:chExt cx="0" cy="0"/>
        </a:xfrm>
      </p:grpSpPr>
      <p:sp>
        <p:nvSpPr>
          <p:cNvPr id="182" name="Google Shape;182;p37"/>
          <p:cNvSpPr/>
          <p:nvPr/>
        </p:nvSpPr>
        <p:spPr>
          <a:xfrm>
            <a:off x="-16800" y="5644967"/>
            <a:ext cx="12225600" cy="1213200"/>
          </a:xfrm>
          <a:prstGeom prst="rect">
            <a:avLst/>
          </a:prstGeom>
          <a:solidFill>
            <a:srgbClr val="FFC11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800"/>
              <a:buFont typeface="Calibri"/>
              <a:buNone/>
            </a:pPr>
            <a:endParaRPr sz="1867" b="0" i="0" u="none" strike="noStrike" cap="none">
              <a:solidFill>
                <a:srgbClr val="490F52"/>
              </a:solidFill>
              <a:latin typeface="Open Sans"/>
              <a:ea typeface="Open Sans"/>
              <a:cs typeface="Open Sans"/>
              <a:sym typeface="Open Sans"/>
            </a:endParaRPr>
          </a:p>
        </p:txBody>
      </p:sp>
      <p:sp>
        <p:nvSpPr>
          <p:cNvPr id="183" name="Google Shape;183;p37"/>
          <p:cNvSpPr txBox="1">
            <a:spLocks noGrp="1"/>
          </p:cNvSpPr>
          <p:nvPr>
            <p:ph type="body" idx="1"/>
          </p:nvPr>
        </p:nvSpPr>
        <p:spPr>
          <a:xfrm>
            <a:off x="2096800" y="5852367"/>
            <a:ext cx="7998400" cy="798400"/>
          </a:xfrm>
          <a:prstGeom prst="rect">
            <a:avLst/>
          </a:prstGeom>
          <a:noFill/>
          <a:ln>
            <a:noFill/>
          </a:ln>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dk1"/>
              </a:buClr>
              <a:buSzPts val="1800"/>
              <a:buFont typeface="Open Sans ExtraBold"/>
              <a:buNone/>
              <a:defRPr sz="2400">
                <a:latin typeface="Open Sans ExtraBold"/>
                <a:ea typeface="Open Sans ExtraBold"/>
                <a:cs typeface="Open Sans ExtraBold"/>
                <a:sym typeface="Open Sans ExtraBold"/>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184" name="Google Shape;184;p37"/>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13418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382014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384853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0743953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509538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075103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243311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5312503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095819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6"/>
          <p:cNvSpPr>
            <a:spLocks noGrp="1"/>
          </p:cNvSpPr>
          <p:nvPr>
            <p:ph type="pic" idx="2"/>
          </p:nvPr>
        </p:nvSpPr>
        <p:spPr>
          <a:xfrm>
            <a:off x="5183188" y="987425"/>
            <a:ext cx="6172200" cy="4873625"/>
          </a:xfrm>
          <a:prstGeom prst="rect">
            <a:avLst/>
          </a:prstGeom>
          <a:noFill/>
          <a:ln>
            <a:noFill/>
          </a:ln>
        </p:spPr>
      </p:sp>
      <p:sp>
        <p:nvSpPr>
          <p:cNvPr id="68" name="Google Shape;68;p1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73011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25294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7605113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1"/>
        <p:cNvGrpSpPr/>
        <p:nvPr/>
      </p:nvGrpSpPr>
      <p:grpSpPr>
        <a:xfrm>
          <a:off x="0" y="0"/>
          <a:ext cx="0" cy="0"/>
          <a:chOff x="0" y="0"/>
          <a:chExt cx="0" cy="0"/>
        </a:xfrm>
      </p:grpSpPr>
      <p:sp>
        <p:nvSpPr>
          <p:cNvPr id="192" name="Google Shape;192;g3f7e657e3c1_0_127"/>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193" name="Google Shape;193;g3f7e657e3c1_0_127"/>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194" name="Google Shape;194;g3f7e657e3c1_0_127"/>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435171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195"/>
        <p:cNvGrpSpPr/>
        <p:nvPr/>
      </p:nvGrpSpPr>
      <p:grpSpPr>
        <a:xfrm>
          <a:off x="0" y="0"/>
          <a:ext cx="0" cy="0"/>
          <a:chOff x="0" y="0"/>
          <a:chExt cx="0" cy="0"/>
        </a:xfrm>
      </p:grpSpPr>
      <p:sp>
        <p:nvSpPr>
          <p:cNvPr id="196" name="Google Shape;196;g3f7e657e3c1_0_131"/>
          <p:cNvSpPr txBox="1">
            <a:spLocks noGrp="1"/>
          </p:cNvSpPr>
          <p:nvPr>
            <p:ph type="title"/>
          </p:nvPr>
        </p:nvSpPr>
        <p:spPr>
          <a:xfrm>
            <a:off x="415600" y="593367"/>
            <a:ext cx="11360700" cy="763500"/>
          </a:xfrm>
          <a:prstGeom prst="rect">
            <a:avLst/>
          </a:prstGeom>
          <a:noFill/>
          <a:ln>
            <a:noFill/>
          </a:ln>
        </p:spPr>
        <p:txBody>
          <a:bodyPr spcFirstLastPara="1" wrap="square" lIns="60950" tIns="60950" rIns="60950" bIns="60950" anchor="t" anchorCtr="0">
            <a:normAutofit/>
          </a:bodyPr>
          <a:lstStyle>
            <a:lvl1pPr lvl="0" algn="ctr">
              <a:lnSpc>
                <a:spcPct val="100000"/>
              </a:lnSpc>
              <a:spcBef>
                <a:spcPts val="0"/>
              </a:spcBef>
              <a:spcAft>
                <a:spcPts val="0"/>
              </a:spcAft>
              <a:buClr>
                <a:srgbClr val="23A595"/>
              </a:buClr>
              <a:buSzPts val="2000"/>
              <a:buFont typeface="Calibri"/>
              <a:buNone/>
              <a:defRPr>
                <a:solidFill>
                  <a:srgbClr val="23A595"/>
                </a:solidFill>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a:endParaRPr/>
          </a:p>
        </p:txBody>
      </p:sp>
      <p:sp>
        <p:nvSpPr>
          <p:cNvPr id="197" name="Google Shape;197;g3f7e657e3c1_0_131"/>
          <p:cNvSpPr txBox="1">
            <a:spLocks noGrp="1"/>
          </p:cNvSpPr>
          <p:nvPr>
            <p:ph type="body" idx="1"/>
          </p:nvPr>
        </p:nvSpPr>
        <p:spPr>
          <a:xfrm>
            <a:off x="415600" y="1536633"/>
            <a:ext cx="11360700" cy="4555200"/>
          </a:xfrm>
          <a:prstGeom prst="rect">
            <a:avLst/>
          </a:prstGeom>
          <a:noFill/>
          <a:ln>
            <a:noFill/>
          </a:ln>
        </p:spPr>
        <p:txBody>
          <a:bodyPr spcFirstLastPara="1" wrap="square" lIns="60950" tIns="60950" rIns="60950" bIns="60950" anchor="t" anchorCtr="0">
            <a:normAutofit/>
          </a:bodyPr>
          <a:lstStyle>
            <a:lvl1pPr marL="457200" lvl="0" indent="-298450" algn="l">
              <a:lnSpc>
                <a:spcPct val="100000"/>
              </a:lnSpc>
              <a:spcBef>
                <a:spcPts val="0"/>
              </a:spcBef>
              <a:spcAft>
                <a:spcPts val="0"/>
              </a:spcAft>
              <a:buClr>
                <a:schemeClr val="dk1"/>
              </a:buClr>
              <a:buSzPts val="1100"/>
              <a:buChar char="●"/>
              <a:defRPr/>
            </a:lvl1pPr>
            <a:lvl2pPr marL="914400" lvl="1" indent="-298450" algn="l">
              <a:lnSpc>
                <a:spcPct val="100000"/>
              </a:lnSpc>
              <a:spcBef>
                <a:spcPts val="0"/>
              </a:spcBef>
              <a:spcAft>
                <a:spcPts val="0"/>
              </a:spcAft>
              <a:buClr>
                <a:schemeClr val="dk1"/>
              </a:buClr>
              <a:buSzPts val="1100"/>
              <a:buChar char="○"/>
              <a:defRPr/>
            </a:lvl2pPr>
            <a:lvl3pPr marL="1371600" lvl="2" indent="-298450" algn="l">
              <a:lnSpc>
                <a:spcPct val="100000"/>
              </a:lnSpc>
              <a:spcBef>
                <a:spcPts val="0"/>
              </a:spcBef>
              <a:spcAft>
                <a:spcPts val="0"/>
              </a:spcAft>
              <a:buClr>
                <a:schemeClr val="dk1"/>
              </a:buClr>
              <a:buSzPts val="1100"/>
              <a:buChar char="■"/>
              <a:defRPr/>
            </a:lvl3pPr>
            <a:lvl4pPr marL="1828800" lvl="3" indent="-298450" algn="l">
              <a:lnSpc>
                <a:spcPct val="100000"/>
              </a:lnSpc>
              <a:spcBef>
                <a:spcPts val="0"/>
              </a:spcBef>
              <a:spcAft>
                <a:spcPts val="0"/>
              </a:spcAft>
              <a:buClr>
                <a:schemeClr val="dk1"/>
              </a:buClr>
              <a:buSzPts val="1100"/>
              <a:buChar char="●"/>
              <a:defRPr/>
            </a:lvl4pPr>
            <a:lvl5pPr marL="2286000" lvl="4" indent="-298450" algn="l">
              <a:lnSpc>
                <a:spcPct val="100000"/>
              </a:lnSpc>
              <a:spcBef>
                <a:spcPts val="0"/>
              </a:spcBef>
              <a:spcAft>
                <a:spcPts val="0"/>
              </a:spcAft>
              <a:buClr>
                <a:schemeClr val="dk1"/>
              </a:buClr>
              <a:buSzPts val="1100"/>
              <a:buChar char="○"/>
              <a:defRPr/>
            </a:lvl5pPr>
            <a:lvl6pPr marL="2743200" lvl="5" indent="-298450" algn="l">
              <a:lnSpc>
                <a:spcPct val="100000"/>
              </a:lnSpc>
              <a:spcBef>
                <a:spcPts val="0"/>
              </a:spcBef>
              <a:spcAft>
                <a:spcPts val="0"/>
              </a:spcAft>
              <a:buClr>
                <a:schemeClr val="dk1"/>
              </a:buClr>
              <a:buSzPts val="1100"/>
              <a:buChar char="■"/>
              <a:defRPr/>
            </a:lvl6pPr>
            <a:lvl7pPr marL="3200400" lvl="6" indent="-298450" algn="l">
              <a:lnSpc>
                <a:spcPct val="100000"/>
              </a:lnSpc>
              <a:spcBef>
                <a:spcPts val="0"/>
              </a:spcBef>
              <a:spcAft>
                <a:spcPts val="0"/>
              </a:spcAft>
              <a:buClr>
                <a:schemeClr val="dk1"/>
              </a:buClr>
              <a:buSzPts val="1100"/>
              <a:buChar char="●"/>
              <a:defRPr/>
            </a:lvl7pPr>
            <a:lvl8pPr marL="3657600" lvl="7" indent="-298450" algn="l">
              <a:lnSpc>
                <a:spcPct val="100000"/>
              </a:lnSpc>
              <a:spcBef>
                <a:spcPts val="0"/>
              </a:spcBef>
              <a:spcAft>
                <a:spcPts val="0"/>
              </a:spcAft>
              <a:buClr>
                <a:schemeClr val="dk1"/>
              </a:buClr>
              <a:buSzPts val="1100"/>
              <a:buChar char="○"/>
              <a:defRPr/>
            </a:lvl8pPr>
            <a:lvl9pPr marL="4114800" lvl="8" indent="-298450" algn="l">
              <a:lnSpc>
                <a:spcPct val="100000"/>
              </a:lnSpc>
              <a:spcBef>
                <a:spcPts val="0"/>
              </a:spcBef>
              <a:spcAft>
                <a:spcPts val="0"/>
              </a:spcAft>
              <a:buClr>
                <a:schemeClr val="dk1"/>
              </a:buClr>
              <a:buSzPts val="1100"/>
              <a:buChar char="■"/>
              <a:defRPr/>
            </a:lvl9pPr>
          </a:lstStyle>
          <a:p>
            <a:endParaRPr/>
          </a:p>
        </p:txBody>
      </p:sp>
      <p:sp>
        <p:nvSpPr>
          <p:cNvPr id="198" name="Google Shape;198;g3f7e657e3c1_0_131"/>
          <p:cNvSpPr txBox="1">
            <a:spLocks noGrp="1"/>
          </p:cNvSpPr>
          <p:nvPr>
            <p:ph type="sldNum" idx="12"/>
          </p:nvPr>
        </p:nvSpPr>
        <p:spPr>
          <a:xfrm>
            <a:off x="11296612"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2143022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199"/>
        <p:cNvGrpSpPr/>
        <p:nvPr/>
      </p:nvGrpSpPr>
      <p:grpSpPr>
        <a:xfrm>
          <a:off x="0" y="0"/>
          <a:ext cx="0" cy="0"/>
          <a:chOff x="0" y="0"/>
          <a:chExt cx="0" cy="0"/>
        </a:xfrm>
      </p:grpSpPr>
      <p:sp>
        <p:nvSpPr>
          <p:cNvPr id="200" name="Google Shape;200;g3f7e657e3c1_0_135"/>
          <p:cNvSpPr txBox="1">
            <a:spLocks noGrp="1"/>
          </p:cNvSpPr>
          <p:nvPr>
            <p:ph type="title"/>
          </p:nvPr>
        </p:nvSpPr>
        <p:spPr>
          <a:xfrm>
            <a:off x="686400" y="3323629"/>
            <a:ext cx="10819200" cy="1251600"/>
          </a:xfrm>
          <a:prstGeom prst="rect">
            <a:avLst/>
          </a:prstGeom>
          <a:noFill/>
          <a:ln>
            <a:noFill/>
          </a:ln>
        </p:spPr>
        <p:txBody>
          <a:bodyPr spcFirstLastPara="1" wrap="square" lIns="60950" tIns="60950" rIns="60950" bIns="60950" anchor="b" anchorCtr="0">
            <a:spAutoFit/>
          </a:bodyPr>
          <a:lstStyle>
            <a:lvl1pPr lvl="0" algn="ctr">
              <a:lnSpc>
                <a:spcPct val="100000"/>
              </a:lnSpc>
              <a:spcBef>
                <a:spcPts val="0"/>
              </a:spcBef>
              <a:spcAft>
                <a:spcPts val="0"/>
              </a:spcAft>
              <a:buClr>
                <a:srgbClr val="000000"/>
              </a:buClr>
              <a:buSzPts val="3700"/>
              <a:buFont typeface="Calibri"/>
              <a:buNone/>
              <a:defRPr sz="7300">
                <a:solidFill>
                  <a:srgbClr val="000000"/>
                </a:solidFill>
              </a:defRPr>
            </a:lvl1pPr>
            <a:lvl2pPr lvl="1" algn="l">
              <a:lnSpc>
                <a:spcPct val="100000"/>
              </a:lnSpc>
              <a:spcBef>
                <a:spcPts val="0"/>
              </a:spcBef>
              <a:spcAft>
                <a:spcPts val="0"/>
              </a:spcAft>
              <a:buClr>
                <a:schemeClr val="lt1"/>
              </a:buClr>
              <a:buSzPts val="4500"/>
              <a:buNone/>
              <a:defRPr sz="9100">
                <a:solidFill>
                  <a:schemeClr val="lt1"/>
                </a:solidFill>
              </a:defRPr>
            </a:lvl2pPr>
            <a:lvl3pPr lvl="2" algn="l">
              <a:lnSpc>
                <a:spcPct val="100000"/>
              </a:lnSpc>
              <a:spcBef>
                <a:spcPts val="0"/>
              </a:spcBef>
              <a:spcAft>
                <a:spcPts val="0"/>
              </a:spcAft>
              <a:buClr>
                <a:schemeClr val="lt1"/>
              </a:buClr>
              <a:buSzPts val="4500"/>
              <a:buNone/>
              <a:defRPr sz="9100">
                <a:solidFill>
                  <a:schemeClr val="lt1"/>
                </a:solidFill>
              </a:defRPr>
            </a:lvl3pPr>
            <a:lvl4pPr lvl="3" algn="l">
              <a:lnSpc>
                <a:spcPct val="100000"/>
              </a:lnSpc>
              <a:spcBef>
                <a:spcPts val="0"/>
              </a:spcBef>
              <a:spcAft>
                <a:spcPts val="0"/>
              </a:spcAft>
              <a:buClr>
                <a:schemeClr val="lt1"/>
              </a:buClr>
              <a:buSzPts val="4500"/>
              <a:buNone/>
              <a:defRPr sz="9100">
                <a:solidFill>
                  <a:schemeClr val="lt1"/>
                </a:solidFill>
              </a:defRPr>
            </a:lvl4pPr>
            <a:lvl5pPr lvl="4" algn="l">
              <a:lnSpc>
                <a:spcPct val="100000"/>
              </a:lnSpc>
              <a:spcBef>
                <a:spcPts val="0"/>
              </a:spcBef>
              <a:spcAft>
                <a:spcPts val="0"/>
              </a:spcAft>
              <a:buClr>
                <a:schemeClr val="lt1"/>
              </a:buClr>
              <a:buSzPts val="4500"/>
              <a:buNone/>
              <a:defRPr sz="9100">
                <a:solidFill>
                  <a:schemeClr val="lt1"/>
                </a:solidFill>
              </a:defRPr>
            </a:lvl5pPr>
            <a:lvl6pPr lvl="5" algn="l">
              <a:lnSpc>
                <a:spcPct val="100000"/>
              </a:lnSpc>
              <a:spcBef>
                <a:spcPts val="0"/>
              </a:spcBef>
              <a:spcAft>
                <a:spcPts val="0"/>
              </a:spcAft>
              <a:buClr>
                <a:schemeClr val="lt1"/>
              </a:buClr>
              <a:buSzPts val="4500"/>
              <a:buNone/>
              <a:defRPr sz="9100">
                <a:solidFill>
                  <a:schemeClr val="lt1"/>
                </a:solidFill>
              </a:defRPr>
            </a:lvl6pPr>
            <a:lvl7pPr lvl="6" algn="l">
              <a:lnSpc>
                <a:spcPct val="100000"/>
              </a:lnSpc>
              <a:spcBef>
                <a:spcPts val="0"/>
              </a:spcBef>
              <a:spcAft>
                <a:spcPts val="0"/>
              </a:spcAft>
              <a:buClr>
                <a:schemeClr val="lt1"/>
              </a:buClr>
              <a:buSzPts val="4500"/>
              <a:buNone/>
              <a:defRPr sz="9100">
                <a:solidFill>
                  <a:schemeClr val="lt1"/>
                </a:solidFill>
              </a:defRPr>
            </a:lvl7pPr>
            <a:lvl8pPr lvl="7" algn="l">
              <a:lnSpc>
                <a:spcPct val="100000"/>
              </a:lnSpc>
              <a:spcBef>
                <a:spcPts val="0"/>
              </a:spcBef>
              <a:spcAft>
                <a:spcPts val="0"/>
              </a:spcAft>
              <a:buClr>
                <a:schemeClr val="lt1"/>
              </a:buClr>
              <a:buSzPts val="4500"/>
              <a:buNone/>
              <a:defRPr sz="9100">
                <a:solidFill>
                  <a:schemeClr val="lt1"/>
                </a:solidFill>
              </a:defRPr>
            </a:lvl8pPr>
            <a:lvl9pPr lvl="8" algn="l">
              <a:lnSpc>
                <a:spcPct val="100000"/>
              </a:lnSpc>
              <a:spcBef>
                <a:spcPts val="0"/>
              </a:spcBef>
              <a:spcAft>
                <a:spcPts val="0"/>
              </a:spcAft>
              <a:buClr>
                <a:schemeClr val="lt1"/>
              </a:buClr>
              <a:buSzPts val="4500"/>
              <a:buNone/>
              <a:defRPr sz="9100">
                <a:solidFill>
                  <a:schemeClr val="lt1"/>
                </a:solidFill>
              </a:defRPr>
            </a:lvl9pPr>
          </a:lstStyle>
          <a:p>
            <a:endParaRPr/>
          </a:p>
        </p:txBody>
      </p:sp>
      <p:sp>
        <p:nvSpPr>
          <p:cNvPr id="201" name="Google Shape;201;g3f7e657e3c1_0_135"/>
          <p:cNvSpPr txBox="1">
            <a:spLocks noGrp="1"/>
          </p:cNvSpPr>
          <p:nvPr>
            <p:ph type="sldNum" idx="12"/>
          </p:nvPr>
        </p:nvSpPr>
        <p:spPr>
          <a:xfrm>
            <a:off x="11296611"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2" name="Google Shape;202;g3f7e657e3c1_0_135"/>
          <p:cNvSpPr/>
          <p:nvPr/>
        </p:nvSpPr>
        <p:spPr>
          <a:xfrm>
            <a:off x="653800" y="612400"/>
            <a:ext cx="10884300" cy="5633100"/>
          </a:xfrm>
          <a:prstGeom prst="roundRect">
            <a:avLst>
              <a:gd name="adj" fmla="val 16667"/>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030868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203"/>
        <p:cNvGrpSpPr/>
        <p:nvPr/>
      </p:nvGrpSpPr>
      <p:grpSpPr>
        <a:xfrm>
          <a:off x="0" y="0"/>
          <a:ext cx="0" cy="0"/>
          <a:chOff x="0" y="0"/>
          <a:chExt cx="0" cy="0"/>
        </a:xfrm>
      </p:grpSpPr>
      <p:sp>
        <p:nvSpPr>
          <p:cNvPr id="204" name="Google Shape;204;g3f7e657e3c1_0_139"/>
          <p:cNvSpPr>
            <a:spLocks noGrp="1"/>
          </p:cNvSpPr>
          <p:nvPr>
            <p:ph type="pic" idx="2"/>
          </p:nvPr>
        </p:nvSpPr>
        <p:spPr>
          <a:xfrm>
            <a:off x="0" y="1"/>
            <a:ext cx="12192000" cy="6858000"/>
          </a:xfrm>
          <a:prstGeom prst="rect">
            <a:avLst/>
          </a:prstGeom>
          <a:noFill/>
          <a:ln>
            <a:noFill/>
          </a:ln>
        </p:spPr>
      </p:sp>
    </p:spTree>
    <p:extLst>
      <p:ext uri="{BB962C8B-B14F-4D97-AF65-F5344CB8AC3E}">
        <p14:creationId xmlns:p14="http://schemas.microsoft.com/office/powerpoint/2010/main" val="371039227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205"/>
        <p:cNvGrpSpPr/>
        <p:nvPr/>
      </p:nvGrpSpPr>
      <p:grpSpPr>
        <a:xfrm>
          <a:off x="0" y="0"/>
          <a:ext cx="0" cy="0"/>
          <a:chOff x="0" y="0"/>
          <a:chExt cx="0" cy="0"/>
        </a:xfrm>
      </p:grpSpPr>
      <p:sp>
        <p:nvSpPr>
          <p:cNvPr id="206" name="Google Shape;206;g3f7e657e3c1_0_141"/>
          <p:cNvSpPr txBox="1">
            <a:spLocks noGrp="1"/>
          </p:cNvSpPr>
          <p:nvPr>
            <p:ph type="title"/>
          </p:nvPr>
        </p:nvSpPr>
        <p:spPr>
          <a:xfrm>
            <a:off x="686400" y="3323664"/>
            <a:ext cx="10819200" cy="1251600"/>
          </a:xfrm>
          <a:prstGeom prst="rect">
            <a:avLst/>
          </a:prstGeom>
          <a:noFill/>
          <a:ln>
            <a:noFill/>
          </a:ln>
        </p:spPr>
        <p:txBody>
          <a:bodyPr spcFirstLastPara="1" wrap="square" lIns="60950" tIns="60950" rIns="60950" bIns="60950" anchor="b" anchorCtr="0">
            <a:spAutoFit/>
          </a:bodyPr>
          <a:lstStyle>
            <a:lvl1pPr lvl="0" algn="ctr">
              <a:lnSpc>
                <a:spcPct val="100000"/>
              </a:lnSpc>
              <a:spcBef>
                <a:spcPts val="0"/>
              </a:spcBef>
              <a:spcAft>
                <a:spcPts val="0"/>
              </a:spcAft>
              <a:buClr>
                <a:schemeClr val="lt1"/>
              </a:buClr>
              <a:buSzPts val="3700"/>
              <a:buFont typeface="Calibri"/>
              <a:buNone/>
              <a:defRPr sz="7300">
                <a:solidFill>
                  <a:schemeClr val="lt1"/>
                </a:solidFill>
              </a:defRPr>
            </a:lvl1pPr>
            <a:lvl2pPr lvl="1" algn="l">
              <a:lnSpc>
                <a:spcPct val="100000"/>
              </a:lnSpc>
              <a:spcBef>
                <a:spcPts val="0"/>
              </a:spcBef>
              <a:spcAft>
                <a:spcPts val="0"/>
              </a:spcAft>
              <a:buClr>
                <a:schemeClr val="lt1"/>
              </a:buClr>
              <a:buSzPts val="4500"/>
              <a:buNone/>
              <a:defRPr sz="9100">
                <a:solidFill>
                  <a:schemeClr val="lt1"/>
                </a:solidFill>
              </a:defRPr>
            </a:lvl2pPr>
            <a:lvl3pPr lvl="2" algn="l">
              <a:lnSpc>
                <a:spcPct val="100000"/>
              </a:lnSpc>
              <a:spcBef>
                <a:spcPts val="0"/>
              </a:spcBef>
              <a:spcAft>
                <a:spcPts val="0"/>
              </a:spcAft>
              <a:buClr>
                <a:schemeClr val="lt1"/>
              </a:buClr>
              <a:buSzPts val="4500"/>
              <a:buNone/>
              <a:defRPr sz="9100">
                <a:solidFill>
                  <a:schemeClr val="lt1"/>
                </a:solidFill>
              </a:defRPr>
            </a:lvl3pPr>
            <a:lvl4pPr lvl="3" algn="l">
              <a:lnSpc>
                <a:spcPct val="100000"/>
              </a:lnSpc>
              <a:spcBef>
                <a:spcPts val="0"/>
              </a:spcBef>
              <a:spcAft>
                <a:spcPts val="0"/>
              </a:spcAft>
              <a:buClr>
                <a:schemeClr val="lt1"/>
              </a:buClr>
              <a:buSzPts val="4500"/>
              <a:buNone/>
              <a:defRPr sz="9100">
                <a:solidFill>
                  <a:schemeClr val="lt1"/>
                </a:solidFill>
              </a:defRPr>
            </a:lvl4pPr>
            <a:lvl5pPr lvl="4" algn="l">
              <a:lnSpc>
                <a:spcPct val="100000"/>
              </a:lnSpc>
              <a:spcBef>
                <a:spcPts val="0"/>
              </a:spcBef>
              <a:spcAft>
                <a:spcPts val="0"/>
              </a:spcAft>
              <a:buClr>
                <a:schemeClr val="lt1"/>
              </a:buClr>
              <a:buSzPts val="4500"/>
              <a:buNone/>
              <a:defRPr sz="9100">
                <a:solidFill>
                  <a:schemeClr val="lt1"/>
                </a:solidFill>
              </a:defRPr>
            </a:lvl5pPr>
            <a:lvl6pPr lvl="5" algn="l">
              <a:lnSpc>
                <a:spcPct val="100000"/>
              </a:lnSpc>
              <a:spcBef>
                <a:spcPts val="0"/>
              </a:spcBef>
              <a:spcAft>
                <a:spcPts val="0"/>
              </a:spcAft>
              <a:buClr>
                <a:schemeClr val="lt1"/>
              </a:buClr>
              <a:buSzPts val="4500"/>
              <a:buNone/>
              <a:defRPr sz="9100">
                <a:solidFill>
                  <a:schemeClr val="lt1"/>
                </a:solidFill>
              </a:defRPr>
            </a:lvl6pPr>
            <a:lvl7pPr lvl="6" algn="l">
              <a:lnSpc>
                <a:spcPct val="100000"/>
              </a:lnSpc>
              <a:spcBef>
                <a:spcPts val="0"/>
              </a:spcBef>
              <a:spcAft>
                <a:spcPts val="0"/>
              </a:spcAft>
              <a:buClr>
                <a:schemeClr val="lt1"/>
              </a:buClr>
              <a:buSzPts val="4500"/>
              <a:buNone/>
              <a:defRPr sz="9100">
                <a:solidFill>
                  <a:schemeClr val="lt1"/>
                </a:solidFill>
              </a:defRPr>
            </a:lvl7pPr>
            <a:lvl8pPr lvl="7" algn="l">
              <a:lnSpc>
                <a:spcPct val="100000"/>
              </a:lnSpc>
              <a:spcBef>
                <a:spcPts val="0"/>
              </a:spcBef>
              <a:spcAft>
                <a:spcPts val="0"/>
              </a:spcAft>
              <a:buClr>
                <a:schemeClr val="lt1"/>
              </a:buClr>
              <a:buSzPts val="4500"/>
              <a:buNone/>
              <a:defRPr sz="9100">
                <a:solidFill>
                  <a:schemeClr val="lt1"/>
                </a:solidFill>
              </a:defRPr>
            </a:lvl8pPr>
            <a:lvl9pPr lvl="8" algn="l">
              <a:lnSpc>
                <a:spcPct val="100000"/>
              </a:lnSpc>
              <a:spcBef>
                <a:spcPts val="0"/>
              </a:spcBef>
              <a:spcAft>
                <a:spcPts val="0"/>
              </a:spcAft>
              <a:buClr>
                <a:schemeClr val="lt1"/>
              </a:buClr>
              <a:buSzPts val="4500"/>
              <a:buNone/>
              <a:defRPr sz="9100">
                <a:solidFill>
                  <a:schemeClr val="lt1"/>
                </a:solidFill>
              </a:defRPr>
            </a:lvl9pPr>
          </a:lstStyle>
          <a:p>
            <a:endParaRPr/>
          </a:p>
        </p:txBody>
      </p:sp>
      <p:sp>
        <p:nvSpPr>
          <p:cNvPr id="207" name="Google Shape;207;g3f7e657e3c1_0_141"/>
          <p:cNvSpPr txBox="1">
            <a:spLocks noGrp="1"/>
          </p:cNvSpPr>
          <p:nvPr>
            <p:ph type="sldNum" idx="12"/>
          </p:nvPr>
        </p:nvSpPr>
        <p:spPr>
          <a:xfrm>
            <a:off x="11296612"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800"/>
              <a:buFont typeface="Calibri"/>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8" name="Google Shape;208;g3f7e657e3c1_0_141"/>
          <p:cNvSpPr/>
          <p:nvPr/>
        </p:nvSpPr>
        <p:spPr>
          <a:xfrm>
            <a:off x="653801" y="612400"/>
            <a:ext cx="10884300" cy="5633100"/>
          </a:xfrm>
          <a:prstGeom prst="roundRect">
            <a:avLst>
              <a:gd name="adj" fmla="val 16667"/>
            </a:avLst>
          </a:prstGeom>
          <a:no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64931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09"/>
        <p:cNvGrpSpPr/>
        <p:nvPr/>
      </p:nvGrpSpPr>
      <p:grpSpPr>
        <a:xfrm>
          <a:off x="0" y="0"/>
          <a:ext cx="0" cy="0"/>
          <a:chOff x="0" y="0"/>
          <a:chExt cx="0" cy="0"/>
        </a:xfrm>
      </p:grpSpPr>
      <p:sp>
        <p:nvSpPr>
          <p:cNvPr id="210" name="Google Shape;210;g3f7e657e3c1_0_145"/>
          <p:cNvSpPr txBox="1">
            <a:spLocks noGrp="1"/>
          </p:cNvSpPr>
          <p:nvPr>
            <p:ph type="ctrTitle"/>
          </p:nvPr>
        </p:nvSpPr>
        <p:spPr>
          <a:xfrm>
            <a:off x="457200" y="1420283"/>
            <a:ext cx="5181600" cy="9801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11" name="Google Shape;211;g3f7e657e3c1_0_145"/>
          <p:cNvSpPr txBox="1">
            <a:spLocks noGrp="1"/>
          </p:cNvSpPr>
          <p:nvPr>
            <p:ph type="subTitle" idx="1"/>
          </p:nvPr>
        </p:nvSpPr>
        <p:spPr>
          <a:xfrm>
            <a:off x="914400" y="2590800"/>
            <a:ext cx="4267200" cy="1168500"/>
          </a:xfrm>
          <a:prstGeom prst="rect">
            <a:avLst/>
          </a:prstGeom>
          <a:noFill/>
          <a:ln>
            <a:noFill/>
          </a:ln>
        </p:spPr>
        <p:txBody>
          <a:bodyPr spcFirstLastPara="1" wrap="square" lIns="60950" tIns="30475" rIns="60950" bIns="30475" anchor="t" anchorCtr="0">
            <a:normAutofit/>
          </a:bodyPr>
          <a:lstStyle>
            <a:lvl1pPr lvl="0" algn="ctr">
              <a:lnSpc>
                <a:spcPct val="100000"/>
              </a:lnSpc>
              <a:spcBef>
                <a:spcPts val="400"/>
              </a:spcBef>
              <a:spcAft>
                <a:spcPts val="0"/>
              </a:spcAft>
              <a:buClr>
                <a:srgbClr val="94898B"/>
              </a:buClr>
              <a:buSzPts val="2100"/>
              <a:buNone/>
              <a:defRPr>
                <a:solidFill>
                  <a:srgbClr val="94898B"/>
                </a:solidFill>
              </a:defRPr>
            </a:lvl1pPr>
            <a:lvl2pPr lvl="1" algn="ctr">
              <a:lnSpc>
                <a:spcPct val="100000"/>
              </a:lnSpc>
              <a:spcBef>
                <a:spcPts val="400"/>
              </a:spcBef>
              <a:spcAft>
                <a:spcPts val="0"/>
              </a:spcAft>
              <a:buClr>
                <a:srgbClr val="94898B"/>
              </a:buClr>
              <a:buSzPts val="1900"/>
              <a:buNone/>
              <a:defRPr>
                <a:solidFill>
                  <a:srgbClr val="94898B"/>
                </a:solidFill>
              </a:defRPr>
            </a:lvl2pPr>
            <a:lvl3pPr lvl="2" algn="ctr">
              <a:lnSpc>
                <a:spcPct val="100000"/>
              </a:lnSpc>
              <a:spcBef>
                <a:spcPts val="300"/>
              </a:spcBef>
              <a:spcAft>
                <a:spcPts val="0"/>
              </a:spcAft>
              <a:buClr>
                <a:srgbClr val="94898B"/>
              </a:buClr>
              <a:buSzPts val="1600"/>
              <a:buNone/>
              <a:defRPr>
                <a:solidFill>
                  <a:srgbClr val="94898B"/>
                </a:solidFill>
              </a:defRPr>
            </a:lvl3pPr>
            <a:lvl4pPr lvl="3" algn="ctr">
              <a:lnSpc>
                <a:spcPct val="100000"/>
              </a:lnSpc>
              <a:spcBef>
                <a:spcPts val="300"/>
              </a:spcBef>
              <a:spcAft>
                <a:spcPts val="0"/>
              </a:spcAft>
              <a:buClr>
                <a:srgbClr val="94898B"/>
              </a:buClr>
              <a:buSzPts val="1300"/>
              <a:buNone/>
              <a:defRPr>
                <a:solidFill>
                  <a:srgbClr val="94898B"/>
                </a:solidFill>
              </a:defRPr>
            </a:lvl4pPr>
            <a:lvl5pPr lvl="4" algn="ctr">
              <a:lnSpc>
                <a:spcPct val="100000"/>
              </a:lnSpc>
              <a:spcBef>
                <a:spcPts val="300"/>
              </a:spcBef>
              <a:spcAft>
                <a:spcPts val="0"/>
              </a:spcAft>
              <a:buClr>
                <a:srgbClr val="94898B"/>
              </a:buClr>
              <a:buSzPts val="1300"/>
              <a:buNone/>
              <a:defRPr>
                <a:solidFill>
                  <a:srgbClr val="94898B"/>
                </a:solidFill>
              </a:defRPr>
            </a:lvl5pPr>
            <a:lvl6pPr lvl="5" algn="ctr">
              <a:lnSpc>
                <a:spcPct val="100000"/>
              </a:lnSpc>
              <a:spcBef>
                <a:spcPts val="300"/>
              </a:spcBef>
              <a:spcAft>
                <a:spcPts val="0"/>
              </a:spcAft>
              <a:buClr>
                <a:srgbClr val="94898B"/>
              </a:buClr>
              <a:buSzPts val="1300"/>
              <a:buNone/>
              <a:defRPr>
                <a:solidFill>
                  <a:srgbClr val="94898B"/>
                </a:solidFill>
              </a:defRPr>
            </a:lvl6pPr>
            <a:lvl7pPr lvl="6" algn="ctr">
              <a:lnSpc>
                <a:spcPct val="100000"/>
              </a:lnSpc>
              <a:spcBef>
                <a:spcPts val="300"/>
              </a:spcBef>
              <a:spcAft>
                <a:spcPts val="0"/>
              </a:spcAft>
              <a:buClr>
                <a:srgbClr val="94898B"/>
              </a:buClr>
              <a:buSzPts val="1300"/>
              <a:buNone/>
              <a:defRPr>
                <a:solidFill>
                  <a:srgbClr val="94898B"/>
                </a:solidFill>
              </a:defRPr>
            </a:lvl7pPr>
            <a:lvl8pPr lvl="7" algn="ctr">
              <a:lnSpc>
                <a:spcPct val="100000"/>
              </a:lnSpc>
              <a:spcBef>
                <a:spcPts val="300"/>
              </a:spcBef>
              <a:spcAft>
                <a:spcPts val="0"/>
              </a:spcAft>
              <a:buClr>
                <a:srgbClr val="94898B"/>
              </a:buClr>
              <a:buSzPts val="1300"/>
              <a:buNone/>
              <a:defRPr>
                <a:solidFill>
                  <a:srgbClr val="94898B"/>
                </a:solidFill>
              </a:defRPr>
            </a:lvl8pPr>
            <a:lvl9pPr lvl="8" algn="ctr">
              <a:lnSpc>
                <a:spcPct val="100000"/>
              </a:lnSpc>
              <a:spcBef>
                <a:spcPts val="300"/>
              </a:spcBef>
              <a:spcAft>
                <a:spcPts val="0"/>
              </a:spcAft>
              <a:buClr>
                <a:srgbClr val="94898B"/>
              </a:buClr>
              <a:buSzPts val="1300"/>
              <a:buNone/>
              <a:defRPr>
                <a:solidFill>
                  <a:srgbClr val="94898B"/>
                </a:solidFill>
              </a:defRPr>
            </a:lvl9pPr>
          </a:lstStyle>
          <a:p>
            <a:endParaRPr/>
          </a:p>
        </p:txBody>
      </p:sp>
      <p:sp>
        <p:nvSpPr>
          <p:cNvPr id="212" name="Google Shape;212;g3f7e657e3c1_0_145"/>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13" name="Google Shape;213;g3f7e657e3c1_0_145"/>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14" name="Google Shape;214;g3f7e657e3c1_0_145"/>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054199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5"/>
        <p:cNvGrpSpPr/>
        <p:nvPr/>
      </p:nvGrpSpPr>
      <p:grpSpPr>
        <a:xfrm>
          <a:off x="0" y="0"/>
          <a:ext cx="0" cy="0"/>
          <a:chOff x="0" y="0"/>
          <a:chExt cx="0" cy="0"/>
        </a:xfrm>
      </p:grpSpPr>
      <p:sp>
        <p:nvSpPr>
          <p:cNvPr id="216" name="Google Shape;216;g3f7e657e3c1_0_151"/>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17" name="Google Shape;217;g3f7e657e3c1_0_151"/>
          <p:cNvSpPr txBox="1">
            <a:spLocks noGrp="1"/>
          </p:cNvSpPr>
          <p:nvPr>
            <p:ph type="body" idx="1"/>
          </p:nvPr>
        </p:nvSpPr>
        <p:spPr>
          <a:xfrm>
            <a:off x="304800" y="1066800"/>
            <a:ext cx="5486400" cy="3017400"/>
          </a:xfrm>
          <a:prstGeom prst="rect">
            <a:avLst/>
          </a:prstGeom>
          <a:noFill/>
          <a:ln>
            <a:noFill/>
          </a:ln>
        </p:spPr>
        <p:txBody>
          <a:bodyPr spcFirstLastPara="1" wrap="square" lIns="60950" tIns="30475" rIns="60950" bIns="30475" anchor="t" anchorCtr="0">
            <a:normAutofit/>
          </a:bodyPr>
          <a:lstStyle>
            <a:lvl1pPr marL="457200" lvl="0" indent="-304800" algn="l">
              <a:lnSpc>
                <a:spcPct val="100000"/>
              </a:lnSpc>
              <a:spcBef>
                <a:spcPts val="200"/>
              </a:spcBef>
              <a:spcAft>
                <a:spcPts val="0"/>
              </a:spcAft>
              <a:buClr>
                <a:schemeClr val="dk1"/>
              </a:buClr>
              <a:buSzPts val="1200"/>
              <a:buChar char="•"/>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18" name="Google Shape;218;g3f7e657e3c1_0_151"/>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19" name="Google Shape;219;g3f7e657e3c1_0_151"/>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20" name="Google Shape;220;g3f7e657e3c1_0_151"/>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914684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21"/>
        <p:cNvGrpSpPr/>
        <p:nvPr/>
      </p:nvGrpSpPr>
      <p:grpSpPr>
        <a:xfrm>
          <a:off x="0" y="0"/>
          <a:ext cx="0" cy="0"/>
          <a:chOff x="0" y="0"/>
          <a:chExt cx="0" cy="0"/>
        </a:xfrm>
      </p:grpSpPr>
      <p:sp>
        <p:nvSpPr>
          <p:cNvPr id="222" name="Google Shape;222;g3f7e657e3c1_0_157"/>
          <p:cNvSpPr txBox="1">
            <a:spLocks noGrp="1"/>
          </p:cNvSpPr>
          <p:nvPr>
            <p:ph type="title"/>
          </p:nvPr>
        </p:nvSpPr>
        <p:spPr>
          <a:xfrm>
            <a:off x="481542" y="2937933"/>
            <a:ext cx="5181600" cy="908100"/>
          </a:xfrm>
          <a:prstGeom prst="rect">
            <a:avLst/>
          </a:prstGeom>
          <a:noFill/>
          <a:ln>
            <a:noFill/>
          </a:ln>
        </p:spPr>
        <p:txBody>
          <a:bodyPr spcFirstLastPara="1" wrap="square" lIns="60950" tIns="30475" rIns="60950" bIns="30475" anchor="t" anchorCtr="0">
            <a:normAutofit/>
          </a:bodyPr>
          <a:lstStyle>
            <a:lvl1pPr lvl="0" algn="l">
              <a:lnSpc>
                <a:spcPct val="100000"/>
              </a:lnSpc>
              <a:spcBef>
                <a:spcPts val="0"/>
              </a:spcBef>
              <a:spcAft>
                <a:spcPts val="0"/>
              </a:spcAft>
              <a:buClr>
                <a:schemeClr val="dk1"/>
              </a:buClr>
              <a:buSzPts val="2700"/>
              <a:buFont typeface="Calibri"/>
              <a:buNone/>
              <a:defRPr sz="2700" b="1" cap="none"/>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23" name="Google Shape;223;g3f7e657e3c1_0_157"/>
          <p:cNvSpPr txBox="1">
            <a:spLocks noGrp="1"/>
          </p:cNvSpPr>
          <p:nvPr>
            <p:ph type="body" idx="1"/>
          </p:nvPr>
        </p:nvSpPr>
        <p:spPr>
          <a:xfrm>
            <a:off x="481542" y="1937809"/>
            <a:ext cx="5181600" cy="1000200"/>
          </a:xfrm>
          <a:prstGeom prst="rect">
            <a:avLst/>
          </a:prstGeom>
          <a:noFill/>
          <a:ln>
            <a:noFill/>
          </a:ln>
        </p:spPr>
        <p:txBody>
          <a:bodyPr spcFirstLastPara="1" wrap="square" lIns="60950" tIns="30475" rIns="60950" bIns="30475" anchor="b" anchorCtr="0">
            <a:normAutofit/>
          </a:bodyPr>
          <a:lstStyle>
            <a:lvl1pPr marL="457200" lvl="0" indent="-228600" algn="l">
              <a:lnSpc>
                <a:spcPct val="100000"/>
              </a:lnSpc>
              <a:spcBef>
                <a:spcPts val="300"/>
              </a:spcBef>
              <a:spcAft>
                <a:spcPts val="0"/>
              </a:spcAft>
              <a:buClr>
                <a:srgbClr val="94898B"/>
              </a:buClr>
              <a:buSzPts val="1300"/>
              <a:buNone/>
              <a:defRPr sz="1300">
                <a:solidFill>
                  <a:srgbClr val="94898B"/>
                </a:solidFill>
              </a:defRPr>
            </a:lvl1pPr>
            <a:lvl2pPr marL="914400" lvl="1" indent="-228600" algn="l">
              <a:lnSpc>
                <a:spcPct val="100000"/>
              </a:lnSpc>
              <a:spcBef>
                <a:spcPts val="200"/>
              </a:spcBef>
              <a:spcAft>
                <a:spcPts val="0"/>
              </a:spcAft>
              <a:buClr>
                <a:srgbClr val="94898B"/>
              </a:buClr>
              <a:buSzPts val="1200"/>
              <a:buNone/>
              <a:defRPr sz="1200">
                <a:solidFill>
                  <a:srgbClr val="94898B"/>
                </a:solidFill>
              </a:defRPr>
            </a:lvl2pPr>
            <a:lvl3pPr marL="1371600" lvl="2" indent="-228600" algn="l">
              <a:lnSpc>
                <a:spcPct val="100000"/>
              </a:lnSpc>
              <a:spcBef>
                <a:spcPts val="200"/>
              </a:spcBef>
              <a:spcAft>
                <a:spcPts val="0"/>
              </a:spcAft>
              <a:buClr>
                <a:srgbClr val="94898B"/>
              </a:buClr>
              <a:buSzPts val="1100"/>
              <a:buNone/>
              <a:defRPr sz="1100">
                <a:solidFill>
                  <a:srgbClr val="94898B"/>
                </a:solidFill>
              </a:defRPr>
            </a:lvl3pPr>
            <a:lvl4pPr marL="1828800" lvl="3" indent="-228600" algn="l">
              <a:lnSpc>
                <a:spcPct val="100000"/>
              </a:lnSpc>
              <a:spcBef>
                <a:spcPts val="200"/>
              </a:spcBef>
              <a:spcAft>
                <a:spcPts val="0"/>
              </a:spcAft>
              <a:buClr>
                <a:srgbClr val="94898B"/>
              </a:buClr>
              <a:buSzPts val="900"/>
              <a:buNone/>
              <a:defRPr sz="900">
                <a:solidFill>
                  <a:srgbClr val="94898B"/>
                </a:solidFill>
              </a:defRPr>
            </a:lvl4pPr>
            <a:lvl5pPr marL="2286000" lvl="4" indent="-228600" algn="l">
              <a:lnSpc>
                <a:spcPct val="100000"/>
              </a:lnSpc>
              <a:spcBef>
                <a:spcPts val="200"/>
              </a:spcBef>
              <a:spcAft>
                <a:spcPts val="0"/>
              </a:spcAft>
              <a:buClr>
                <a:srgbClr val="94898B"/>
              </a:buClr>
              <a:buSzPts val="900"/>
              <a:buNone/>
              <a:defRPr sz="900">
                <a:solidFill>
                  <a:srgbClr val="94898B"/>
                </a:solidFill>
              </a:defRPr>
            </a:lvl5pPr>
            <a:lvl6pPr marL="2743200" lvl="5" indent="-228600" algn="l">
              <a:lnSpc>
                <a:spcPct val="100000"/>
              </a:lnSpc>
              <a:spcBef>
                <a:spcPts val="200"/>
              </a:spcBef>
              <a:spcAft>
                <a:spcPts val="0"/>
              </a:spcAft>
              <a:buClr>
                <a:srgbClr val="94898B"/>
              </a:buClr>
              <a:buSzPts val="900"/>
              <a:buNone/>
              <a:defRPr sz="900">
                <a:solidFill>
                  <a:srgbClr val="94898B"/>
                </a:solidFill>
              </a:defRPr>
            </a:lvl6pPr>
            <a:lvl7pPr marL="3200400" lvl="6" indent="-228600" algn="l">
              <a:lnSpc>
                <a:spcPct val="100000"/>
              </a:lnSpc>
              <a:spcBef>
                <a:spcPts val="200"/>
              </a:spcBef>
              <a:spcAft>
                <a:spcPts val="0"/>
              </a:spcAft>
              <a:buClr>
                <a:srgbClr val="94898B"/>
              </a:buClr>
              <a:buSzPts val="900"/>
              <a:buNone/>
              <a:defRPr sz="900">
                <a:solidFill>
                  <a:srgbClr val="94898B"/>
                </a:solidFill>
              </a:defRPr>
            </a:lvl7pPr>
            <a:lvl8pPr marL="3657600" lvl="7" indent="-228600" algn="l">
              <a:lnSpc>
                <a:spcPct val="100000"/>
              </a:lnSpc>
              <a:spcBef>
                <a:spcPts val="200"/>
              </a:spcBef>
              <a:spcAft>
                <a:spcPts val="0"/>
              </a:spcAft>
              <a:buClr>
                <a:srgbClr val="94898B"/>
              </a:buClr>
              <a:buSzPts val="900"/>
              <a:buNone/>
              <a:defRPr sz="900">
                <a:solidFill>
                  <a:srgbClr val="94898B"/>
                </a:solidFill>
              </a:defRPr>
            </a:lvl8pPr>
            <a:lvl9pPr marL="4114800" lvl="8" indent="-228600" algn="l">
              <a:lnSpc>
                <a:spcPct val="100000"/>
              </a:lnSpc>
              <a:spcBef>
                <a:spcPts val="200"/>
              </a:spcBef>
              <a:spcAft>
                <a:spcPts val="0"/>
              </a:spcAft>
              <a:buClr>
                <a:srgbClr val="94898B"/>
              </a:buClr>
              <a:buSzPts val="900"/>
              <a:buNone/>
              <a:defRPr sz="900">
                <a:solidFill>
                  <a:srgbClr val="94898B"/>
                </a:solidFill>
              </a:defRPr>
            </a:lvl9pPr>
          </a:lstStyle>
          <a:p>
            <a:endParaRPr/>
          </a:p>
        </p:txBody>
      </p:sp>
      <p:sp>
        <p:nvSpPr>
          <p:cNvPr id="224" name="Google Shape;224;g3f7e657e3c1_0_157"/>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25" name="Google Shape;225;g3f7e657e3c1_0_157"/>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26" name="Google Shape;226;g3f7e657e3c1_0_157"/>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058782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27"/>
        <p:cNvGrpSpPr/>
        <p:nvPr/>
      </p:nvGrpSpPr>
      <p:grpSpPr>
        <a:xfrm>
          <a:off x="0" y="0"/>
          <a:ext cx="0" cy="0"/>
          <a:chOff x="0" y="0"/>
          <a:chExt cx="0" cy="0"/>
        </a:xfrm>
      </p:grpSpPr>
      <p:sp>
        <p:nvSpPr>
          <p:cNvPr id="228" name="Google Shape;228;g3f7e657e3c1_0_163"/>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29" name="Google Shape;229;g3f7e657e3c1_0_163"/>
          <p:cNvSpPr txBox="1">
            <a:spLocks noGrp="1"/>
          </p:cNvSpPr>
          <p:nvPr>
            <p:ph type="body" idx="1"/>
          </p:nvPr>
        </p:nvSpPr>
        <p:spPr>
          <a:xfrm>
            <a:off x="304800" y="1066800"/>
            <a:ext cx="2692500" cy="3017400"/>
          </a:xfrm>
          <a:prstGeom prst="rect">
            <a:avLst/>
          </a:prstGeom>
          <a:noFill/>
          <a:ln>
            <a:noFill/>
          </a:ln>
        </p:spPr>
        <p:txBody>
          <a:bodyPr spcFirstLastPara="1" wrap="square" lIns="60950" tIns="30475" rIns="60950" bIns="30475" anchor="t" anchorCtr="0">
            <a:normAutofit/>
          </a:bodyPr>
          <a:lstStyle>
            <a:lvl1pPr marL="457200" lvl="0" indent="-349250" algn="l">
              <a:lnSpc>
                <a:spcPct val="100000"/>
              </a:lnSpc>
              <a:spcBef>
                <a:spcPts val="400"/>
              </a:spcBef>
              <a:spcAft>
                <a:spcPts val="0"/>
              </a:spcAft>
              <a:buClr>
                <a:schemeClr val="dk1"/>
              </a:buClr>
              <a:buSzPts val="1900"/>
              <a:buChar char="•"/>
              <a:defRPr sz="1900"/>
            </a:lvl1pPr>
            <a:lvl2pPr marL="914400" lvl="1" indent="-330200" algn="l">
              <a:lnSpc>
                <a:spcPct val="100000"/>
              </a:lnSpc>
              <a:spcBef>
                <a:spcPts val="300"/>
              </a:spcBef>
              <a:spcAft>
                <a:spcPts val="0"/>
              </a:spcAft>
              <a:buClr>
                <a:schemeClr val="dk1"/>
              </a:buClr>
              <a:buSzPts val="1600"/>
              <a:buChar char="–"/>
              <a:defRPr sz="1600"/>
            </a:lvl2pPr>
            <a:lvl3pPr marL="1371600" lvl="2" indent="-311150" algn="l">
              <a:lnSpc>
                <a:spcPct val="100000"/>
              </a:lnSpc>
              <a:spcBef>
                <a:spcPts val="300"/>
              </a:spcBef>
              <a:spcAft>
                <a:spcPts val="0"/>
              </a:spcAft>
              <a:buClr>
                <a:schemeClr val="dk1"/>
              </a:buClr>
              <a:buSzPts val="1300"/>
              <a:buChar char="•"/>
              <a:defRPr sz="1300"/>
            </a:lvl3pPr>
            <a:lvl4pPr marL="1828800" lvl="3" indent="-304800" algn="l">
              <a:lnSpc>
                <a:spcPct val="100000"/>
              </a:lnSpc>
              <a:spcBef>
                <a:spcPts val="200"/>
              </a:spcBef>
              <a:spcAft>
                <a:spcPts val="0"/>
              </a:spcAft>
              <a:buClr>
                <a:schemeClr val="dk1"/>
              </a:buClr>
              <a:buSzPts val="1200"/>
              <a:buChar char="–"/>
              <a:defRPr sz="1200"/>
            </a:lvl4pPr>
            <a:lvl5pPr marL="2286000" lvl="4" indent="-304800" algn="l">
              <a:lnSpc>
                <a:spcPct val="100000"/>
              </a:lnSpc>
              <a:spcBef>
                <a:spcPts val="200"/>
              </a:spcBef>
              <a:spcAft>
                <a:spcPts val="0"/>
              </a:spcAft>
              <a:buClr>
                <a:schemeClr val="dk1"/>
              </a:buClr>
              <a:buSzPts val="1200"/>
              <a:buChar char="»"/>
              <a:defRPr sz="1200"/>
            </a:lvl5pPr>
            <a:lvl6pPr marL="2743200" lvl="5" indent="-304800" algn="l">
              <a:lnSpc>
                <a:spcPct val="100000"/>
              </a:lnSpc>
              <a:spcBef>
                <a:spcPts val="200"/>
              </a:spcBef>
              <a:spcAft>
                <a:spcPts val="0"/>
              </a:spcAft>
              <a:buClr>
                <a:schemeClr val="dk1"/>
              </a:buClr>
              <a:buSzPts val="1200"/>
              <a:buChar char="•"/>
              <a:defRPr sz="1200"/>
            </a:lvl6pPr>
            <a:lvl7pPr marL="3200400" lvl="6" indent="-304800" algn="l">
              <a:lnSpc>
                <a:spcPct val="100000"/>
              </a:lnSpc>
              <a:spcBef>
                <a:spcPts val="200"/>
              </a:spcBef>
              <a:spcAft>
                <a:spcPts val="0"/>
              </a:spcAft>
              <a:buClr>
                <a:schemeClr val="dk1"/>
              </a:buClr>
              <a:buSzPts val="1200"/>
              <a:buChar char="•"/>
              <a:defRPr sz="1200"/>
            </a:lvl7pPr>
            <a:lvl8pPr marL="3657600" lvl="7" indent="-304800" algn="l">
              <a:lnSpc>
                <a:spcPct val="100000"/>
              </a:lnSpc>
              <a:spcBef>
                <a:spcPts val="200"/>
              </a:spcBef>
              <a:spcAft>
                <a:spcPts val="0"/>
              </a:spcAft>
              <a:buClr>
                <a:schemeClr val="dk1"/>
              </a:buClr>
              <a:buSzPts val="1200"/>
              <a:buChar char="•"/>
              <a:defRPr sz="1200"/>
            </a:lvl8pPr>
            <a:lvl9pPr marL="4114800" lvl="8" indent="-304800" algn="l">
              <a:lnSpc>
                <a:spcPct val="100000"/>
              </a:lnSpc>
              <a:spcBef>
                <a:spcPts val="200"/>
              </a:spcBef>
              <a:spcAft>
                <a:spcPts val="0"/>
              </a:spcAft>
              <a:buClr>
                <a:schemeClr val="dk1"/>
              </a:buClr>
              <a:buSzPts val="1200"/>
              <a:buChar char="•"/>
              <a:defRPr sz="1200"/>
            </a:lvl9pPr>
          </a:lstStyle>
          <a:p>
            <a:endParaRPr/>
          </a:p>
        </p:txBody>
      </p:sp>
      <p:sp>
        <p:nvSpPr>
          <p:cNvPr id="230" name="Google Shape;230;g3f7e657e3c1_0_163"/>
          <p:cNvSpPr txBox="1">
            <a:spLocks noGrp="1"/>
          </p:cNvSpPr>
          <p:nvPr>
            <p:ph type="body" idx="2"/>
          </p:nvPr>
        </p:nvSpPr>
        <p:spPr>
          <a:xfrm>
            <a:off x="3098800" y="1066800"/>
            <a:ext cx="2692500" cy="3017400"/>
          </a:xfrm>
          <a:prstGeom prst="rect">
            <a:avLst/>
          </a:prstGeom>
          <a:noFill/>
          <a:ln>
            <a:noFill/>
          </a:ln>
        </p:spPr>
        <p:txBody>
          <a:bodyPr spcFirstLastPara="1" wrap="square" lIns="60950" tIns="30475" rIns="60950" bIns="30475" anchor="t" anchorCtr="0">
            <a:normAutofit/>
          </a:bodyPr>
          <a:lstStyle>
            <a:lvl1pPr marL="457200" lvl="0" indent="-349250" algn="l">
              <a:lnSpc>
                <a:spcPct val="100000"/>
              </a:lnSpc>
              <a:spcBef>
                <a:spcPts val="400"/>
              </a:spcBef>
              <a:spcAft>
                <a:spcPts val="0"/>
              </a:spcAft>
              <a:buClr>
                <a:schemeClr val="dk1"/>
              </a:buClr>
              <a:buSzPts val="1900"/>
              <a:buChar char="•"/>
              <a:defRPr sz="1900"/>
            </a:lvl1pPr>
            <a:lvl2pPr marL="914400" lvl="1" indent="-330200" algn="l">
              <a:lnSpc>
                <a:spcPct val="100000"/>
              </a:lnSpc>
              <a:spcBef>
                <a:spcPts val="300"/>
              </a:spcBef>
              <a:spcAft>
                <a:spcPts val="0"/>
              </a:spcAft>
              <a:buClr>
                <a:schemeClr val="dk1"/>
              </a:buClr>
              <a:buSzPts val="1600"/>
              <a:buChar char="–"/>
              <a:defRPr sz="1600"/>
            </a:lvl2pPr>
            <a:lvl3pPr marL="1371600" lvl="2" indent="-311150" algn="l">
              <a:lnSpc>
                <a:spcPct val="100000"/>
              </a:lnSpc>
              <a:spcBef>
                <a:spcPts val="300"/>
              </a:spcBef>
              <a:spcAft>
                <a:spcPts val="0"/>
              </a:spcAft>
              <a:buClr>
                <a:schemeClr val="dk1"/>
              </a:buClr>
              <a:buSzPts val="1300"/>
              <a:buChar char="•"/>
              <a:defRPr sz="1300"/>
            </a:lvl3pPr>
            <a:lvl4pPr marL="1828800" lvl="3" indent="-304800" algn="l">
              <a:lnSpc>
                <a:spcPct val="100000"/>
              </a:lnSpc>
              <a:spcBef>
                <a:spcPts val="200"/>
              </a:spcBef>
              <a:spcAft>
                <a:spcPts val="0"/>
              </a:spcAft>
              <a:buClr>
                <a:schemeClr val="dk1"/>
              </a:buClr>
              <a:buSzPts val="1200"/>
              <a:buChar char="–"/>
              <a:defRPr sz="1200"/>
            </a:lvl4pPr>
            <a:lvl5pPr marL="2286000" lvl="4" indent="-304800" algn="l">
              <a:lnSpc>
                <a:spcPct val="100000"/>
              </a:lnSpc>
              <a:spcBef>
                <a:spcPts val="200"/>
              </a:spcBef>
              <a:spcAft>
                <a:spcPts val="0"/>
              </a:spcAft>
              <a:buClr>
                <a:schemeClr val="dk1"/>
              </a:buClr>
              <a:buSzPts val="1200"/>
              <a:buChar char="»"/>
              <a:defRPr sz="1200"/>
            </a:lvl5pPr>
            <a:lvl6pPr marL="2743200" lvl="5" indent="-304800" algn="l">
              <a:lnSpc>
                <a:spcPct val="100000"/>
              </a:lnSpc>
              <a:spcBef>
                <a:spcPts val="200"/>
              </a:spcBef>
              <a:spcAft>
                <a:spcPts val="0"/>
              </a:spcAft>
              <a:buClr>
                <a:schemeClr val="dk1"/>
              </a:buClr>
              <a:buSzPts val="1200"/>
              <a:buChar char="•"/>
              <a:defRPr sz="1200"/>
            </a:lvl6pPr>
            <a:lvl7pPr marL="3200400" lvl="6" indent="-304800" algn="l">
              <a:lnSpc>
                <a:spcPct val="100000"/>
              </a:lnSpc>
              <a:spcBef>
                <a:spcPts val="200"/>
              </a:spcBef>
              <a:spcAft>
                <a:spcPts val="0"/>
              </a:spcAft>
              <a:buClr>
                <a:schemeClr val="dk1"/>
              </a:buClr>
              <a:buSzPts val="1200"/>
              <a:buChar char="•"/>
              <a:defRPr sz="1200"/>
            </a:lvl7pPr>
            <a:lvl8pPr marL="3657600" lvl="7" indent="-304800" algn="l">
              <a:lnSpc>
                <a:spcPct val="100000"/>
              </a:lnSpc>
              <a:spcBef>
                <a:spcPts val="200"/>
              </a:spcBef>
              <a:spcAft>
                <a:spcPts val="0"/>
              </a:spcAft>
              <a:buClr>
                <a:schemeClr val="dk1"/>
              </a:buClr>
              <a:buSzPts val="1200"/>
              <a:buChar char="•"/>
              <a:defRPr sz="1200"/>
            </a:lvl8pPr>
            <a:lvl9pPr marL="4114800" lvl="8" indent="-304800" algn="l">
              <a:lnSpc>
                <a:spcPct val="100000"/>
              </a:lnSpc>
              <a:spcBef>
                <a:spcPts val="200"/>
              </a:spcBef>
              <a:spcAft>
                <a:spcPts val="0"/>
              </a:spcAft>
              <a:buClr>
                <a:schemeClr val="dk1"/>
              </a:buClr>
              <a:buSzPts val="1200"/>
              <a:buChar char="•"/>
              <a:defRPr sz="1200"/>
            </a:lvl9pPr>
          </a:lstStyle>
          <a:p>
            <a:endParaRPr/>
          </a:p>
        </p:txBody>
      </p:sp>
      <p:sp>
        <p:nvSpPr>
          <p:cNvPr id="231" name="Google Shape;231;g3f7e657e3c1_0_163"/>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32" name="Google Shape;232;g3f7e657e3c1_0_163"/>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33" name="Google Shape;233;g3f7e657e3c1_0_163"/>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5433502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34"/>
        <p:cNvGrpSpPr/>
        <p:nvPr/>
      </p:nvGrpSpPr>
      <p:grpSpPr>
        <a:xfrm>
          <a:off x="0" y="0"/>
          <a:ext cx="0" cy="0"/>
          <a:chOff x="0" y="0"/>
          <a:chExt cx="0" cy="0"/>
        </a:xfrm>
      </p:grpSpPr>
      <p:sp>
        <p:nvSpPr>
          <p:cNvPr id="235" name="Google Shape;235;g3f7e657e3c1_0_170"/>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2900"/>
              <a:buFont typeface="Calibri"/>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36" name="Google Shape;236;g3f7e657e3c1_0_170"/>
          <p:cNvSpPr txBox="1">
            <a:spLocks noGrp="1"/>
          </p:cNvSpPr>
          <p:nvPr>
            <p:ph type="body" idx="1"/>
          </p:nvPr>
        </p:nvSpPr>
        <p:spPr>
          <a:xfrm>
            <a:off x="304800" y="1023409"/>
            <a:ext cx="2693400" cy="426600"/>
          </a:xfrm>
          <a:prstGeom prst="rect">
            <a:avLst/>
          </a:prstGeom>
          <a:noFill/>
          <a:ln>
            <a:noFill/>
          </a:ln>
        </p:spPr>
        <p:txBody>
          <a:bodyPr spcFirstLastPara="1" wrap="square" lIns="60950" tIns="30475" rIns="60950" bIns="30475" anchor="b" anchorCtr="0">
            <a:normAutofit/>
          </a:bodyPr>
          <a:lstStyle>
            <a:lvl1pPr marL="457200" lvl="0" indent="-228600" algn="l">
              <a:lnSpc>
                <a:spcPct val="100000"/>
              </a:lnSpc>
              <a:spcBef>
                <a:spcPts val="300"/>
              </a:spcBef>
              <a:spcAft>
                <a:spcPts val="0"/>
              </a:spcAft>
              <a:buClr>
                <a:schemeClr val="dk1"/>
              </a:buClr>
              <a:buSzPts val="1600"/>
              <a:buNone/>
              <a:defRPr sz="1600" b="1"/>
            </a:lvl1pPr>
            <a:lvl2pPr marL="914400" lvl="1" indent="-228600" algn="l">
              <a:lnSpc>
                <a:spcPct val="100000"/>
              </a:lnSpc>
              <a:spcBef>
                <a:spcPts val="300"/>
              </a:spcBef>
              <a:spcAft>
                <a:spcPts val="0"/>
              </a:spcAft>
              <a:buClr>
                <a:schemeClr val="dk1"/>
              </a:buClr>
              <a:buSzPts val="1300"/>
              <a:buNone/>
              <a:defRPr sz="1300" b="1"/>
            </a:lvl2pPr>
            <a:lvl3pPr marL="1371600" lvl="2" indent="-228600" algn="l">
              <a:lnSpc>
                <a:spcPct val="100000"/>
              </a:lnSpc>
              <a:spcBef>
                <a:spcPts val="200"/>
              </a:spcBef>
              <a:spcAft>
                <a:spcPts val="0"/>
              </a:spcAft>
              <a:buClr>
                <a:schemeClr val="dk1"/>
              </a:buClr>
              <a:buSzPts val="1200"/>
              <a:buNone/>
              <a:defRPr sz="1200" b="1"/>
            </a:lvl3pPr>
            <a:lvl4pPr marL="1828800" lvl="3" indent="-228600" algn="l">
              <a:lnSpc>
                <a:spcPct val="100000"/>
              </a:lnSpc>
              <a:spcBef>
                <a:spcPts val="200"/>
              </a:spcBef>
              <a:spcAft>
                <a:spcPts val="0"/>
              </a:spcAft>
              <a:buClr>
                <a:schemeClr val="dk1"/>
              </a:buClr>
              <a:buSzPts val="1100"/>
              <a:buNone/>
              <a:defRPr sz="1100" b="1"/>
            </a:lvl4pPr>
            <a:lvl5pPr marL="2286000" lvl="4" indent="-228600" algn="l">
              <a:lnSpc>
                <a:spcPct val="100000"/>
              </a:lnSpc>
              <a:spcBef>
                <a:spcPts val="200"/>
              </a:spcBef>
              <a:spcAft>
                <a:spcPts val="0"/>
              </a:spcAft>
              <a:buClr>
                <a:schemeClr val="dk1"/>
              </a:buClr>
              <a:buSzPts val="1100"/>
              <a:buNone/>
              <a:defRPr sz="1100" b="1"/>
            </a:lvl5pPr>
            <a:lvl6pPr marL="2743200" lvl="5" indent="-228600" algn="l">
              <a:lnSpc>
                <a:spcPct val="100000"/>
              </a:lnSpc>
              <a:spcBef>
                <a:spcPts val="200"/>
              </a:spcBef>
              <a:spcAft>
                <a:spcPts val="0"/>
              </a:spcAft>
              <a:buClr>
                <a:schemeClr val="dk1"/>
              </a:buClr>
              <a:buSzPts val="1100"/>
              <a:buNone/>
              <a:defRPr sz="1100" b="1"/>
            </a:lvl6pPr>
            <a:lvl7pPr marL="3200400" lvl="6" indent="-228600" algn="l">
              <a:lnSpc>
                <a:spcPct val="100000"/>
              </a:lnSpc>
              <a:spcBef>
                <a:spcPts val="200"/>
              </a:spcBef>
              <a:spcAft>
                <a:spcPts val="0"/>
              </a:spcAft>
              <a:buClr>
                <a:schemeClr val="dk1"/>
              </a:buClr>
              <a:buSzPts val="1100"/>
              <a:buNone/>
              <a:defRPr sz="1100" b="1"/>
            </a:lvl7pPr>
            <a:lvl8pPr marL="3657600" lvl="7" indent="-228600" algn="l">
              <a:lnSpc>
                <a:spcPct val="100000"/>
              </a:lnSpc>
              <a:spcBef>
                <a:spcPts val="200"/>
              </a:spcBef>
              <a:spcAft>
                <a:spcPts val="0"/>
              </a:spcAft>
              <a:buClr>
                <a:schemeClr val="dk1"/>
              </a:buClr>
              <a:buSzPts val="1100"/>
              <a:buNone/>
              <a:defRPr sz="1100" b="1"/>
            </a:lvl8pPr>
            <a:lvl9pPr marL="4114800" lvl="8" indent="-228600" algn="l">
              <a:lnSpc>
                <a:spcPct val="100000"/>
              </a:lnSpc>
              <a:spcBef>
                <a:spcPts val="200"/>
              </a:spcBef>
              <a:spcAft>
                <a:spcPts val="0"/>
              </a:spcAft>
              <a:buClr>
                <a:schemeClr val="dk1"/>
              </a:buClr>
              <a:buSzPts val="1100"/>
              <a:buNone/>
              <a:defRPr sz="1100" b="1"/>
            </a:lvl9pPr>
          </a:lstStyle>
          <a:p>
            <a:endParaRPr/>
          </a:p>
        </p:txBody>
      </p:sp>
      <p:sp>
        <p:nvSpPr>
          <p:cNvPr id="237" name="Google Shape;237;g3f7e657e3c1_0_170"/>
          <p:cNvSpPr txBox="1">
            <a:spLocks noGrp="1"/>
          </p:cNvSpPr>
          <p:nvPr>
            <p:ph type="body" idx="2"/>
          </p:nvPr>
        </p:nvSpPr>
        <p:spPr>
          <a:xfrm>
            <a:off x="304800" y="1449917"/>
            <a:ext cx="2693400" cy="2634300"/>
          </a:xfrm>
          <a:prstGeom prst="rect">
            <a:avLst/>
          </a:prstGeom>
          <a:noFill/>
          <a:ln>
            <a:noFill/>
          </a:ln>
        </p:spPr>
        <p:txBody>
          <a:bodyPr spcFirstLastPara="1" wrap="square" lIns="60950" tIns="30475" rIns="60950" bIns="30475"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1150" algn="l">
              <a:lnSpc>
                <a:spcPct val="100000"/>
              </a:lnSpc>
              <a:spcBef>
                <a:spcPts val="300"/>
              </a:spcBef>
              <a:spcAft>
                <a:spcPts val="0"/>
              </a:spcAft>
              <a:buClr>
                <a:schemeClr val="dk1"/>
              </a:buClr>
              <a:buSzPts val="1300"/>
              <a:buChar char="–"/>
              <a:defRPr sz="1300"/>
            </a:lvl2pPr>
            <a:lvl3pPr marL="1371600" lvl="2" indent="-304800" algn="l">
              <a:lnSpc>
                <a:spcPct val="100000"/>
              </a:lnSpc>
              <a:spcBef>
                <a:spcPts val="200"/>
              </a:spcBef>
              <a:spcAft>
                <a:spcPts val="0"/>
              </a:spcAft>
              <a:buClr>
                <a:schemeClr val="dk1"/>
              </a:buClr>
              <a:buSzPts val="1200"/>
              <a:buChar char="•"/>
              <a:defRPr sz="1200"/>
            </a:lvl3pPr>
            <a:lvl4pPr marL="1828800" lvl="3" indent="-298450" algn="l">
              <a:lnSpc>
                <a:spcPct val="100000"/>
              </a:lnSpc>
              <a:spcBef>
                <a:spcPts val="200"/>
              </a:spcBef>
              <a:spcAft>
                <a:spcPts val="0"/>
              </a:spcAft>
              <a:buClr>
                <a:schemeClr val="dk1"/>
              </a:buClr>
              <a:buSzPts val="1100"/>
              <a:buChar char="–"/>
              <a:defRPr sz="1100"/>
            </a:lvl4pPr>
            <a:lvl5pPr marL="2286000" lvl="4" indent="-298450" algn="l">
              <a:lnSpc>
                <a:spcPct val="100000"/>
              </a:lnSpc>
              <a:spcBef>
                <a:spcPts val="200"/>
              </a:spcBef>
              <a:spcAft>
                <a:spcPts val="0"/>
              </a:spcAft>
              <a:buClr>
                <a:schemeClr val="dk1"/>
              </a:buClr>
              <a:buSzPts val="1100"/>
              <a:buChar char="»"/>
              <a:defRPr sz="1100"/>
            </a:lvl5pPr>
            <a:lvl6pPr marL="2743200" lvl="5" indent="-298450" algn="l">
              <a:lnSpc>
                <a:spcPct val="100000"/>
              </a:lnSpc>
              <a:spcBef>
                <a:spcPts val="200"/>
              </a:spcBef>
              <a:spcAft>
                <a:spcPts val="0"/>
              </a:spcAft>
              <a:buClr>
                <a:schemeClr val="dk1"/>
              </a:buClr>
              <a:buSzPts val="1100"/>
              <a:buChar char="•"/>
              <a:defRPr sz="1100"/>
            </a:lvl6pPr>
            <a:lvl7pPr marL="3200400" lvl="6" indent="-298450" algn="l">
              <a:lnSpc>
                <a:spcPct val="100000"/>
              </a:lnSpc>
              <a:spcBef>
                <a:spcPts val="200"/>
              </a:spcBef>
              <a:spcAft>
                <a:spcPts val="0"/>
              </a:spcAft>
              <a:buClr>
                <a:schemeClr val="dk1"/>
              </a:buClr>
              <a:buSzPts val="1100"/>
              <a:buChar char="•"/>
              <a:defRPr sz="1100"/>
            </a:lvl7pPr>
            <a:lvl8pPr marL="3657600" lvl="7" indent="-298450" algn="l">
              <a:lnSpc>
                <a:spcPct val="100000"/>
              </a:lnSpc>
              <a:spcBef>
                <a:spcPts val="200"/>
              </a:spcBef>
              <a:spcAft>
                <a:spcPts val="0"/>
              </a:spcAft>
              <a:buClr>
                <a:schemeClr val="dk1"/>
              </a:buClr>
              <a:buSzPts val="1100"/>
              <a:buChar char="•"/>
              <a:defRPr sz="1100"/>
            </a:lvl8pPr>
            <a:lvl9pPr marL="4114800" lvl="8" indent="-298450" algn="l">
              <a:lnSpc>
                <a:spcPct val="100000"/>
              </a:lnSpc>
              <a:spcBef>
                <a:spcPts val="200"/>
              </a:spcBef>
              <a:spcAft>
                <a:spcPts val="0"/>
              </a:spcAft>
              <a:buClr>
                <a:schemeClr val="dk1"/>
              </a:buClr>
              <a:buSzPts val="1100"/>
              <a:buChar char="•"/>
              <a:defRPr sz="1100"/>
            </a:lvl9pPr>
          </a:lstStyle>
          <a:p>
            <a:endParaRPr/>
          </a:p>
        </p:txBody>
      </p:sp>
      <p:sp>
        <p:nvSpPr>
          <p:cNvPr id="238" name="Google Shape;238;g3f7e657e3c1_0_170"/>
          <p:cNvSpPr txBox="1">
            <a:spLocks noGrp="1"/>
          </p:cNvSpPr>
          <p:nvPr>
            <p:ph type="body" idx="3"/>
          </p:nvPr>
        </p:nvSpPr>
        <p:spPr>
          <a:xfrm>
            <a:off x="3096683" y="1023409"/>
            <a:ext cx="2694600" cy="426600"/>
          </a:xfrm>
          <a:prstGeom prst="rect">
            <a:avLst/>
          </a:prstGeom>
          <a:noFill/>
          <a:ln>
            <a:noFill/>
          </a:ln>
        </p:spPr>
        <p:txBody>
          <a:bodyPr spcFirstLastPara="1" wrap="square" lIns="60950" tIns="30475" rIns="60950" bIns="30475" anchor="b" anchorCtr="0">
            <a:normAutofit/>
          </a:bodyPr>
          <a:lstStyle>
            <a:lvl1pPr marL="457200" lvl="0" indent="-228600" algn="l">
              <a:lnSpc>
                <a:spcPct val="100000"/>
              </a:lnSpc>
              <a:spcBef>
                <a:spcPts val="300"/>
              </a:spcBef>
              <a:spcAft>
                <a:spcPts val="0"/>
              </a:spcAft>
              <a:buClr>
                <a:schemeClr val="dk1"/>
              </a:buClr>
              <a:buSzPts val="1600"/>
              <a:buNone/>
              <a:defRPr sz="1600" b="1"/>
            </a:lvl1pPr>
            <a:lvl2pPr marL="914400" lvl="1" indent="-228600" algn="l">
              <a:lnSpc>
                <a:spcPct val="100000"/>
              </a:lnSpc>
              <a:spcBef>
                <a:spcPts val="300"/>
              </a:spcBef>
              <a:spcAft>
                <a:spcPts val="0"/>
              </a:spcAft>
              <a:buClr>
                <a:schemeClr val="dk1"/>
              </a:buClr>
              <a:buSzPts val="1300"/>
              <a:buNone/>
              <a:defRPr sz="1300" b="1"/>
            </a:lvl2pPr>
            <a:lvl3pPr marL="1371600" lvl="2" indent="-228600" algn="l">
              <a:lnSpc>
                <a:spcPct val="100000"/>
              </a:lnSpc>
              <a:spcBef>
                <a:spcPts val="200"/>
              </a:spcBef>
              <a:spcAft>
                <a:spcPts val="0"/>
              </a:spcAft>
              <a:buClr>
                <a:schemeClr val="dk1"/>
              </a:buClr>
              <a:buSzPts val="1200"/>
              <a:buNone/>
              <a:defRPr sz="1200" b="1"/>
            </a:lvl3pPr>
            <a:lvl4pPr marL="1828800" lvl="3" indent="-228600" algn="l">
              <a:lnSpc>
                <a:spcPct val="100000"/>
              </a:lnSpc>
              <a:spcBef>
                <a:spcPts val="200"/>
              </a:spcBef>
              <a:spcAft>
                <a:spcPts val="0"/>
              </a:spcAft>
              <a:buClr>
                <a:schemeClr val="dk1"/>
              </a:buClr>
              <a:buSzPts val="1100"/>
              <a:buNone/>
              <a:defRPr sz="1100" b="1"/>
            </a:lvl4pPr>
            <a:lvl5pPr marL="2286000" lvl="4" indent="-228600" algn="l">
              <a:lnSpc>
                <a:spcPct val="100000"/>
              </a:lnSpc>
              <a:spcBef>
                <a:spcPts val="200"/>
              </a:spcBef>
              <a:spcAft>
                <a:spcPts val="0"/>
              </a:spcAft>
              <a:buClr>
                <a:schemeClr val="dk1"/>
              </a:buClr>
              <a:buSzPts val="1100"/>
              <a:buNone/>
              <a:defRPr sz="1100" b="1"/>
            </a:lvl5pPr>
            <a:lvl6pPr marL="2743200" lvl="5" indent="-228600" algn="l">
              <a:lnSpc>
                <a:spcPct val="100000"/>
              </a:lnSpc>
              <a:spcBef>
                <a:spcPts val="200"/>
              </a:spcBef>
              <a:spcAft>
                <a:spcPts val="0"/>
              </a:spcAft>
              <a:buClr>
                <a:schemeClr val="dk1"/>
              </a:buClr>
              <a:buSzPts val="1100"/>
              <a:buNone/>
              <a:defRPr sz="1100" b="1"/>
            </a:lvl6pPr>
            <a:lvl7pPr marL="3200400" lvl="6" indent="-228600" algn="l">
              <a:lnSpc>
                <a:spcPct val="100000"/>
              </a:lnSpc>
              <a:spcBef>
                <a:spcPts val="200"/>
              </a:spcBef>
              <a:spcAft>
                <a:spcPts val="0"/>
              </a:spcAft>
              <a:buClr>
                <a:schemeClr val="dk1"/>
              </a:buClr>
              <a:buSzPts val="1100"/>
              <a:buNone/>
              <a:defRPr sz="1100" b="1"/>
            </a:lvl7pPr>
            <a:lvl8pPr marL="3657600" lvl="7" indent="-228600" algn="l">
              <a:lnSpc>
                <a:spcPct val="100000"/>
              </a:lnSpc>
              <a:spcBef>
                <a:spcPts val="200"/>
              </a:spcBef>
              <a:spcAft>
                <a:spcPts val="0"/>
              </a:spcAft>
              <a:buClr>
                <a:schemeClr val="dk1"/>
              </a:buClr>
              <a:buSzPts val="1100"/>
              <a:buNone/>
              <a:defRPr sz="1100" b="1"/>
            </a:lvl8pPr>
            <a:lvl9pPr marL="4114800" lvl="8" indent="-228600" algn="l">
              <a:lnSpc>
                <a:spcPct val="100000"/>
              </a:lnSpc>
              <a:spcBef>
                <a:spcPts val="200"/>
              </a:spcBef>
              <a:spcAft>
                <a:spcPts val="0"/>
              </a:spcAft>
              <a:buClr>
                <a:schemeClr val="dk1"/>
              </a:buClr>
              <a:buSzPts val="1100"/>
              <a:buNone/>
              <a:defRPr sz="1100" b="1"/>
            </a:lvl9pPr>
          </a:lstStyle>
          <a:p>
            <a:endParaRPr/>
          </a:p>
        </p:txBody>
      </p:sp>
      <p:sp>
        <p:nvSpPr>
          <p:cNvPr id="239" name="Google Shape;239;g3f7e657e3c1_0_170"/>
          <p:cNvSpPr txBox="1">
            <a:spLocks noGrp="1"/>
          </p:cNvSpPr>
          <p:nvPr>
            <p:ph type="body" idx="4"/>
          </p:nvPr>
        </p:nvSpPr>
        <p:spPr>
          <a:xfrm>
            <a:off x="3096683" y="1449917"/>
            <a:ext cx="2694600" cy="2634300"/>
          </a:xfrm>
          <a:prstGeom prst="rect">
            <a:avLst/>
          </a:prstGeom>
          <a:noFill/>
          <a:ln>
            <a:noFill/>
          </a:ln>
        </p:spPr>
        <p:txBody>
          <a:bodyPr spcFirstLastPara="1" wrap="square" lIns="60950" tIns="30475" rIns="60950" bIns="30475"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1150" algn="l">
              <a:lnSpc>
                <a:spcPct val="100000"/>
              </a:lnSpc>
              <a:spcBef>
                <a:spcPts val="300"/>
              </a:spcBef>
              <a:spcAft>
                <a:spcPts val="0"/>
              </a:spcAft>
              <a:buClr>
                <a:schemeClr val="dk1"/>
              </a:buClr>
              <a:buSzPts val="1300"/>
              <a:buChar char="–"/>
              <a:defRPr sz="1300"/>
            </a:lvl2pPr>
            <a:lvl3pPr marL="1371600" lvl="2" indent="-304800" algn="l">
              <a:lnSpc>
                <a:spcPct val="100000"/>
              </a:lnSpc>
              <a:spcBef>
                <a:spcPts val="200"/>
              </a:spcBef>
              <a:spcAft>
                <a:spcPts val="0"/>
              </a:spcAft>
              <a:buClr>
                <a:schemeClr val="dk1"/>
              </a:buClr>
              <a:buSzPts val="1200"/>
              <a:buChar char="•"/>
              <a:defRPr sz="1200"/>
            </a:lvl3pPr>
            <a:lvl4pPr marL="1828800" lvl="3" indent="-298450" algn="l">
              <a:lnSpc>
                <a:spcPct val="100000"/>
              </a:lnSpc>
              <a:spcBef>
                <a:spcPts val="200"/>
              </a:spcBef>
              <a:spcAft>
                <a:spcPts val="0"/>
              </a:spcAft>
              <a:buClr>
                <a:schemeClr val="dk1"/>
              </a:buClr>
              <a:buSzPts val="1100"/>
              <a:buChar char="–"/>
              <a:defRPr sz="1100"/>
            </a:lvl4pPr>
            <a:lvl5pPr marL="2286000" lvl="4" indent="-298450" algn="l">
              <a:lnSpc>
                <a:spcPct val="100000"/>
              </a:lnSpc>
              <a:spcBef>
                <a:spcPts val="200"/>
              </a:spcBef>
              <a:spcAft>
                <a:spcPts val="0"/>
              </a:spcAft>
              <a:buClr>
                <a:schemeClr val="dk1"/>
              </a:buClr>
              <a:buSzPts val="1100"/>
              <a:buChar char="»"/>
              <a:defRPr sz="1100"/>
            </a:lvl5pPr>
            <a:lvl6pPr marL="2743200" lvl="5" indent="-298450" algn="l">
              <a:lnSpc>
                <a:spcPct val="100000"/>
              </a:lnSpc>
              <a:spcBef>
                <a:spcPts val="200"/>
              </a:spcBef>
              <a:spcAft>
                <a:spcPts val="0"/>
              </a:spcAft>
              <a:buClr>
                <a:schemeClr val="dk1"/>
              </a:buClr>
              <a:buSzPts val="1100"/>
              <a:buChar char="•"/>
              <a:defRPr sz="1100"/>
            </a:lvl6pPr>
            <a:lvl7pPr marL="3200400" lvl="6" indent="-298450" algn="l">
              <a:lnSpc>
                <a:spcPct val="100000"/>
              </a:lnSpc>
              <a:spcBef>
                <a:spcPts val="200"/>
              </a:spcBef>
              <a:spcAft>
                <a:spcPts val="0"/>
              </a:spcAft>
              <a:buClr>
                <a:schemeClr val="dk1"/>
              </a:buClr>
              <a:buSzPts val="1100"/>
              <a:buChar char="•"/>
              <a:defRPr sz="1100"/>
            </a:lvl7pPr>
            <a:lvl8pPr marL="3657600" lvl="7" indent="-298450" algn="l">
              <a:lnSpc>
                <a:spcPct val="100000"/>
              </a:lnSpc>
              <a:spcBef>
                <a:spcPts val="200"/>
              </a:spcBef>
              <a:spcAft>
                <a:spcPts val="0"/>
              </a:spcAft>
              <a:buClr>
                <a:schemeClr val="dk1"/>
              </a:buClr>
              <a:buSzPts val="1100"/>
              <a:buChar char="•"/>
              <a:defRPr sz="1100"/>
            </a:lvl8pPr>
            <a:lvl9pPr marL="4114800" lvl="8" indent="-298450" algn="l">
              <a:lnSpc>
                <a:spcPct val="100000"/>
              </a:lnSpc>
              <a:spcBef>
                <a:spcPts val="200"/>
              </a:spcBef>
              <a:spcAft>
                <a:spcPts val="0"/>
              </a:spcAft>
              <a:buClr>
                <a:schemeClr val="dk1"/>
              </a:buClr>
              <a:buSzPts val="1100"/>
              <a:buChar char="•"/>
              <a:defRPr sz="1100"/>
            </a:lvl9pPr>
          </a:lstStyle>
          <a:p>
            <a:endParaRPr/>
          </a:p>
        </p:txBody>
      </p:sp>
      <p:sp>
        <p:nvSpPr>
          <p:cNvPr id="240" name="Google Shape;240;g3f7e657e3c1_0_170"/>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41" name="Google Shape;241;g3f7e657e3c1_0_170"/>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42" name="Google Shape;242;g3f7e657e3c1_0_170"/>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685988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3"/>
        <p:cNvGrpSpPr/>
        <p:nvPr/>
      </p:nvGrpSpPr>
      <p:grpSpPr>
        <a:xfrm>
          <a:off x="0" y="0"/>
          <a:ext cx="0" cy="0"/>
          <a:chOff x="0" y="0"/>
          <a:chExt cx="0" cy="0"/>
        </a:xfrm>
      </p:grpSpPr>
      <p:sp>
        <p:nvSpPr>
          <p:cNvPr id="244" name="Google Shape;244;g3f7e657e3c1_0_179"/>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45" name="Google Shape;245;g3f7e657e3c1_0_179"/>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46" name="Google Shape;246;g3f7e657e3c1_0_179"/>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47" name="Google Shape;247;g3f7e657e3c1_0_179"/>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281285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48"/>
        <p:cNvGrpSpPr/>
        <p:nvPr/>
      </p:nvGrpSpPr>
      <p:grpSpPr>
        <a:xfrm>
          <a:off x="0" y="0"/>
          <a:ext cx="0" cy="0"/>
          <a:chOff x="0" y="0"/>
          <a:chExt cx="0" cy="0"/>
        </a:xfrm>
      </p:grpSpPr>
      <p:sp>
        <p:nvSpPr>
          <p:cNvPr id="249" name="Google Shape;249;g3f7e657e3c1_0_184"/>
          <p:cNvSpPr txBox="1">
            <a:spLocks noGrp="1"/>
          </p:cNvSpPr>
          <p:nvPr>
            <p:ph type="title"/>
          </p:nvPr>
        </p:nvSpPr>
        <p:spPr>
          <a:xfrm>
            <a:off x="304800" y="182033"/>
            <a:ext cx="2005500" cy="774900"/>
          </a:xfrm>
          <a:prstGeom prst="rect">
            <a:avLst/>
          </a:prstGeom>
          <a:noFill/>
          <a:ln>
            <a:noFill/>
          </a:ln>
        </p:spPr>
        <p:txBody>
          <a:bodyPr spcFirstLastPara="1" wrap="square" lIns="60950" tIns="30475" rIns="60950" bIns="30475" anchor="b" anchorCtr="0">
            <a:normAutofit/>
          </a:bodyPr>
          <a:lstStyle>
            <a:lvl1pPr lvl="0" algn="l">
              <a:lnSpc>
                <a:spcPct val="100000"/>
              </a:lnSpc>
              <a:spcBef>
                <a:spcPts val="0"/>
              </a:spcBef>
              <a:spcAft>
                <a:spcPts val="0"/>
              </a:spcAft>
              <a:buClr>
                <a:schemeClr val="dk1"/>
              </a:buClr>
              <a:buSzPts val="13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50" name="Google Shape;250;g3f7e657e3c1_0_184"/>
          <p:cNvSpPr txBox="1">
            <a:spLocks noGrp="1"/>
          </p:cNvSpPr>
          <p:nvPr>
            <p:ph type="body" idx="1"/>
          </p:nvPr>
        </p:nvSpPr>
        <p:spPr>
          <a:xfrm>
            <a:off x="2383367" y="182033"/>
            <a:ext cx="3407700" cy="3902100"/>
          </a:xfrm>
          <a:prstGeom prst="rect">
            <a:avLst/>
          </a:prstGeom>
          <a:noFill/>
          <a:ln>
            <a:noFill/>
          </a:ln>
        </p:spPr>
        <p:txBody>
          <a:bodyPr spcFirstLastPara="1" wrap="square" lIns="60950" tIns="30475" rIns="60950" bIns="30475" anchor="t" anchorCtr="0">
            <a:normAutofit/>
          </a:bodyPr>
          <a:lstStyle>
            <a:lvl1pPr marL="457200" lvl="0" indent="-361950" algn="l">
              <a:lnSpc>
                <a:spcPct val="100000"/>
              </a:lnSpc>
              <a:spcBef>
                <a:spcPts val="400"/>
              </a:spcBef>
              <a:spcAft>
                <a:spcPts val="0"/>
              </a:spcAft>
              <a:buClr>
                <a:schemeClr val="dk1"/>
              </a:buClr>
              <a:buSzPts val="2100"/>
              <a:buChar char="•"/>
              <a:defRPr sz="2100"/>
            </a:lvl1pPr>
            <a:lvl2pPr marL="914400" lvl="1" indent="-349250" algn="l">
              <a:lnSpc>
                <a:spcPct val="100000"/>
              </a:lnSpc>
              <a:spcBef>
                <a:spcPts val="400"/>
              </a:spcBef>
              <a:spcAft>
                <a:spcPts val="0"/>
              </a:spcAft>
              <a:buClr>
                <a:schemeClr val="dk1"/>
              </a:buClr>
              <a:buSzPts val="1900"/>
              <a:buChar char="–"/>
              <a:defRPr sz="1900"/>
            </a:lvl2pPr>
            <a:lvl3pPr marL="1371600" lvl="2" indent="-330200" algn="l">
              <a:lnSpc>
                <a:spcPct val="100000"/>
              </a:lnSpc>
              <a:spcBef>
                <a:spcPts val="300"/>
              </a:spcBef>
              <a:spcAft>
                <a:spcPts val="0"/>
              </a:spcAft>
              <a:buClr>
                <a:schemeClr val="dk1"/>
              </a:buClr>
              <a:buSzPts val="1600"/>
              <a:buChar char="•"/>
              <a:defRPr sz="1600"/>
            </a:lvl3pPr>
            <a:lvl4pPr marL="1828800" lvl="3" indent="-311150" algn="l">
              <a:lnSpc>
                <a:spcPct val="100000"/>
              </a:lnSpc>
              <a:spcBef>
                <a:spcPts val="300"/>
              </a:spcBef>
              <a:spcAft>
                <a:spcPts val="0"/>
              </a:spcAft>
              <a:buClr>
                <a:schemeClr val="dk1"/>
              </a:buClr>
              <a:buSzPts val="1300"/>
              <a:buChar char="–"/>
              <a:defRPr sz="1300"/>
            </a:lvl4pPr>
            <a:lvl5pPr marL="2286000" lvl="4" indent="-311150" algn="l">
              <a:lnSpc>
                <a:spcPct val="100000"/>
              </a:lnSpc>
              <a:spcBef>
                <a:spcPts val="300"/>
              </a:spcBef>
              <a:spcAft>
                <a:spcPts val="0"/>
              </a:spcAft>
              <a:buClr>
                <a:schemeClr val="dk1"/>
              </a:buClr>
              <a:buSzPts val="1300"/>
              <a:buChar char="»"/>
              <a:defRPr sz="1300"/>
            </a:lvl5pPr>
            <a:lvl6pPr marL="2743200" lvl="5" indent="-311150" algn="l">
              <a:lnSpc>
                <a:spcPct val="100000"/>
              </a:lnSpc>
              <a:spcBef>
                <a:spcPts val="300"/>
              </a:spcBef>
              <a:spcAft>
                <a:spcPts val="0"/>
              </a:spcAft>
              <a:buClr>
                <a:schemeClr val="dk1"/>
              </a:buClr>
              <a:buSzPts val="1300"/>
              <a:buChar char="•"/>
              <a:defRPr sz="1300"/>
            </a:lvl6pPr>
            <a:lvl7pPr marL="3200400" lvl="6" indent="-311150" algn="l">
              <a:lnSpc>
                <a:spcPct val="100000"/>
              </a:lnSpc>
              <a:spcBef>
                <a:spcPts val="300"/>
              </a:spcBef>
              <a:spcAft>
                <a:spcPts val="0"/>
              </a:spcAft>
              <a:buClr>
                <a:schemeClr val="dk1"/>
              </a:buClr>
              <a:buSzPts val="1300"/>
              <a:buChar char="•"/>
              <a:defRPr sz="1300"/>
            </a:lvl7pPr>
            <a:lvl8pPr marL="3657600" lvl="7" indent="-311150" algn="l">
              <a:lnSpc>
                <a:spcPct val="100000"/>
              </a:lnSpc>
              <a:spcBef>
                <a:spcPts val="300"/>
              </a:spcBef>
              <a:spcAft>
                <a:spcPts val="0"/>
              </a:spcAft>
              <a:buClr>
                <a:schemeClr val="dk1"/>
              </a:buClr>
              <a:buSzPts val="1300"/>
              <a:buChar char="•"/>
              <a:defRPr sz="1300"/>
            </a:lvl8pPr>
            <a:lvl9pPr marL="4114800" lvl="8" indent="-311150" algn="l">
              <a:lnSpc>
                <a:spcPct val="100000"/>
              </a:lnSpc>
              <a:spcBef>
                <a:spcPts val="300"/>
              </a:spcBef>
              <a:spcAft>
                <a:spcPts val="0"/>
              </a:spcAft>
              <a:buClr>
                <a:schemeClr val="dk1"/>
              </a:buClr>
              <a:buSzPts val="1300"/>
              <a:buChar char="•"/>
              <a:defRPr sz="1300"/>
            </a:lvl9pPr>
          </a:lstStyle>
          <a:p>
            <a:endParaRPr/>
          </a:p>
        </p:txBody>
      </p:sp>
      <p:sp>
        <p:nvSpPr>
          <p:cNvPr id="251" name="Google Shape;251;g3f7e657e3c1_0_184"/>
          <p:cNvSpPr txBox="1">
            <a:spLocks noGrp="1"/>
          </p:cNvSpPr>
          <p:nvPr>
            <p:ph type="body" idx="2"/>
          </p:nvPr>
        </p:nvSpPr>
        <p:spPr>
          <a:xfrm>
            <a:off x="304800" y="956733"/>
            <a:ext cx="2005500" cy="3127500"/>
          </a:xfrm>
          <a:prstGeom prst="rect">
            <a:avLst/>
          </a:prstGeom>
          <a:noFill/>
          <a:ln>
            <a:noFill/>
          </a:ln>
        </p:spPr>
        <p:txBody>
          <a:bodyPr spcFirstLastPara="1" wrap="square" lIns="60950" tIns="30475" rIns="60950" bIns="30475" anchor="t" anchorCtr="0">
            <a:normAutofit/>
          </a:bodyPr>
          <a:lstStyle>
            <a:lvl1pPr marL="457200" lvl="0" indent="-228600" algn="l">
              <a:lnSpc>
                <a:spcPct val="100000"/>
              </a:lnSpc>
              <a:spcBef>
                <a:spcPts val="200"/>
              </a:spcBef>
              <a:spcAft>
                <a:spcPts val="0"/>
              </a:spcAft>
              <a:buClr>
                <a:schemeClr val="dk1"/>
              </a:buClr>
              <a:buSzPts val="900"/>
              <a:buNone/>
              <a:defRPr sz="900"/>
            </a:lvl1pPr>
            <a:lvl2pPr marL="914400" lvl="1" indent="-228600" algn="l">
              <a:lnSpc>
                <a:spcPct val="100000"/>
              </a:lnSpc>
              <a:spcBef>
                <a:spcPts val="200"/>
              </a:spcBef>
              <a:spcAft>
                <a:spcPts val="0"/>
              </a:spcAft>
              <a:buClr>
                <a:schemeClr val="dk1"/>
              </a:buClr>
              <a:buSzPts val="800"/>
              <a:buNone/>
              <a:defRPr sz="800"/>
            </a:lvl2pPr>
            <a:lvl3pPr marL="1371600" lvl="2" indent="-228600" algn="l">
              <a:lnSpc>
                <a:spcPct val="100000"/>
              </a:lnSpc>
              <a:spcBef>
                <a:spcPts val="100"/>
              </a:spcBef>
              <a:spcAft>
                <a:spcPts val="0"/>
              </a:spcAft>
              <a:buClr>
                <a:schemeClr val="dk1"/>
              </a:buClr>
              <a:buSzPts val="700"/>
              <a:buNone/>
              <a:defRPr sz="700"/>
            </a:lvl3pPr>
            <a:lvl4pPr marL="1828800" lvl="3" indent="-228600" algn="l">
              <a:lnSpc>
                <a:spcPct val="100000"/>
              </a:lnSpc>
              <a:spcBef>
                <a:spcPts val="100"/>
              </a:spcBef>
              <a:spcAft>
                <a:spcPts val="0"/>
              </a:spcAft>
              <a:buClr>
                <a:schemeClr val="dk1"/>
              </a:buClr>
              <a:buSzPts val="600"/>
              <a:buNone/>
              <a:defRPr sz="600"/>
            </a:lvl4pPr>
            <a:lvl5pPr marL="2286000" lvl="4" indent="-228600" algn="l">
              <a:lnSpc>
                <a:spcPct val="100000"/>
              </a:lnSpc>
              <a:spcBef>
                <a:spcPts val="100"/>
              </a:spcBef>
              <a:spcAft>
                <a:spcPts val="0"/>
              </a:spcAft>
              <a:buClr>
                <a:schemeClr val="dk1"/>
              </a:buClr>
              <a:buSzPts val="600"/>
              <a:buNone/>
              <a:defRPr sz="600"/>
            </a:lvl5pPr>
            <a:lvl6pPr marL="2743200" lvl="5" indent="-228600" algn="l">
              <a:lnSpc>
                <a:spcPct val="100000"/>
              </a:lnSpc>
              <a:spcBef>
                <a:spcPts val="100"/>
              </a:spcBef>
              <a:spcAft>
                <a:spcPts val="0"/>
              </a:spcAft>
              <a:buClr>
                <a:schemeClr val="dk1"/>
              </a:buClr>
              <a:buSzPts val="600"/>
              <a:buNone/>
              <a:defRPr sz="600"/>
            </a:lvl6pPr>
            <a:lvl7pPr marL="3200400" lvl="6" indent="-228600" algn="l">
              <a:lnSpc>
                <a:spcPct val="100000"/>
              </a:lnSpc>
              <a:spcBef>
                <a:spcPts val="100"/>
              </a:spcBef>
              <a:spcAft>
                <a:spcPts val="0"/>
              </a:spcAft>
              <a:buClr>
                <a:schemeClr val="dk1"/>
              </a:buClr>
              <a:buSzPts val="600"/>
              <a:buNone/>
              <a:defRPr sz="600"/>
            </a:lvl7pPr>
            <a:lvl8pPr marL="3657600" lvl="7" indent="-228600" algn="l">
              <a:lnSpc>
                <a:spcPct val="100000"/>
              </a:lnSpc>
              <a:spcBef>
                <a:spcPts val="100"/>
              </a:spcBef>
              <a:spcAft>
                <a:spcPts val="0"/>
              </a:spcAft>
              <a:buClr>
                <a:schemeClr val="dk1"/>
              </a:buClr>
              <a:buSzPts val="600"/>
              <a:buNone/>
              <a:defRPr sz="600"/>
            </a:lvl8pPr>
            <a:lvl9pPr marL="4114800" lvl="8" indent="-228600" algn="l">
              <a:lnSpc>
                <a:spcPct val="100000"/>
              </a:lnSpc>
              <a:spcBef>
                <a:spcPts val="100"/>
              </a:spcBef>
              <a:spcAft>
                <a:spcPts val="0"/>
              </a:spcAft>
              <a:buClr>
                <a:schemeClr val="dk1"/>
              </a:buClr>
              <a:buSzPts val="600"/>
              <a:buNone/>
              <a:defRPr sz="600"/>
            </a:lvl9pPr>
          </a:lstStyle>
          <a:p>
            <a:endParaRPr/>
          </a:p>
        </p:txBody>
      </p:sp>
      <p:sp>
        <p:nvSpPr>
          <p:cNvPr id="252" name="Google Shape;252;g3f7e657e3c1_0_184"/>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53" name="Google Shape;253;g3f7e657e3c1_0_184"/>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54" name="Google Shape;254;g3f7e657e3c1_0_184"/>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8493684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55"/>
        <p:cNvGrpSpPr/>
        <p:nvPr/>
      </p:nvGrpSpPr>
      <p:grpSpPr>
        <a:xfrm>
          <a:off x="0" y="0"/>
          <a:ext cx="0" cy="0"/>
          <a:chOff x="0" y="0"/>
          <a:chExt cx="0" cy="0"/>
        </a:xfrm>
      </p:grpSpPr>
      <p:sp>
        <p:nvSpPr>
          <p:cNvPr id="256" name="Google Shape;256;g3f7e657e3c1_0_191"/>
          <p:cNvSpPr txBox="1">
            <a:spLocks noGrp="1"/>
          </p:cNvSpPr>
          <p:nvPr>
            <p:ph type="title"/>
          </p:nvPr>
        </p:nvSpPr>
        <p:spPr>
          <a:xfrm>
            <a:off x="1194859" y="3200400"/>
            <a:ext cx="3657600" cy="377700"/>
          </a:xfrm>
          <a:prstGeom prst="rect">
            <a:avLst/>
          </a:prstGeom>
          <a:noFill/>
          <a:ln>
            <a:noFill/>
          </a:ln>
        </p:spPr>
        <p:txBody>
          <a:bodyPr spcFirstLastPara="1" wrap="square" lIns="60950" tIns="30475" rIns="60950" bIns="30475" anchor="b" anchorCtr="0">
            <a:normAutofit/>
          </a:bodyPr>
          <a:lstStyle>
            <a:lvl1pPr lvl="0" algn="l">
              <a:lnSpc>
                <a:spcPct val="100000"/>
              </a:lnSpc>
              <a:spcBef>
                <a:spcPts val="0"/>
              </a:spcBef>
              <a:spcAft>
                <a:spcPts val="0"/>
              </a:spcAft>
              <a:buClr>
                <a:schemeClr val="dk1"/>
              </a:buClr>
              <a:buSzPts val="1300"/>
              <a:buFont typeface="Calibri"/>
              <a:buNone/>
              <a:defRPr sz="1300" b="1"/>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57" name="Google Shape;257;g3f7e657e3c1_0_191"/>
          <p:cNvSpPr>
            <a:spLocks noGrp="1"/>
          </p:cNvSpPr>
          <p:nvPr>
            <p:ph type="pic" idx="2"/>
          </p:nvPr>
        </p:nvSpPr>
        <p:spPr>
          <a:xfrm>
            <a:off x="1194859" y="408517"/>
            <a:ext cx="3657600" cy="2743200"/>
          </a:xfrm>
          <a:prstGeom prst="rect">
            <a:avLst/>
          </a:prstGeom>
          <a:noFill/>
          <a:ln>
            <a:noFill/>
          </a:ln>
        </p:spPr>
      </p:sp>
      <p:sp>
        <p:nvSpPr>
          <p:cNvPr id="258" name="Google Shape;258;g3f7e657e3c1_0_191"/>
          <p:cNvSpPr txBox="1">
            <a:spLocks noGrp="1"/>
          </p:cNvSpPr>
          <p:nvPr>
            <p:ph type="body" idx="1"/>
          </p:nvPr>
        </p:nvSpPr>
        <p:spPr>
          <a:xfrm>
            <a:off x="1194859" y="3578225"/>
            <a:ext cx="3657600" cy="536700"/>
          </a:xfrm>
          <a:prstGeom prst="rect">
            <a:avLst/>
          </a:prstGeom>
          <a:noFill/>
          <a:ln>
            <a:noFill/>
          </a:ln>
        </p:spPr>
        <p:txBody>
          <a:bodyPr spcFirstLastPara="1" wrap="square" lIns="60950" tIns="30475" rIns="60950" bIns="30475" anchor="t" anchorCtr="0">
            <a:normAutofit/>
          </a:bodyPr>
          <a:lstStyle>
            <a:lvl1pPr marL="457200" lvl="0" indent="-228600" algn="l">
              <a:lnSpc>
                <a:spcPct val="100000"/>
              </a:lnSpc>
              <a:spcBef>
                <a:spcPts val="200"/>
              </a:spcBef>
              <a:spcAft>
                <a:spcPts val="0"/>
              </a:spcAft>
              <a:buClr>
                <a:schemeClr val="dk1"/>
              </a:buClr>
              <a:buSzPts val="900"/>
              <a:buNone/>
              <a:defRPr sz="900"/>
            </a:lvl1pPr>
            <a:lvl2pPr marL="914400" lvl="1" indent="-228600" algn="l">
              <a:lnSpc>
                <a:spcPct val="100000"/>
              </a:lnSpc>
              <a:spcBef>
                <a:spcPts val="200"/>
              </a:spcBef>
              <a:spcAft>
                <a:spcPts val="0"/>
              </a:spcAft>
              <a:buClr>
                <a:schemeClr val="dk1"/>
              </a:buClr>
              <a:buSzPts val="800"/>
              <a:buNone/>
              <a:defRPr sz="800"/>
            </a:lvl2pPr>
            <a:lvl3pPr marL="1371600" lvl="2" indent="-228600" algn="l">
              <a:lnSpc>
                <a:spcPct val="100000"/>
              </a:lnSpc>
              <a:spcBef>
                <a:spcPts val="100"/>
              </a:spcBef>
              <a:spcAft>
                <a:spcPts val="0"/>
              </a:spcAft>
              <a:buClr>
                <a:schemeClr val="dk1"/>
              </a:buClr>
              <a:buSzPts val="700"/>
              <a:buNone/>
              <a:defRPr sz="700"/>
            </a:lvl3pPr>
            <a:lvl4pPr marL="1828800" lvl="3" indent="-228600" algn="l">
              <a:lnSpc>
                <a:spcPct val="100000"/>
              </a:lnSpc>
              <a:spcBef>
                <a:spcPts val="100"/>
              </a:spcBef>
              <a:spcAft>
                <a:spcPts val="0"/>
              </a:spcAft>
              <a:buClr>
                <a:schemeClr val="dk1"/>
              </a:buClr>
              <a:buSzPts val="600"/>
              <a:buNone/>
              <a:defRPr sz="600"/>
            </a:lvl4pPr>
            <a:lvl5pPr marL="2286000" lvl="4" indent="-228600" algn="l">
              <a:lnSpc>
                <a:spcPct val="100000"/>
              </a:lnSpc>
              <a:spcBef>
                <a:spcPts val="100"/>
              </a:spcBef>
              <a:spcAft>
                <a:spcPts val="0"/>
              </a:spcAft>
              <a:buClr>
                <a:schemeClr val="dk1"/>
              </a:buClr>
              <a:buSzPts val="600"/>
              <a:buNone/>
              <a:defRPr sz="600"/>
            </a:lvl5pPr>
            <a:lvl6pPr marL="2743200" lvl="5" indent="-228600" algn="l">
              <a:lnSpc>
                <a:spcPct val="100000"/>
              </a:lnSpc>
              <a:spcBef>
                <a:spcPts val="100"/>
              </a:spcBef>
              <a:spcAft>
                <a:spcPts val="0"/>
              </a:spcAft>
              <a:buClr>
                <a:schemeClr val="dk1"/>
              </a:buClr>
              <a:buSzPts val="600"/>
              <a:buNone/>
              <a:defRPr sz="600"/>
            </a:lvl6pPr>
            <a:lvl7pPr marL="3200400" lvl="6" indent="-228600" algn="l">
              <a:lnSpc>
                <a:spcPct val="100000"/>
              </a:lnSpc>
              <a:spcBef>
                <a:spcPts val="100"/>
              </a:spcBef>
              <a:spcAft>
                <a:spcPts val="0"/>
              </a:spcAft>
              <a:buClr>
                <a:schemeClr val="dk1"/>
              </a:buClr>
              <a:buSzPts val="600"/>
              <a:buNone/>
              <a:defRPr sz="600"/>
            </a:lvl7pPr>
            <a:lvl8pPr marL="3657600" lvl="7" indent="-228600" algn="l">
              <a:lnSpc>
                <a:spcPct val="100000"/>
              </a:lnSpc>
              <a:spcBef>
                <a:spcPts val="100"/>
              </a:spcBef>
              <a:spcAft>
                <a:spcPts val="0"/>
              </a:spcAft>
              <a:buClr>
                <a:schemeClr val="dk1"/>
              </a:buClr>
              <a:buSzPts val="600"/>
              <a:buNone/>
              <a:defRPr sz="600"/>
            </a:lvl8pPr>
            <a:lvl9pPr marL="4114800" lvl="8" indent="-228600" algn="l">
              <a:lnSpc>
                <a:spcPct val="100000"/>
              </a:lnSpc>
              <a:spcBef>
                <a:spcPts val="100"/>
              </a:spcBef>
              <a:spcAft>
                <a:spcPts val="0"/>
              </a:spcAft>
              <a:buClr>
                <a:schemeClr val="dk1"/>
              </a:buClr>
              <a:buSzPts val="600"/>
              <a:buNone/>
              <a:defRPr sz="600"/>
            </a:lvl9pPr>
          </a:lstStyle>
          <a:p>
            <a:endParaRPr/>
          </a:p>
        </p:txBody>
      </p:sp>
      <p:sp>
        <p:nvSpPr>
          <p:cNvPr id="259" name="Google Shape;259;g3f7e657e3c1_0_191"/>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0" name="Google Shape;260;g3f7e657e3c1_0_191"/>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1" name="Google Shape;261;g3f7e657e3c1_0_191"/>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9267648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62"/>
        <p:cNvGrpSpPr/>
        <p:nvPr/>
      </p:nvGrpSpPr>
      <p:grpSpPr>
        <a:xfrm>
          <a:off x="0" y="0"/>
          <a:ext cx="0" cy="0"/>
          <a:chOff x="0" y="0"/>
          <a:chExt cx="0" cy="0"/>
        </a:xfrm>
      </p:grpSpPr>
      <p:sp>
        <p:nvSpPr>
          <p:cNvPr id="263" name="Google Shape;263;g3f7e657e3c1_0_198"/>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4" name="Google Shape;264;g3f7e657e3c1_0_198"/>
          <p:cNvSpPr txBox="1">
            <a:spLocks noGrp="1"/>
          </p:cNvSpPr>
          <p:nvPr>
            <p:ph type="body" idx="1"/>
          </p:nvPr>
        </p:nvSpPr>
        <p:spPr>
          <a:xfrm rot="5400000">
            <a:off x="1539300" y="-167700"/>
            <a:ext cx="3017400" cy="5486400"/>
          </a:xfrm>
          <a:prstGeom prst="rect">
            <a:avLst/>
          </a:prstGeom>
          <a:noFill/>
          <a:ln>
            <a:noFill/>
          </a:ln>
        </p:spPr>
        <p:txBody>
          <a:bodyPr spcFirstLastPara="1" wrap="square" lIns="60950" tIns="30475" rIns="60950" bIns="30475" anchor="t" anchorCtr="0">
            <a:normAutofit/>
          </a:bodyPr>
          <a:lstStyle>
            <a:lvl1pPr marL="457200" lvl="0" indent="-304800" algn="l">
              <a:lnSpc>
                <a:spcPct val="100000"/>
              </a:lnSpc>
              <a:spcBef>
                <a:spcPts val="200"/>
              </a:spcBef>
              <a:spcAft>
                <a:spcPts val="0"/>
              </a:spcAft>
              <a:buClr>
                <a:schemeClr val="dk1"/>
              </a:buClr>
              <a:buSzPts val="1200"/>
              <a:buChar char="•"/>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65" name="Google Shape;265;g3f7e657e3c1_0_198"/>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6" name="Google Shape;266;g3f7e657e3c1_0_198"/>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67" name="Google Shape;267;g3f7e657e3c1_0_198"/>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884525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68"/>
        <p:cNvGrpSpPr/>
        <p:nvPr/>
      </p:nvGrpSpPr>
      <p:grpSpPr>
        <a:xfrm>
          <a:off x="0" y="0"/>
          <a:ext cx="0" cy="0"/>
          <a:chOff x="0" y="0"/>
          <a:chExt cx="0" cy="0"/>
        </a:xfrm>
      </p:grpSpPr>
      <p:sp>
        <p:nvSpPr>
          <p:cNvPr id="269" name="Google Shape;269;g3f7e657e3c1_0_204"/>
          <p:cNvSpPr txBox="1">
            <a:spLocks noGrp="1"/>
          </p:cNvSpPr>
          <p:nvPr>
            <p:ph type="title"/>
          </p:nvPr>
        </p:nvSpPr>
        <p:spPr>
          <a:xfrm rot="5400000">
            <a:off x="3154950" y="1447742"/>
            <a:ext cx="3900900" cy="1371600"/>
          </a:xfrm>
          <a:prstGeom prst="rect">
            <a:avLst/>
          </a:prstGeom>
          <a:noFill/>
          <a:ln>
            <a:noFill/>
          </a:ln>
        </p:spPr>
        <p:txBody>
          <a:bodyPr spcFirstLastPara="1" wrap="square" lIns="60950" tIns="30475" rIns="60950" bIns="30475" anchor="ctr" anchorCtr="0">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70" name="Google Shape;270;g3f7e657e3c1_0_204"/>
          <p:cNvSpPr txBox="1">
            <a:spLocks noGrp="1"/>
          </p:cNvSpPr>
          <p:nvPr>
            <p:ph type="body" idx="1"/>
          </p:nvPr>
        </p:nvSpPr>
        <p:spPr>
          <a:xfrm rot="5400000">
            <a:off x="361000" y="126992"/>
            <a:ext cx="3900900" cy="4013100"/>
          </a:xfrm>
          <a:prstGeom prst="rect">
            <a:avLst/>
          </a:prstGeom>
          <a:noFill/>
          <a:ln>
            <a:noFill/>
          </a:ln>
        </p:spPr>
        <p:txBody>
          <a:bodyPr spcFirstLastPara="1" wrap="square" lIns="60950" tIns="30475" rIns="60950" bIns="30475" anchor="t" anchorCtr="0">
            <a:normAutofit/>
          </a:bodyPr>
          <a:lstStyle>
            <a:lvl1pPr marL="457200" lvl="0" indent="-304800" algn="l">
              <a:lnSpc>
                <a:spcPct val="100000"/>
              </a:lnSpc>
              <a:spcBef>
                <a:spcPts val="200"/>
              </a:spcBef>
              <a:spcAft>
                <a:spcPts val="0"/>
              </a:spcAft>
              <a:buClr>
                <a:schemeClr val="dk1"/>
              </a:buClr>
              <a:buSzPts val="1200"/>
              <a:buChar char="•"/>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71" name="Google Shape;271;g3f7e657e3c1_0_204"/>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72" name="Google Shape;272;g3f7e657e3c1_0_204"/>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a:endParaRPr/>
          </a:p>
        </p:txBody>
      </p:sp>
      <p:sp>
        <p:nvSpPr>
          <p:cNvPr id="273" name="Google Shape;273;g3f7e657e3c1_0_204"/>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084666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274"/>
        <p:cNvGrpSpPr/>
        <p:nvPr/>
      </p:nvGrpSpPr>
      <p:grpSpPr>
        <a:xfrm>
          <a:off x="0" y="0"/>
          <a:ext cx="0" cy="0"/>
          <a:chOff x="0" y="0"/>
          <a:chExt cx="0" cy="0"/>
        </a:xfrm>
      </p:grpSpPr>
      <p:sp>
        <p:nvSpPr>
          <p:cNvPr id="275" name="Google Shape;275;g3f7e657e3c1_0_210"/>
          <p:cNvSpPr/>
          <p:nvPr/>
        </p:nvSpPr>
        <p:spPr>
          <a:xfrm>
            <a:off x="-16800" y="5644967"/>
            <a:ext cx="12225600" cy="1213200"/>
          </a:xfrm>
          <a:prstGeom prst="rect">
            <a:avLst/>
          </a:prstGeom>
          <a:solidFill>
            <a:srgbClr val="23A59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490F52"/>
              </a:solidFill>
              <a:latin typeface="Open Sans"/>
              <a:ea typeface="Open Sans"/>
              <a:cs typeface="Open Sans"/>
              <a:sym typeface="Open Sans"/>
            </a:endParaRPr>
          </a:p>
        </p:txBody>
      </p:sp>
      <p:sp>
        <p:nvSpPr>
          <p:cNvPr id="276" name="Google Shape;276;g3f7e657e3c1_0_210"/>
          <p:cNvSpPr txBox="1">
            <a:spLocks noGrp="1"/>
          </p:cNvSpPr>
          <p:nvPr>
            <p:ph type="body" idx="1"/>
          </p:nvPr>
        </p:nvSpPr>
        <p:spPr>
          <a:xfrm>
            <a:off x="2096800" y="5852367"/>
            <a:ext cx="7998300" cy="798300"/>
          </a:xfrm>
          <a:prstGeom prst="rect">
            <a:avLst/>
          </a:prstGeom>
          <a:noFill/>
          <a:ln>
            <a:noFill/>
          </a:ln>
        </p:spPr>
        <p:txBody>
          <a:bodyPr spcFirstLastPara="1" wrap="square" lIns="60950" tIns="60950" rIns="60950" bIns="60950" anchor="ctr" anchorCtr="0">
            <a:normAutofit/>
          </a:bodyPr>
          <a:lstStyle>
            <a:lvl1pPr marL="457200" lvl="0" indent="-228600" algn="ctr">
              <a:lnSpc>
                <a:spcPct val="100000"/>
              </a:lnSpc>
              <a:spcBef>
                <a:spcPts val="0"/>
              </a:spcBef>
              <a:spcAft>
                <a:spcPts val="0"/>
              </a:spcAft>
              <a:buClr>
                <a:schemeClr val="lt1"/>
              </a:buClr>
              <a:buSzPts val="12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77" name="Google Shape;277;g3f7e657e3c1_0_210"/>
          <p:cNvSpPr txBox="1">
            <a:spLocks noGrp="1"/>
          </p:cNvSpPr>
          <p:nvPr>
            <p:ph type="sldNum" idx="12"/>
          </p:nvPr>
        </p:nvSpPr>
        <p:spPr>
          <a:xfrm>
            <a:off x="11296612"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1249043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278"/>
        <p:cNvGrpSpPr/>
        <p:nvPr/>
      </p:nvGrpSpPr>
      <p:grpSpPr>
        <a:xfrm>
          <a:off x="0" y="0"/>
          <a:ext cx="0" cy="0"/>
          <a:chOff x="0" y="0"/>
          <a:chExt cx="0" cy="0"/>
        </a:xfrm>
      </p:grpSpPr>
      <p:sp>
        <p:nvSpPr>
          <p:cNvPr id="279" name="Google Shape;279;g3f7e657e3c1_0_214"/>
          <p:cNvSpPr/>
          <p:nvPr/>
        </p:nvSpPr>
        <p:spPr>
          <a:xfrm>
            <a:off x="-16800" y="5644967"/>
            <a:ext cx="12225600" cy="1213200"/>
          </a:xfrm>
          <a:prstGeom prst="rect">
            <a:avLst/>
          </a:prstGeom>
          <a:solidFill>
            <a:srgbClr val="490F5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chemeClr val="dk1"/>
              </a:solidFill>
              <a:latin typeface="Open Sans"/>
              <a:ea typeface="Open Sans"/>
              <a:cs typeface="Open Sans"/>
              <a:sym typeface="Open Sans"/>
            </a:endParaRPr>
          </a:p>
        </p:txBody>
      </p:sp>
      <p:sp>
        <p:nvSpPr>
          <p:cNvPr id="280" name="Google Shape;280;g3f7e657e3c1_0_214"/>
          <p:cNvSpPr txBox="1">
            <a:spLocks noGrp="1"/>
          </p:cNvSpPr>
          <p:nvPr>
            <p:ph type="body" idx="1"/>
          </p:nvPr>
        </p:nvSpPr>
        <p:spPr>
          <a:xfrm>
            <a:off x="2096800" y="5852367"/>
            <a:ext cx="7998300" cy="798300"/>
          </a:xfrm>
          <a:prstGeom prst="rect">
            <a:avLst/>
          </a:prstGeom>
          <a:noFill/>
          <a:ln>
            <a:noFill/>
          </a:ln>
        </p:spPr>
        <p:txBody>
          <a:bodyPr spcFirstLastPara="1" wrap="square" lIns="60950" tIns="60950" rIns="60950" bIns="60950" anchor="ctr" anchorCtr="0">
            <a:normAutofit/>
          </a:bodyPr>
          <a:lstStyle>
            <a:lvl1pPr marL="457200" lvl="0" indent="-228600" algn="ctr">
              <a:lnSpc>
                <a:spcPct val="100000"/>
              </a:lnSpc>
              <a:spcBef>
                <a:spcPts val="0"/>
              </a:spcBef>
              <a:spcAft>
                <a:spcPts val="0"/>
              </a:spcAft>
              <a:buClr>
                <a:schemeClr val="lt1"/>
              </a:buClr>
              <a:buSzPts val="1200"/>
              <a:buFont typeface="Open Sans ExtraBold"/>
              <a:buNone/>
              <a:defRPr sz="2400">
                <a:solidFill>
                  <a:schemeClr val="lt1"/>
                </a:solidFill>
                <a:latin typeface="Open Sans ExtraBold"/>
                <a:ea typeface="Open Sans ExtraBold"/>
                <a:cs typeface="Open Sans ExtraBold"/>
                <a:sym typeface="Open Sans ExtraBold"/>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81" name="Google Shape;281;g3f7e657e3c1_0_214"/>
          <p:cNvSpPr txBox="1">
            <a:spLocks noGrp="1"/>
          </p:cNvSpPr>
          <p:nvPr>
            <p:ph type="sldNum" idx="12"/>
          </p:nvPr>
        </p:nvSpPr>
        <p:spPr>
          <a:xfrm>
            <a:off x="11296612"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1131226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282"/>
        <p:cNvGrpSpPr/>
        <p:nvPr/>
      </p:nvGrpSpPr>
      <p:grpSpPr>
        <a:xfrm>
          <a:off x="0" y="0"/>
          <a:ext cx="0" cy="0"/>
          <a:chOff x="0" y="0"/>
          <a:chExt cx="0" cy="0"/>
        </a:xfrm>
      </p:grpSpPr>
      <p:sp>
        <p:nvSpPr>
          <p:cNvPr id="283" name="Google Shape;283;g3f7e657e3c1_0_218"/>
          <p:cNvSpPr/>
          <p:nvPr/>
        </p:nvSpPr>
        <p:spPr>
          <a:xfrm>
            <a:off x="-16800" y="5644967"/>
            <a:ext cx="12225600" cy="1213200"/>
          </a:xfrm>
          <a:prstGeom prst="rect">
            <a:avLst/>
          </a:prstGeom>
          <a:solidFill>
            <a:srgbClr val="FFC11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1900"/>
              <a:buFont typeface="Calibri"/>
              <a:buNone/>
            </a:pPr>
            <a:endParaRPr sz="1900" b="0" i="0" u="none" strike="noStrike" cap="none">
              <a:solidFill>
                <a:srgbClr val="490F52"/>
              </a:solidFill>
              <a:latin typeface="Open Sans"/>
              <a:ea typeface="Open Sans"/>
              <a:cs typeface="Open Sans"/>
              <a:sym typeface="Open Sans"/>
            </a:endParaRPr>
          </a:p>
        </p:txBody>
      </p:sp>
      <p:sp>
        <p:nvSpPr>
          <p:cNvPr id="284" name="Google Shape;284;g3f7e657e3c1_0_218"/>
          <p:cNvSpPr txBox="1">
            <a:spLocks noGrp="1"/>
          </p:cNvSpPr>
          <p:nvPr>
            <p:ph type="body" idx="1"/>
          </p:nvPr>
        </p:nvSpPr>
        <p:spPr>
          <a:xfrm>
            <a:off x="2096800" y="5852367"/>
            <a:ext cx="7998300" cy="798300"/>
          </a:xfrm>
          <a:prstGeom prst="rect">
            <a:avLst/>
          </a:prstGeom>
          <a:noFill/>
          <a:ln>
            <a:noFill/>
          </a:ln>
        </p:spPr>
        <p:txBody>
          <a:bodyPr spcFirstLastPara="1" wrap="square" lIns="60950" tIns="60950" rIns="60950" bIns="60950" anchor="ctr" anchorCtr="0">
            <a:normAutofit/>
          </a:bodyPr>
          <a:lstStyle>
            <a:lvl1pPr marL="457200" lvl="0" indent="-228600" algn="ctr">
              <a:lnSpc>
                <a:spcPct val="100000"/>
              </a:lnSpc>
              <a:spcBef>
                <a:spcPts val="0"/>
              </a:spcBef>
              <a:spcAft>
                <a:spcPts val="0"/>
              </a:spcAft>
              <a:buClr>
                <a:schemeClr val="dk1"/>
              </a:buClr>
              <a:buSzPts val="1200"/>
              <a:buFont typeface="Open Sans ExtraBold"/>
              <a:buNone/>
              <a:defRPr sz="2400">
                <a:latin typeface="Open Sans ExtraBold"/>
                <a:ea typeface="Open Sans ExtraBold"/>
                <a:cs typeface="Open Sans ExtraBold"/>
                <a:sym typeface="Open Sans ExtraBold"/>
              </a:defRPr>
            </a:lvl1pPr>
            <a:lvl2pPr marL="914400" lvl="1" indent="-304800" algn="l">
              <a:lnSpc>
                <a:spcPct val="100000"/>
              </a:lnSpc>
              <a:spcBef>
                <a:spcPts val="200"/>
              </a:spcBef>
              <a:spcAft>
                <a:spcPts val="0"/>
              </a:spcAft>
              <a:buClr>
                <a:schemeClr val="dk1"/>
              </a:buClr>
              <a:buSzPts val="1200"/>
              <a:buChar char="–"/>
              <a:defRPr/>
            </a:lvl2pPr>
            <a:lvl3pPr marL="1371600" lvl="2" indent="-304800" algn="l">
              <a:lnSpc>
                <a:spcPct val="100000"/>
              </a:lnSpc>
              <a:spcBef>
                <a:spcPts val="200"/>
              </a:spcBef>
              <a:spcAft>
                <a:spcPts val="0"/>
              </a:spcAft>
              <a:buClr>
                <a:schemeClr val="dk1"/>
              </a:buClr>
              <a:buSzPts val="1200"/>
              <a:buChar char="•"/>
              <a:defRPr/>
            </a:lvl3pPr>
            <a:lvl4pPr marL="1828800" lvl="3" indent="-304800" algn="l">
              <a:lnSpc>
                <a:spcPct val="100000"/>
              </a:lnSpc>
              <a:spcBef>
                <a:spcPts val="200"/>
              </a:spcBef>
              <a:spcAft>
                <a:spcPts val="0"/>
              </a:spcAft>
              <a:buClr>
                <a:schemeClr val="dk1"/>
              </a:buClr>
              <a:buSzPts val="1200"/>
              <a:buChar char="–"/>
              <a:defRPr/>
            </a:lvl4pPr>
            <a:lvl5pPr marL="2286000" lvl="4" indent="-304800" algn="l">
              <a:lnSpc>
                <a:spcPct val="100000"/>
              </a:lnSpc>
              <a:spcBef>
                <a:spcPts val="200"/>
              </a:spcBef>
              <a:spcAft>
                <a:spcPts val="0"/>
              </a:spcAft>
              <a:buClr>
                <a:schemeClr val="dk1"/>
              </a:buClr>
              <a:buSzPts val="1200"/>
              <a:buChar char="»"/>
              <a:defRPr/>
            </a:lvl5pPr>
            <a:lvl6pPr marL="2743200" lvl="5" indent="-304800" algn="l">
              <a:lnSpc>
                <a:spcPct val="100000"/>
              </a:lnSpc>
              <a:spcBef>
                <a:spcPts val="200"/>
              </a:spcBef>
              <a:spcAft>
                <a:spcPts val="0"/>
              </a:spcAft>
              <a:buClr>
                <a:schemeClr val="dk1"/>
              </a:buClr>
              <a:buSzPts val="1200"/>
              <a:buChar char="•"/>
              <a:defRPr/>
            </a:lvl6pPr>
            <a:lvl7pPr marL="3200400" lvl="6" indent="-304800" algn="l">
              <a:lnSpc>
                <a:spcPct val="100000"/>
              </a:lnSpc>
              <a:spcBef>
                <a:spcPts val="200"/>
              </a:spcBef>
              <a:spcAft>
                <a:spcPts val="0"/>
              </a:spcAft>
              <a:buClr>
                <a:schemeClr val="dk1"/>
              </a:buClr>
              <a:buSzPts val="1200"/>
              <a:buChar char="•"/>
              <a:defRPr/>
            </a:lvl7pPr>
            <a:lvl8pPr marL="3657600" lvl="7" indent="-304800" algn="l">
              <a:lnSpc>
                <a:spcPct val="100000"/>
              </a:lnSpc>
              <a:spcBef>
                <a:spcPts val="200"/>
              </a:spcBef>
              <a:spcAft>
                <a:spcPts val="0"/>
              </a:spcAft>
              <a:buClr>
                <a:schemeClr val="dk1"/>
              </a:buClr>
              <a:buSzPts val="1200"/>
              <a:buChar char="•"/>
              <a:defRPr/>
            </a:lvl8pPr>
            <a:lvl9pPr marL="4114800" lvl="8" indent="-304800" algn="l">
              <a:lnSpc>
                <a:spcPct val="100000"/>
              </a:lnSpc>
              <a:spcBef>
                <a:spcPts val="200"/>
              </a:spcBef>
              <a:spcAft>
                <a:spcPts val="0"/>
              </a:spcAft>
              <a:buClr>
                <a:schemeClr val="dk1"/>
              </a:buClr>
              <a:buSzPts val="1200"/>
              <a:buChar char="•"/>
              <a:defRPr/>
            </a:lvl9pPr>
          </a:lstStyle>
          <a:p>
            <a:endParaRPr/>
          </a:p>
        </p:txBody>
      </p:sp>
      <p:sp>
        <p:nvSpPr>
          <p:cNvPr id="285" name="Google Shape;285;g3f7e657e3c1_0_218"/>
          <p:cNvSpPr txBox="1">
            <a:spLocks noGrp="1"/>
          </p:cNvSpPr>
          <p:nvPr>
            <p:ph type="sldNum" idx="12"/>
          </p:nvPr>
        </p:nvSpPr>
        <p:spPr>
          <a:xfrm>
            <a:off x="11296612" y="6217623"/>
            <a:ext cx="731700" cy="524700"/>
          </a:xfrm>
          <a:prstGeom prst="rect">
            <a:avLst/>
          </a:prstGeom>
          <a:noFill/>
          <a:ln>
            <a:noFill/>
          </a:ln>
        </p:spPr>
        <p:txBody>
          <a:bodyPr spcFirstLastPara="1" wrap="square" lIns="60950" tIns="60950" rIns="60950" bIns="60950" anchor="ctr" anchorCtr="0">
            <a:normAutofit/>
          </a:bodyPr>
          <a:lstStyle>
            <a:lvl1pPr marL="0" marR="0" lvl="0"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8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040977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167558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0376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23A595"/>
              </a:buClr>
              <a:buSzPts val="3000"/>
              <a:buFont typeface="Calibri"/>
              <a:buNone/>
              <a:defRPr>
                <a:solidFill>
                  <a:srgbClr val="23A595"/>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 name="Google Shape;27;p1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30200" algn="l">
              <a:lnSpc>
                <a:spcPct val="100000"/>
              </a:lnSpc>
              <a:spcBef>
                <a:spcPts val="0"/>
              </a:spcBef>
              <a:spcAft>
                <a:spcPts val="0"/>
              </a:spcAft>
              <a:buClr>
                <a:schemeClr val="dk1"/>
              </a:buClr>
              <a:buSzPts val="1600"/>
              <a:buChar char="●"/>
              <a:defRPr/>
            </a:lvl1pPr>
            <a:lvl2pPr marL="914400" lvl="1" indent="-330200" algn="l">
              <a:lnSpc>
                <a:spcPct val="100000"/>
              </a:lnSpc>
              <a:spcBef>
                <a:spcPts val="0"/>
              </a:spcBef>
              <a:spcAft>
                <a:spcPts val="0"/>
              </a:spcAft>
              <a:buClr>
                <a:schemeClr val="dk1"/>
              </a:buClr>
              <a:buSzPts val="1600"/>
              <a:buChar char="○"/>
              <a:defRPr/>
            </a:lvl2pPr>
            <a:lvl3pPr marL="1371600" lvl="2" indent="-330200" algn="l">
              <a:lnSpc>
                <a:spcPct val="100000"/>
              </a:lnSpc>
              <a:spcBef>
                <a:spcPts val="0"/>
              </a:spcBef>
              <a:spcAft>
                <a:spcPts val="0"/>
              </a:spcAft>
              <a:buClr>
                <a:schemeClr val="dk1"/>
              </a:buClr>
              <a:buSzPts val="1600"/>
              <a:buChar char="■"/>
              <a:defRPr/>
            </a:lvl3pPr>
            <a:lvl4pPr marL="1828800" lvl="3" indent="-330200" algn="l">
              <a:lnSpc>
                <a:spcPct val="100000"/>
              </a:lnSpc>
              <a:spcBef>
                <a:spcPts val="0"/>
              </a:spcBef>
              <a:spcAft>
                <a:spcPts val="0"/>
              </a:spcAft>
              <a:buClr>
                <a:schemeClr val="dk1"/>
              </a:buClr>
              <a:buSzPts val="1600"/>
              <a:buChar char="●"/>
              <a:defRPr/>
            </a:lvl4pPr>
            <a:lvl5pPr marL="2286000" lvl="4" indent="-330200" algn="l">
              <a:lnSpc>
                <a:spcPct val="100000"/>
              </a:lnSpc>
              <a:spcBef>
                <a:spcPts val="0"/>
              </a:spcBef>
              <a:spcAft>
                <a:spcPts val="0"/>
              </a:spcAft>
              <a:buClr>
                <a:schemeClr val="dk1"/>
              </a:buClr>
              <a:buSzPts val="1600"/>
              <a:buChar char="○"/>
              <a:defRPr/>
            </a:lvl5pPr>
            <a:lvl6pPr marL="2743200" lvl="5" indent="-330200" algn="l">
              <a:lnSpc>
                <a:spcPct val="100000"/>
              </a:lnSpc>
              <a:spcBef>
                <a:spcPts val="0"/>
              </a:spcBef>
              <a:spcAft>
                <a:spcPts val="0"/>
              </a:spcAft>
              <a:buClr>
                <a:schemeClr val="dk1"/>
              </a:buClr>
              <a:buSzPts val="1600"/>
              <a:buChar char="■"/>
              <a:defRPr/>
            </a:lvl6pPr>
            <a:lvl7pPr marL="3200400" lvl="6" indent="-330200" algn="l">
              <a:lnSpc>
                <a:spcPct val="100000"/>
              </a:lnSpc>
              <a:spcBef>
                <a:spcPts val="0"/>
              </a:spcBef>
              <a:spcAft>
                <a:spcPts val="0"/>
              </a:spcAft>
              <a:buClr>
                <a:schemeClr val="dk1"/>
              </a:buClr>
              <a:buSzPts val="1600"/>
              <a:buChar char="●"/>
              <a:defRPr/>
            </a:lvl7pPr>
            <a:lvl8pPr marL="3657600" lvl="7" indent="-330200" algn="l">
              <a:lnSpc>
                <a:spcPct val="100000"/>
              </a:lnSpc>
              <a:spcBef>
                <a:spcPts val="0"/>
              </a:spcBef>
              <a:spcAft>
                <a:spcPts val="0"/>
              </a:spcAft>
              <a:buClr>
                <a:schemeClr val="dk1"/>
              </a:buClr>
              <a:buSzPts val="1600"/>
              <a:buChar char="○"/>
              <a:defRPr/>
            </a:lvl8pPr>
            <a:lvl9pPr marL="4114800" lvl="8" indent="-330200" algn="l">
              <a:lnSpc>
                <a:spcPct val="100000"/>
              </a:lnSpc>
              <a:spcBef>
                <a:spcPts val="0"/>
              </a:spcBef>
              <a:spcAft>
                <a:spcPts val="0"/>
              </a:spcAft>
              <a:buClr>
                <a:schemeClr val="dk1"/>
              </a:buClr>
              <a:buSzPts val="1600"/>
              <a:buChar char="■"/>
              <a:defRPr/>
            </a:lvl9pPr>
          </a:lstStyle>
          <a:p>
            <a:endParaRPr/>
          </a:p>
        </p:txBody>
      </p:sp>
      <p:sp>
        <p:nvSpPr>
          <p:cNvPr id="28" name="Google Shape;28;p12"/>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1200"/>
              <a:buFont typeface="Calibri"/>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2972703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
        <p:cNvGrpSpPr/>
        <p:nvPr/>
      </p:nvGrpSpPr>
      <p:grpSpPr>
        <a:xfrm>
          <a:off x="0" y="0"/>
          <a:ext cx="0" cy="0"/>
          <a:chOff x="0" y="0"/>
          <a:chExt cx="0" cy="0"/>
        </a:xfrm>
      </p:grpSpPr>
      <p:sp>
        <p:nvSpPr>
          <p:cNvPr id="30" name="Google Shape;3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950065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5"/>
        <p:cNvGrpSpPr/>
        <p:nvPr/>
      </p:nvGrpSpPr>
      <p:grpSpPr>
        <a:xfrm>
          <a:off x="0" y="0"/>
          <a:ext cx="0" cy="0"/>
          <a:chOff x="0" y="0"/>
          <a:chExt cx="0" cy="0"/>
        </a:xfrm>
      </p:grpSpPr>
      <p:sp>
        <p:nvSpPr>
          <p:cNvPr id="36" name="Google Shape;36;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8" name="Google Shape;3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5910628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1"/>
        <p:cNvGrpSpPr/>
        <p:nvPr/>
      </p:nvGrpSpPr>
      <p:grpSpPr>
        <a:xfrm>
          <a:off x="0" y="0"/>
          <a:ext cx="0" cy="0"/>
          <a:chOff x="0" y="0"/>
          <a:chExt cx="0" cy="0"/>
        </a:xfrm>
      </p:grpSpPr>
      <p:sp>
        <p:nvSpPr>
          <p:cNvPr id="42" name="Google Shape;4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756106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8"/>
        <p:cNvGrpSpPr/>
        <p:nvPr/>
      </p:nvGrpSpPr>
      <p:grpSpPr>
        <a:xfrm>
          <a:off x="0" y="0"/>
          <a:ext cx="0" cy="0"/>
          <a:chOff x="0" y="0"/>
          <a:chExt cx="0" cy="0"/>
        </a:xfrm>
      </p:grpSpPr>
      <p:sp>
        <p:nvSpPr>
          <p:cNvPr id="49" name="Google Shape;49;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759199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7"/>
        <p:cNvGrpSpPr/>
        <p:nvPr/>
      </p:nvGrpSpPr>
      <p:grpSpPr>
        <a:xfrm>
          <a:off x="0" y="0"/>
          <a:ext cx="0" cy="0"/>
          <a:chOff x="0" y="0"/>
          <a:chExt cx="0" cy="0"/>
        </a:xfrm>
      </p:grpSpPr>
      <p:sp>
        <p:nvSpPr>
          <p:cNvPr id="58" name="Google Shape;5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006615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2"/>
        <p:cNvGrpSpPr/>
        <p:nvPr/>
      </p:nvGrpSpPr>
      <p:grpSpPr>
        <a:xfrm>
          <a:off x="0" y="0"/>
          <a:ext cx="0" cy="0"/>
          <a:chOff x="0" y="0"/>
          <a:chExt cx="0" cy="0"/>
        </a:xfrm>
      </p:grpSpPr>
      <p:sp>
        <p:nvSpPr>
          <p:cNvPr id="63" name="Google Shape;63;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263947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9"/>
          <p:cNvSpPr>
            <a:spLocks noGrp="1"/>
          </p:cNvSpPr>
          <p:nvPr>
            <p:ph type="pic" idx="2"/>
          </p:nvPr>
        </p:nvSpPr>
        <p:spPr>
          <a:xfrm>
            <a:off x="5183188" y="987425"/>
            <a:ext cx="6172200" cy="4873625"/>
          </a:xfrm>
          <a:prstGeom prst="rect">
            <a:avLst/>
          </a:prstGeom>
          <a:noFill/>
          <a:ln>
            <a:noFill/>
          </a:ln>
        </p:spPr>
      </p:sp>
      <p:sp>
        <p:nvSpPr>
          <p:cNvPr id="72" name="Google Shape;72;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016995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211731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700862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userDrawn="1">
  <p:cSld name="Module Titl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3C64AA6-56DB-675A-F638-51898FB419F4}"/>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CB18D263-F248-2165-3295-645B0314FF93}"/>
              </a:ext>
            </a:extLst>
          </p:cNvPr>
          <p:cNvSpPr>
            <a:spLocks noGrp="1"/>
          </p:cNvSpPr>
          <p:nvPr>
            <p:ph type="title" hasCustomPrompt="1"/>
          </p:nvPr>
        </p:nvSpPr>
        <p:spPr>
          <a:xfrm>
            <a:off x="0" y="4839848"/>
            <a:ext cx="12192000" cy="1325563"/>
          </a:xfrm>
          <a:solidFill>
            <a:schemeClr val="bg1">
              <a:alpha val="80000"/>
            </a:schemeClr>
          </a:solidFill>
        </p:spPr>
        <p:txBody>
          <a:bodyPr/>
          <a:lstStyle>
            <a:lvl1pPr algn="ctr">
              <a:defRPr sz="6000"/>
            </a:lvl1pPr>
          </a:lstStyle>
          <a:p>
            <a:r>
              <a:rPr lang="en-US" dirty="0"/>
              <a:t>Module Title</a:t>
            </a:r>
          </a:p>
        </p:txBody>
      </p:sp>
    </p:spTree>
    <p:extLst>
      <p:ext uri="{BB962C8B-B14F-4D97-AF65-F5344CB8AC3E}">
        <p14:creationId xmlns:p14="http://schemas.microsoft.com/office/powerpoint/2010/main" val="2442167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Module Titl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3C64AA6-56DB-675A-F638-51898FB419F4}"/>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CB18D263-F248-2165-3295-645B0314FF93}"/>
              </a:ext>
            </a:extLst>
          </p:cNvPr>
          <p:cNvSpPr>
            <a:spLocks noGrp="1"/>
          </p:cNvSpPr>
          <p:nvPr>
            <p:ph type="title" hasCustomPrompt="1"/>
          </p:nvPr>
        </p:nvSpPr>
        <p:spPr>
          <a:xfrm>
            <a:off x="0" y="4839848"/>
            <a:ext cx="12192000" cy="1325563"/>
          </a:xfrm>
          <a:solidFill>
            <a:schemeClr val="bg1">
              <a:alpha val="80000"/>
            </a:schemeClr>
          </a:solidFill>
        </p:spPr>
        <p:txBody>
          <a:bodyPr/>
          <a:lstStyle>
            <a:lvl1pPr algn="ctr">
              <a:defRPr sz="6000"/>
            </a:lvl1pPr>
          </a:lstStyle>
          <a:p>
            <a:r>
              <a:rPr lang="en-US" dirty="0"/>
              <a:t>Module Title</a:t>
            </a:r>
          </a:p>
        </p:txBody>
      </p:sp>
    </p:spTree>
    <p:extLst>
      <p:ext uri="{BB962C8B-B14F-4D97-AF65-F5344CB8AC3E}">
        <p14:creationId xmlns:p14="http://schemas.microsoft.com/office/powerpoint/2010/main" val="29235718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opic &amp; Subtitle L">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B5196D-6816-81B2-35EA-CC591EC19ED5}"/>
              </a:ext>
            </a:extLst>
          </p:cNvPr>
          <p:cNvSpPr>
            <a:spLocks noGrp="1"/>
          </p:cNvSpPr>
          <p:nvPr>
            <p:ph type="pic" sz="quarter" idx="10"/>
          </p:nvPr>
        </p:nvSpPr>
        <p:spPr>
          <a:xfrm>
            <a:off x="6096000" y="0"/>
            <a:ext cx="6096000" cy="6858000"/>
          </a:xfrm>
        </p:spPr>
        <p:txBody>
          <a:bodyPr/>
          <a:lstStyle/>
          <a:p>
            <a:endParaRPr lang="en-US"/>
          </a:p>
        </p:txBody>
      </p:sp>
      <p:sp>
        <p:nvSpPr>
          <p:cNvPr id="2" name="Title 1"/>
          <p:cNvSpPr>
            <a:spLocks noGrp="1"/>
          </p:cNvSpPr>
          <p:nvPr>
            <p:ph type="ctrTitle" hasCustomPrompt="1"/>
          </p:nvPr>
        </p:nvSpPr>
        <p:spPr>
          <a:xfrm>
            <a:off x="638783" y="661482"/>
            <a:ext cx="4768104" cy="1038110"/>
          </a:xfrm>
        </p:spPr>
        <p:txBody>
          <a:bodyPr anchor="t"/>
          <a:lstStyle>
            <a:lvl1pPr algn="l">
              <a:defRPr sz="6000"/>
            </a:lvl1pPr>
          </a:lstStyle>
          <a:p>
            <a:r>
              <a:rPr lang="en-US" dirty="0"/>
              <a:t>Topic Title</a:t>
            </a:r>
          </a:p>
        </p:txBody>
      </p:sp>
      <p:sp>
        <p:nvSpPr>
          <p:cNvPr id="3" name="Subtitle 2"/>
          <p:cNvSpPr>
            <a:spLocks noGrp="1"/>
          </p:cNvSpPr>
          <p:nvPr>
            <p:ph type="subTitle" idx="1" hasCustomPrompt="1"/>
          </p:nvPr>
        </p:nvSpPr>
        <p:spPr>
          <a:xfrm>
            <a:off x="638783" y="1912174"/>
            <a:ext cx="4768103" cy="1516826"/>
          </a:xfrm>
        </p:spPr>
        <p:txBody>
          <a:bodyPr/>
          <a:lstStyle>
            <a:lvl1pPr marL="0" indent="0" algn="l">
              <a:buNone/>
              <a:defRPr sz="4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2694784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opic &amp; Subtitle 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B5196D-6816-81B2-35EA-CC591EC19ED5}"/>
              </a:ext>
            </a:extLst>
          </p:cNvPr>
          <p:cNvSpPr>
            <a:spLocks noGrp="1"/>
          </p:cNvSpPr>
          <p:nvPr>
            <p:ph type="pic" sz="quarter" idx="10"/>
          </p:nvPr>
        </p:nvSpPr>
        <p:spPr>
          <a:xfrm>
            <a:off x="0" y="0"/>
            <a:ext cx="6096000" cy="6858000"/>
          </a:xfrm>
        </p:spPr>
        <p:txBody>
          <a:bodyPr/>
          <a:lstStyle/>
          <a:p>
            <a:endParaRPr lang="en-US"/>
          </a:p>
        </p:txBody>
      </p:sp>
      <p:sp>
        <p:nvSpPr>
          <p:cNvPr id="2" name="Title 1"/>
          <p:cNvSpPr>
            <a:spLocks noGrp="1"/>
          </p:cNvSpPr>
          <p:nvPr>
            <p:ph type="ctrTitle" hasCustomPrompt="1"/>
          </p:nvPr>
        </p:nvSpPr>
        <p:spPr>
          <a:xfrm>
            <a:off x="6810983" y="701239"/>
            <a:ext cx="4768104" cy="1038110"/>
          </a:xfrm>
        </p:spPr>
        <p:txBody>
          <a:bodyPr anchor="t"/>
          <a:lstStyle>
            <a:lvl1pPr algn="l">
              <a:defRPr sz="6000"/>
            </a:lvl1pPr>
          </a:lstStyle>
          <a:p>
            <a:r>
              <a:rPr lang="en-US" dirty="0"/>
              <a:t>Topic Title</a:t>
            </a:r>
          </a:p>
        </p:txBody>
      </p:sp>
      <p:sp>
        <p:nvSpPr>
          <p:cNvPr id="3" name="Subtitle 2"/>
          <p:cNvSpPr>
            <a:spLocks noGrp="1"/>
          </p:cNvSpPr>
          <p:nvPr>
            <p:ph type="subTitle" idx="1" hasCustomPrompt="1"/>
          </p:nvPr>
        </p:nvSpPr>
        <p:spPr>
          <a:xfrm>
            <a:off x="6810984" y="1912174"/>
            <a:ext cx="4768103" cy="1516826"/>
          </a:xfrm>
        </p:spPr>
        <p:txBody>
          <a:bodyPr/>
          <a:lstStyle>
            <a:lvl1pPr marL="0" indent="0" algn="l">
              <a:buNone/>
              <a:defRPr sz="4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3655745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Image + Content 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705678"/>
            <a:ext cx="3932237" cy="1113183"/>
          </a:xfrm>
        </p:spPr>
        <p:txBody>
          <a:bodyPr anchor="t"/>
          <a:lstStyle>
            <a:lvl1pPr>
              <a:defRPr sz="4800"/>
            </a:lvl1pPr>
          </a:lstStyle>
          <a:p>
            <a:r>
              <a:rPr lang="en-US" dirty="0"/>
              <a:t>Slide Title</a:t>
            </a:r>
          </a:p>
        </p:txBody>
      </p:sp>
      <p:sp>
        <p:nvSpPr>
          <p:cNvPr id="4" name="Text Placeholder 3"/>
          <p:cNvSpPr>
            <a:spLocks noGrp="1"/>
          </p:cNvSpPr>
          <p:nvPr>
            <p:ph type="body" sz="half" idx="2" hasCustomPrompt="1"/>
          </p:nvPr>
        </p:nvSpPr>
        <p:spPr>
          <a:xfrm>
            <a:off x="839788" y="2196548"/>
            <a:ext cx="3932237" cy="3672440"/>
          </a:xfrm>
        </p:spPr>
        <p:txBody>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Content</a:t>
            </a:r>
          </a:p>
        </p:txBody>
      </p:sp>
      <p:sp>
        <p:nvSpPr>
          <p:cNvPr id="9" name="Picture Placeholder 8">
            <a:extLst>
              <a:ext uri="{FF2B5EF4-FFF2-40B4-BE49-F238E27FC236}">
                <a16:creationId xmlns:a16="http://schemas.microsoft.com/office/drawing/2014/main" id="{85630E31-1B38-1CD8-0679-210C1EAF68DA}"/>
              </a:ext>
            </a:extLst>
          </p:cNvPr>
          <p:cNvSpPr>
            <a:spLocks noGrp="1"/>
          </p:cNvSpPr>
          <p:nvPr>
            <p:ph type="pic" sz="quarter" idx="10"/>
          </p:nvPr>
        </p:nvSpPr>
        <p:spPr>
          <a:xfrm>
            <a:off x="5198164" y="706438"/>
            <a:ext cx="6154047" cy="5162550"/>
          </a:xfrm>
        </p:spPr>
        <p:txBody>
          <a:bodyPr/>
          <a:lstStyle/>
          <a:p>
            <a:endParaRPr lang="en-US"/>
          </a:p>
        </p:txBody>
      </p:sp>
    </p:spTree>
    <p:extLst>
      <p:ext uri="{BB962C8B-B14F-4D97-AF65-F5344CB8AC3E}">
        <p14:creationId xmlns:p14="http://schemas.microsoft.com/office/powerpoint/2010/main" val="114667876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Image + Content 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36911" y="695738"/>
            <a:ext cx="3932237" cy="1267307"/>
          </a:xfrm>
        </p:spPr>
        <p:txBody>
          <a:bodyPr anchor="t"/>
          <a:lstStyle>
            <a:lvl1pPr>
              <a:defRPr sz="4000"/>
            </a:lvl1pPr>
          </a:lstStyle>
          <a:p>
            <a:r>
              <a:rPr lang="en-US" dirty="0"/>
              <a:t>Slide Title</a:t>
            </a:r>
          </a:p>
        </p:txBody>
      </p:sp>
      <p:sp>
        <p:nvSpPr>
          <p:cNvPr id="3" name="Picture Placeholder 2"/>
          <p:cNvSpPr>
            <a:spLocks noGrp="1" noChangeAspect="1"/>
          </p:cNvSpPr>
          <p:nvPr>
            <p:ph type="pic" idx="1"/>
          </p:nvPr>
        </p:nvSpPr>
        <p:spPr>
          <a:xfrm>
            <a:off x="622852" y="695738"/>
            <a:ext cx="6374296" cy="5799416"/>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hasCustomPrompt="1"/>
          </p:nvPr>
        </p:nvSpPr>
        <p:spPr>
          <a:xfrm>
            <a:off x="7636910" y="2315817"/>
            <a:ext cx="3932238" cy="4179337"/>
          </a:xfrm>
        </p:spPr>
        <p:txBody>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Content</a:t>
            </a:r>
          </a:p>
        </p:txBody>
      </p:sp>
    </p:spTree>
    <p:extLst>
      <p:ext uri="{BB962C8B-B14F-4D97-AF65-F5344CB8AC3E}">
        <p14:creationId xmlns:p14="http://schemas.microsoft.com/office/powerpoint/2010/main" val="77856024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B5196D-6816-81B2-35EA-CC591EC19ED5}"/>
              </a:ext>
            </a:extLst>
          </p:cNvPr>
          <p:cNvSpPr>
            <a:spLocks noGrp="1"/>
          </p:cNvSpPr>
          <p:nvPr>
            <p:ph type="pic" sz="quarter" idx="10"/>
          </p:nvPr>
        </p:nvSpPr>
        <p:spPr>
          <a:xfrm>
            <a:off x="6096000" y="661482"/>
            <a:ext cx="5457217" cy="5535036"/>
          </a:xfrm>
        </p:spPr>
        <p:txBody>
          <a:bodyPr/>
          <a:lstStyle/>
          <a:p>
            <a:endParaRPr lang="en-US"/>
          </a:p>
        </p:txBody>
      </p:sp>
      <p:sp>
        <p:nvSpPr>
          <p:cNvPr id="2" name="Title 1"/>
          <p:cNvSpPr>
            <a:spLocks noGrp="1"/>
          </p:cNvSpPr>
          <p:nvPr>
            <p:ph type="ctrTitle" hasCustomPrompt="1"/>
          </p:nvPr>
        </p:nvSpPr>
        <p:spPr>
          <a:xfrm>
            <a:off x="638783" y="661482"/>
            <a:ext cx="4768104" cy="1038110"/>
          </a:xfrm>
        </p:spPr>
        <p:txBody>
          <a:bodyPr anchor="t"/>
          <a:lstStyle>
            <a:lvl1pPr algn="l">
              <a:defRPr sz="5400"/>
            </a:lvl1pPr>
          </a:lstStyle>
          <a:p>
            <a:r>
              <a:rPr lang="en-US" dirty="0"/>
              <a:t>Topic Title</a:t>
            </a:r>
          </a:p>
        </p:txBody>
      </p:sp>
      <p:sp>
        <p:nvSpPr>
          <p:cNvPr id="3" name="Subtitle 2"/>
          <p:cNvSpPr>
            <a:spLocks noGrp="1"/>
          </p:cNvSpPr>
          <p:nvPr>
            <p:ph type="subTitle" idx="1" hasCustomPrompt="1"/>
          </p:nvPr>
        </p:nvSpPr>
        <p:spPr>
          <a:xfrm>
            <a:off x="638783" y="1912174"/>
            <a:ext cx="4768103" cy="831026"/>
          </a:xfrm>
        </p:spPr>
        <p:txBody>
          <a:bodyPr/>
          <a:lstStyle>
            <a:lvl1pPr marL="0" indent="0" algn="l">
              <a:buNone/>
              <a:defRPr sz="4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Text Placeholder 9">
            <a:extLst>
              <a:ext uri="{FF2B5EF4-FFF2-40B4-BE49-F238E27FC236}">
                <a16:creationId xmlns:a16="http://schemas.microsoft.com/office/drawing/2014/main" id="{9DF94217-97DF-61EA-D148-98CEE9A4D58A}"/>
              </a:ext>
            </a:extLst>
          </p:cNvPr>
          <p:cNvSpPr>
            <a:spLocks noGrp="1"/>
          </p:cNvSpPr>
          <p:nvPr>
            <p:ph type="body" sz="quarter" idx="11" hasCustomPrompt="1"/>
          </p:nvPr>
        </p:nvSpPr>
        <p:spPr>
          <a:xfrm>
            <a:off x="638780" y="2955782"/>
            <a:ext cx="4768105" cy="3240736"/>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38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B5196D-6816-81B2-35EA-CC591EC19ED5}"/>
              </a:ext>
            </a:extLst>
          </p:cNvPr>
          <p:cNvSpPr>
            <a:spLocks noGrp="1"/>
          </p:cNvSpPr>
          <p:nvPr>
            <p:ph type="pic" sz="quarter" idx="10"/>
          </p:nvPr>
        </p:nvSpPr>
        <p:spPr>
          <a:xfrm>
            <a:off x="638783" y="661482"/>
            <a:ext cx="5457217" cy="5535036"/>
          </a:xfrm>
        </p:spPr>
        <p:txBody>
          <a:bodyPr/>
          <a:lstStyle/>
          <a:p>
            <a:endParaRPr lang="en-US"/>
          </a:p>
        </p:txBody>
      </p:sp>
      <p:sp>
        <p:nvSpPr>
          <p:cNvPr id="2" name="Title 1"/>
          <p:cNvSpPr>
            <a:spLocks noGrp="1"/>
          </p:cNvSpPr>
          <p:nvPr>
            <p:ph type="ctrTitle" hasCustomPrompt="1"/>
          </p:nvPr>
        </p:nvSpPr>
        <p:spPr>
          <a:xfrm>
            <a:off x="6781166" y="661482"/>
            <a:ext cx="4768104" cy="1038110"/>
          </a:xfrm>
        </p:spPr>
        <p:txBody>
          <a:bodyPr anchor="t"/>
          <a:lstStyle>
            <a:lvl1pPr algn="l">
              <a:defRPr sz="5400"/>
            </a:lvl1pPr>
          </a:lstStyle>
          <a:p>
            <a:r>
              <a:rPr lang="en-US" dirty="0"/>
              <a:t>Topic Title</a:t>
            </a:r>
          </a:p>
        </p:txBody>
      </p:sp>
      <p:sp>
        <p:nvSpPr>
          <p:cNvPr id="3" name="Subtitle 2"/>
          <p:cNvSpPr>
            <a:spLocks noGrp="1"/>
          </p:cNvSpPr>
          <p:nvPr>
            <p:ph type="subTitle" idx="1" hasCustomPrompt="1"/>
          </p:nvPr>
        </p:nvSpPr>
        <p:spPr>
          <a:xfrm>
            <a:off x="6781166" y="1912174"/>
            <a:ext cx="4768103" cy="831026"/>
          </a:xfrm>
        </p:spPr>
        <p:txBody>
          <a:bodyPr/>
          <a:lstStyle>
            <a:lvl1pPr marL="0" indent="0" algn="l">
              <a:buNone/>
              <a:defRPr sz="4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Text Placeholder 9">
            <a:extLst>
              <a:ext uri="{FF2B5EF4-FFF2-40B4-BE49-F238E27FC236}">
                <a16:creationId xmlns:a16="http://schemas.microsoft.com/office/drawing/2014/main" id="{9DF94217-97DF-61EA-D148-98CEE9A4D58A}"/>
              </a:ext>
            </a:extLst>
          </p:cNvPr>
          <p:cNvSpPr>
            <a:spLocks noGrp="1"/>
          </p:cNvSpPr>
          <p:nvPr>
            <p:ph type="body" sz="quarter" idx="11" hasCustomPrompt="1"/>
          </p:nvPr>
        </p:nvSpPr>
        <p:spPr>
          <a:xfrm>
            <a:off x="6781166" y="2955782"/>
            <a:ext cx="4768105" cy="3240736"/>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6885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DA9BBF-585B-92A0-D818-F2A2EF360E8C}"/>
              </a:ext>
            </a:extLst>
          </p:cNvPr>
          <p:cNvSpPr>
            <a:spLocks noGrp="1"/>
          </p:cNvSpPr>
          <p:nvPr>
            <p:ph type="pic" sz="quarter" idx="10"/>
          </p:nvPr>
        </p:nvSpPr>
        <p:spPr>
          <a:xfrm>
            <a:off x="6096000" y="0"/>
            <a:ext cx="6096000" cy="6858000"/>
          </a:xfrm>
        </p:spPr>
        <p:txBody>
          <a:bodyPr/>
          <a:lstStyle/>
          <a:p>
            <a:endParaRPr lang="en-US"/>
          </a:p>
        </p:txBody>
      </p:sp>
      <p:sp>
        <p:nvSpPr>
          <p:cNvPr id="2" name="Title 1"/>
          <p:cNvSpPr>
            <a:spLocks noGrp="1"/>
          </p:cNvSpPr>
          <p:nvPr>
            <p:ph type="title" hasCustomPrompt="1"/>
          </p:nvPr>
        </p:nvSpPr>
        <p:spPr>
          <a:xfrm>
            <a:off x="643647" y="725050"/>
            <a:ext cx="5105400" cy="865212"/>
          </a:xfrm>
        </p:spPr>
        <p:txBody>
          <a:bodyPr anchor="t"/>
          <a:lstStyle>
            <a:lvl1pPr>
              <a:defRPr sz="4800"/>
            </a:lvl1pPr>
          </a:lstStyle>
          <a:p>
            <a:r>
              <a:rPr lang="en-US" dirty="0"/>
              <a:t>Slide Title</a:t>
            </a:r>
          </a:p>
        </p:txBody>
      </p:sp>
      <p:sp>
        <p:nvSpPr>
          <p:cNvPr id="10" name="Text Placeholder 9">
            <a:extLst>
              <a:ext uri="{FF2B5EF4-FFF2-40B4-BE49-F238E27FC236}">
                <a16:creationId xmlns:a16="http://schemas.microsoft.com/office/drawing/2014/main" id="{120101CC-327F-66AD-21DF-576D12C7D8B0}"/>
              </a:ext>
            </a:extLst>
          </p:cNvPr>
          <p:cNvSpPr>
            <a:spLocks noGrp="1"/>
          </p:cNvSpPr>
          <p:nvPr>
            <p:ph type="body" sz="quarter" idx="11" hasCustomPrompt="1"/>
          </p:nvPr>
        </p:nvSpPr>
        <p:spPr>
          <a:xfrm>
            <a:off x="642938" y="1898374"/>
            <a:ext cx="5105400" cy="4318276"/>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6285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DA9BBF-585B-92A0-D818-F2A2EF360E8C}"/>
              </a:ext>
            </a:extLst>
          </p:cNvPr>
          <p:cNvSpPr>
            <a:spLocks noGrp="1"/>
          </p:cNvSpPr>
          <p:nvPr>
            <p:ph type="pic" sz="quarter" idx="10"/>
          </p:nvPr>
        </p:nvSpPr>
        <p:spPr>
          <a:xfrm>
            <a:off x="0" y="0"/>
            <a:ext cx="6096000" cy="6858000"/>
          </a:xfrm>
        </p:spPr>
        <p:txBody>
          <a:bodyPr/>
          <a:lstStyle/>
          <a:p>
            <a:endParaRPr lang="en-US"/>
          </a:p>
        </p:txBody>
      </p:sp>
      <p:sp>
        <p:nvSpPr>
          <p:cNvPr id="2" name="Title 1"/>
          <p:cNvSpPr>
            <a:spLocks noGrp="1"/>
          </p:cNvSpPr>
          <p:nvPr>
            <p:ph type="title" hasCustomPrompt="1"/>
          </p:nvPr>
        </p:nvSpPr>
        <p:spPr>
          <a:xfrm>
            <a:off x="6477916" y="705172"/>
            <a:ext cx="5105400" cy="865212"/>
          </a:xfrm>
        </p:spPr>
        <p:txBody>
          <a:bodyPr anchor="t"/>
          <a:lstStyle>
            <a:lvl1pPr>
              <a:defRPr sz="4800"/>
            </a:lvl1pPr>
          </a:lstStyle>
          <a:p>
            <a:r>
              <a:rPr lang="en-US" dirty="0"/>
              <a:t>Slide Title</a:t>
            </a:r>
          </a:p>
        </p:txBody>
      </p:sp>
      <p:sp>
        <p:nvSpPr>
          <p:cNvPr id="10" name="Text Placeholder 9">
            <a:extLst>
              <a:ext uri="{FF2B5EF4-FFF2-40B4-BE49-F238E27FC236}">
                <a16:creationId xmlns:a16="http://schemas.microsoft.com/office/drawing/2014/main" id="{120101CC-327F-66AD-21DF-576D12C7D8B0}"/>
              </a:ext>
            </a:extLst>
          </p:cNvPr>
          <p:cNvSpPr>
            <a:spLocks noGrp="1"/>
          </p:cNvSpPr>
          <p:nvPr>
            <p:ph type="body" sz="quarter" idx="11" hasCustomPrompt="1"/>
          </p:nvPr>
        </p:nvSpPr>
        <p:spPr>
          <a:xfrm>
            <a:off x="6477916" y="1834552"/>
            <a:ext cx="5105400" cy="4318276"/>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9923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386" y="680936"/>
            <a:ext cx="11011712" cy="885217"/>
          </a:xfrm>
        </p:spPr>
        <p:txBody>
          <a:bodyPr anchor="b"/>
          <a:lstStyle>
            <a:lvl1pPr algn="l">
              <a:defRPr sz="6000"/>
            </a:lvl1pPr>
          </a:lstStyle>
          <a:p>
            <a:r>
              <a:rPr lang="en-US" dirty="0"/>
              <a:t>Slide Title</a:t>
            </a:r>
          </a:p>
        </p:txBody>
      </p:sp>
      <p:sp>
        <p:nvSpPr>
          <p:cNvPr id="3" name="Text Placeholder 2"/>
          <p:cNvSpPr>
            <a:spLocks noGrp="1"/>
          </p:cNvSpPr>
          <p:nvPr>
            <p:ph type="body" idx="1" hasCustomPrompt="1"/>
          </p:nvPr>
        </p:nvSpPr>
        <p:spPr>
          <a:xfrm>
            <a:off x="593386" y="1928813"/>
            <a:ext cx="11011711" cy="4248251"/>
          </a:xfrm>
        </p:spPr>
        <p:txBody>
          <a:bodyPr/>
          <a:lstStyle>
            <a:lvl1pPr marL="0" indent="0">
              <a:buNone/>
              <a:defRPr sz="3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Tree>
    <p:extLst>
      <p:ext uri="{BB962C8B-B14F-4D97-AF65-F5344CB8AC3E}">
        <p14:creationId xmlns:p14="http://schemas.microsoft.com/office/powerpoint/2010/main" val="308067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386" y="680936"/>
            <a:ext cx="11011712" cy="885217"/>
          </a:xfrm>
        </p:spPr>
        <p:txBody>
          <a:bodyPr anchor="b"/>
          <a:lstStyle>
            <a:lvl1pPr algn="l">
              <a:defRPr sz="6000"/>
            </a:lvl1pPr>
          </a:lstStyle>
          <a:p>
            <a:r>
              <a:rPr lang="en-US" dirty="0"/>
              <a:t>Slide Title</a:t>
            </a:r>
          </a:p>
        </p:txBody>
      </p:sp>
      <p:sp>
        <p:nvSpPr>
          <p:cNvPr id="3" name="Text Placeholder 2"/>
          <p:cNvSpPr>
            <a:spLocks noGrp="1"/>
          </p:cNvSpPr>
          <p:nvPr>
            <p:ph type="body" idx="1" hasCustomPrompt="1"/>
          </p:nvPr>
        </p:nvSpPr>
        <p:spPr>
          <a:xfrm>
            <a:off x="593386" y="1928813"/>
            <a:ext cx="11011711" cy="2426211"/>
          </a:xfrm>
        </p:spPr>
        <p:txBody>
          <a:bodyPr/>
          <a:lstStyle>
            <a:lvl1pPr marL="0" indent="0">
              <a:buNone/>
              <a:defRPr sz="3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
        <p:nvSpPr>
          <p:cNvPr id="5" name="Picture Placeholder 4">
            <a:extLst>
              <a:ext uri="{FF2B5EF4-FFF2-40B4-BE49-F238E27FC236}">
                <a16:creationId xmlns:a16="http://schemas.microsoft.com/office/drawing/2014/main" id="{1B2C9961-B1E6-307B-281B-AA334875B1C8}"/>
              </a:ext>
            </a:extLst>
          </p:cNvPr>
          <p:cNvSpPr>
            <a:spLocks noGrp="1"/>
          </p:cNvSpPr>
          <p:nvPr>
            <p:ph type="pic" sz="quarter" idx="10"/>
          </p:nvPr>
        </p:nvSpPr>
        <p:spPr>
          <a:xfrm>
            <a:off x="593725" y="4717684"/>
            <a:ext cx="11010900" cy="1459279"/>
          </a:xfrm>
        </p:spPr>
        <p:txBody>
          <a:bodyPr/>
          <a:lstStyle/>
          <a:p>
            <a:endParaRPr lang="en-US"/>
          </a:p>
        </p:txBody>
      </p:sp>
    </p:spTree>
    <p:extLst>
      <p:ext uri="{BB962C8B-B14F-4D97-AF65-F5344CB8AC3E}">
        <p14:creationId xmlns:p14="http://schemas.microsoft.com/office/powerpoint/2010/main" val="1255343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386" y="680936"/>
            <a:ext cx="11011712" cy="885217"/>
          </a:xfrm>
        </p:spPr>
        <p:txBody>
          <a:bodyPr anchor="b"/>
          <a:lstStyle>
            <a:lvl1pPr algn="l">
              <a:defRPr sz="6000"/>
            </a:lvl1pPr>
          </a:lstStyle>
          <a:p>
            <a:r>
              <a:rPr lang="en-US" dirty="0"/>
              <a:t>Slide Title</a:t>
            </a:r>
          </a:p>
        </p:txBody>
      </p:sp>
      <p:sp>
        <p:nvSpPr>
          <p:cNvPr id="3" name="Text Placeholder 2"/>
          <p:cNvSpPr>
            <a:spLocks noGrp="1"/>
          </p:cNvSpPr>
          <p:nvPr>
            <p:ph type="body" idx="1" hasCustomPrompt="1"/>
          </p:nvPr>
        </p:nvSpPr>
        <p:spPr>
          <a:xfrm>
            <a:off x="593387" y="1928813"/>
            <a:ext cx="5207339" cy="4248251"/>
          </a:xfrm>
        </p:spPr>
        <p:txBody>
          <a:bodyPr/>
          <a:lstStyle>
            <a:lvl1pPr marL="0" indent="0">
              <a:buNone/>
              <a:defRPr sz="3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
        <p:nvSpPr>
          <p:cNvPr id="5" name="Picture Placeholder 4">
            <a:extLst>
              <a:ext uri="{FF2B5EF4-FFF2-40B4-BE49-F238E27FC236}">
                <a16:creationId xmlns:a16="http://schemas.microsoft.com/office/drawing/2014/main" id="{FE6709F2-3176-EEB3-2E7D-FF0C8197A54F}"/>
              </a:ext>
            </a:extLst>
          </p:cNvPr>
          <p:cNvSpPr>
            <a:spLocks noGrp="1"/>
          </p:cNvSpPr>
          <p:nvPr>
            <p:ph type="pic" sz="quarter" idx="10"/>
          </p:nvPr>
        </p:nvSpPr>
        <p:spPr>
          <a:xfrm>
            <a:off x="6391275" y="1928813"/>
            <a:ext cx="5213350" cy="4248251"/>
          </a:xfrm>
        </p:spPr>
        <p:txBody>
          <a:bodyPr/>
          <a:lstStyle/>
          <a:p>
            <a:endParaRPr lang="en-US"/>
          </a:p>
        </p:txBody>
      </p:sp>
    </p:spTree>
    <p:extLst>
      <p:ext uri="{BB962C8B-B14F-4D97-AF65-F5344CB8AC3E}">
        <p14:creationId xmlns:p14="http://schemas.microsoft.com/office/powerpoint/2010/main" val="29835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386" y="680936"/>
            <a:ext cx="11011712" cy="885217"/>
          </a:xfrm>
        </p:spPr>
        <p:txBody>
          <a:bodyPr anchor="b"/>
          <a:lstStyle>
            <a:lvl1pPr algn="l">
              <a:defRPr sz="6000"/>
            </a:lvl1pPr>
          </a:lstStyle>
          <a:p>
            <a:r>
              <a:rPr lang="en-US" dirty="0"/>
              <a:t>Slide Title</a:t>
            </a:r>
          </a:p>
        </p:txBody>
      </p:sp>
      <p:sp>
        <p:nvSpPr>
          <p:cNvPr id="3" name="Text Placeholder 2"/>
          <p:cNvSpPr>
            <a:spLocks noGrp="1"/>
          </p:cNvSpPr>
          <p:nvPr>
            <p:ph type="body" idx="1" hasCustomPrompt="1"/>
          </p:nvPr>
        </p:nvSpPr>
        <p:spPr>
          <a:xfrm>
            <a:off x="6374934" y="1906555"/>
            <a:ext cx="5207339" cy="4248251"/>
          </a:xfrm>
        </p:spPr>
        <p:txBody>
          <a:bodyPr/>
          <a:lstStyle>
            <a:lvl1pPr marL="0" indent="0">
              <a:buNone/>
              <a:defRPr sz="3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
        <p:nvSpPr>
          <p:cNvPr id="5" name="Picture Placeholder 4">
            <a:extLst>
              <a:ext uri="{FF2B5EF4-FFF2-40B4-BE49-F238E27FC236}">
                <a16:creationId xmlns:a16="http://schemas.microsoft.com/office/drawing/2014/main" id="{FE6709F2-3176-EEB3-2E7D-FF0C8197A54F}"/>
              </a:ext>
            </a:extLst>
          </p:cNvPr>
          <p:cNvSpPr>
            <a:spLocks noGrp="1"/>
          </p:cNvSpPr>
          <p:nvPr>
            <p:ph type="pic" sz="quarter" idx="10"/>
          </p:nvPr>
        </p:nvSpPr>
        <p:spPr>
          <a:xfrm>
            <a:off x="593386" y="1928813"/>
            <a:ext cx="5213350" cy="4248251"/>
          </a:xfrm>
        </p:spPr>
        <p:txBody>
          <a:bodyPr/>
          <a:lstStyle/>
          <a:p>
            <a:endParaRPr lang="en-US"/>
          </a:p>
        </p:txBody>
      </p:sp>
    </p:spTree>
    <p:extLst>
      <p:ext uri="{BB962C8B-B14F-4D97-AF65-F5344CB8AC3E}">
        <p14:creationId xmlns:p14="http://schemas.microsoft.com/office/powerpoint/2010/main" val="3251490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6000"/>
            </a:lvl1pPr>
          </a:lstStyle>
          <a:p>
            <a:r>
              <a:rPr lang="en-US" dirty="0"/>
              <a:t>Slide Title</a:t>
            </a:r>
          </a:p>
        </p:txBody>
      </p:sp>
      <p:sp>
        <p:nvSpPr>
          <p:cNvPr id="3" name="Content Placeholder 2"/>
          <p:cNvSpPr>
            <a:spLocks noGrp="1"/>
          </p:cNvSpPr>
          <p:nvPr>
            <p:ph sz="half" idx="1" hasCustomPrompt="1"/>
          </p:nvPr>
        </p:nvSpPr>
        <p:spPr>
          <a:xfrm>
            <a:off x="838200" y="1825625"/>
            <a:ext cx="5181600" cy="4351338"/>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p:spPr>
        <p:txBody>
          <a:bodyPr/>
          <a:lstStyle>
            <a:lvl1pPr>
              <a:defRPr sz="3600"/>
            </a:lvl1pPr>
            <a:lvl2pPr>
              <a:defRPr sz="3200"/>
            </a:lvl2pPr>
            <a:lvl3pPr>
              <a:defRPr sz="2800"/>
            </a:lvl3pPr>
            <a:lvl4pPr>
              <a:defRPr sz="2800"/>
            </a:lvl4pPr>
            <a:lvl5pPr>
              <a:defRPr sz="28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653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515600" cy="1325563"/>
          </a:xfrm>
        </p:spPr>
        <p:txBody>
          <a:bodyPr/>
          <a:lstStyle>
            <a:lvl1pPr>
              <a:defRPr sz="6000" b="0"/>
            </a:lvl1pPr>
          </a:lstStyle>
          <a:p>
            <a:r>
              <a:rPr lang="en-US" dirty="0"/>
              <a:t>Slide Title</a:t>
            </a:r>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4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a:t>
            </a:r>
          </a:p>
        </p:txBody>
      </p:sp>
      <p:sp>
        <p:nvSpPr>
          <p:cNvPr id="4" name="Content Placeholder 3"/>
          <p:cNvSpPr>
            <a:spLocks noGrp="1"/>
          </p:cNvSpPr>
          <p:nvPr>
            <p:ph sz="half" idx="2" hasCustomPrompt="1"/>
          </p:nvPr>
        </p:nvSpPr>
        <p:spPr>
          <a:xfrm>
            <a:off x="839788" y="2505075"/>
            <a:ext cx="5157787" cy="3684588"/>
          </a:xfrm>
        </p:spPr>
        <p:txBody>
          <a:bodyPr/>
          <a:lstStyle>
            <a:lvl1pPr>
              <a:defRPr sz="3600"/>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4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a:t>
            </a:r>
          </a:p>
        </p:txBody>
      </p:sp>
      <p:sp>
        <p:nvSpPr>
          <p:cNvPr id="6" name="Content Placeholder 5"/>
          <p:cNvSpPr>
            <a:spLocks noGrp="1"/>
          </p:cNvSpPr>
          <p:nvPr>
            <p:ph sz="quarter" idx="4" hasCustomPrompt="1"/>
          </p:nvPr>
        </p:nvSpPr>
        <p:spPr>
          <a:xfrm>
            <a:off x="6172200" y="2505075"/>
            <a:ext cx="5183188" cy="3684588"/>
          </a:xfrm>
        </p:spPr>
        <p:txBody>
          <a:bodyPr/>
          <a:lstStyle>
            <a:lvl1pPr>
              <a:defRPr sz="3600"/>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79198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75D4A0-FA3F-4973-2286-CA4B9C68B710}"/>
              </a:ext>
            </a:extLst>
          </p:cNvPr>
          <p:cNvSpPr>
            <a:spLocks noGrp="1"/>
          </p:cNvSpPr>
          <p:nvPr>
            <p:ph type="pic" sz="quarter" idx="11"/>
          </p:nvPr>
        </p:nvSpPr>
        <p:spPr>
          <a:xfrm>
            <a:off x="0" y="0"/>
            <a:ext cx="12192000" cy="6858000"/>
          </a:xfrm>
        </p:spPr>
        <p:txBody>
          <a:bodyPr/>
          <a:lstStyle/>
          <a:p>
            <a:endParaRPr lang="en-US"/>
          </a:p>
        </p:txBody>
      </p:sp>
      <p:sp>
        <p:nvSpPr>
          <p:cNvPr id="2" name="Title 1"/>
          <p:cNvSpPr>
            <a:spLocks noGrp="1"/>
          </p:cNvSpPr>
          <p:nvPr>
            <p:ph type="title" hasCustomPrompt="1"/>
          </p:nvPr>
        </p:nvSpPr>
        <p:spPr>
          <a:xfrm>
            <a:off x="0" y="4807916"/>
            <a:ext cx="12192000" cy="1325563"/>
          </a:xfrm>
        </p:spPr>
        <p:txBody>
          <a:bodyPr/>
          <a:lstStyle>
            <a:lvl1pPr algn="ctr">
              <a:defRPr sz="6000" b="1"/>
            </a:lvl1pPr>
          </a:lstStyle>
          <a:p>
            <a:r>
              <a:rPr lang="en-US" dirty="0"/>
              <a:t>Activity</a:t>
            </a:r>
          </a:p>
        </p:txBody>
      </p:sp>
      <p:sp>
        <p:nvSpPr>
          <p:cNvPr id="7" name="Text Placeholder 6">
            <a:extLst>
              <a:ext uri="{FF2B5EF4-FFF2-40B4-BE49-F238E27FC236}">
                <a16:creationId xmlns:a16="http://schemas.microsoft.com/office/drawing/2014/main" id="{41BF43E3-1152-3576-B3A5-F572F98E03D6}"/>
              </a:ext>
            </a:extLst>
          </p:cNvPr>
          <p:cNvSpPr>
            <a:spLocks noGrp="1"/>
          </p:cNvSpPr>
          <p:nvPr>
            <p:ph type="body" sz="quarter" idx="10" hasCustomPrompt="1"/>
          </p:nvPr>
        </p:nvSpPr>
        <p:spPr>
          <a:xfrm>
            <a:off x="0" y="724521"/>
            <a:ext cx="12192000" cy="918542"/>
          </a:xfrm>
        </p:spPr>
        <p:txBody>
          <a:bodyPr anchor="ctr"/>
          <a:lstStyle>
            <a:lvl1pPr algn="ctr">
              <a:buNone/>
              <a:defRPr sz="5400"/>
            </a:lvl1pPr>
          </a:lstStyle>
          <a:p>
            <a:pPr lvl="0"/>
            <a:r>
              <a:rPr lang="en-US" dirty="0"/>
              <a:t>Activity Name</a:t>
            </a:r>
          </a:p>
        </p:txBody>
      </p:sp>
    </p:spTree>
    <p:extLst>
      <p:ext uri="{BB962C8B-B14F-4D97-AF65-F5344CB8AC3E}">
        <p14:creationId xmlns:p14="http://schemas.microsoft.com/office/powerpoint/2010/main" val="378786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75D4A0-FA3F-4973-2286-CA4B9C68B710}"/>
              </a:ext>
            </a:extLst>
          </p:cNvPr>
          <p:cNvSpPr>
            <a:spLocks noGrp="1"/>
          </p:cNvSpPr>
          <p:nvPr>
            <p:ph type="pic" sz="quarter" idx="11"/>
          </p:nvPr>
        </p:nvSpPr>
        <p:spPr>
          <a:xfrm>
            <a:off x="0" y="0"/>
            <a:ext cx="4246536" cy="6858000"/>
          </a:xfrm>
        </p:spPr>
        <p:txBody>
          <a:bodyPr/>
          <a:lstStyle/>
          <a:p>
            <a:endParaRPr lang="en-US"/>
          </a:p>
        </p:txBody>
      </p:sp>
      <p:sp>
        <p:nvSpPr>
          <p:cNvPr id="2" name="Title 1"/>
          <p:cNvSpPr>
            <a:spLocks noGrp="1"/>
          </p:cNvSpPr>
          <p:nvPr>
            <p:ph type="title" hasCustomPrompt="1"/>
          </p:nvPr>
        </p:nvSpPr>
        <p:spPr>
          <a:xfrm>
            <a:off x="0" y="4807916"/>
            <a:ext cx="4246536" cy="1325563"/>
          </a:xfrm>
        </p:spPr>
        <p:txBody>
          <a:bodyPr/>
          <a:lstStyle>
            <a:lvl1pPr algn="ctr">
              <a:defRPr sz="6000" b="1"/>
            </a:lvl1pPr>
          </a:lstStyle>
          <a:p>
            <a:r>
              <a:rPr lang="en-US" dirty="0"/>
              <a:t>Activity</a:t>
            </a:r>
          </a:p>
        </p:txBody>
      </p:sp>
      <p:sp>
        <p:nvSpPr>
          <p:cNvPr id="7" name="Text Placeholder 6">
            <a:extLst>
              <a:ext uri="{FF2B5EF4-FFF2-40B4-BE49-F238E27FC236}">
                <a16:creationId xmlns:a16="http://schemas.microsoft.com/office/drawing/2014/main" id="{41BF43E3-1152-3576-B3A5-F572F98E03D6}"/>
              </a:ext>
            </a:extLst>
          </p:cNvPr>
          <p:cNvSpPr>
            <a:spLocks noGrp="1"/>
          </p:cNvSpPr>
          <p:nvPr>
            <p:ph type="body" sz="quarter" idx="10" hasCustomPrompt="1"/>
          </p:nvPr>
        </p:nvSpPr>
        <p:spPr>
          <a:xfrm>
            <a:off x="5176434" y="724520"/>
            <a:ext cx="6385302" cy="5408959"/>
          </a:xfrm>
        </p:spPr>
        <p:txBody>
          <a:bodyPr anchor="t"/>
          <a:lstStyle>
            <a:lvl1pPr algn="l">
              <a:buNone/>
              <a:defRPr sz="3600"/>
            </a:lvl1pPr>
          </a:lstStyle>
          <a:p>
            <a:pPr lvl="0"/>
            <a:r>
              <a:rPr lang="en-US" dirty="0"/>
              <a:t>Activity Details</a:t>
            </a:r>
          </a:p>
        </p:txBody>
      </p:sp>
    </p:spTree>
    <p:extLst>
      <p:ext uri="{BB962C8B-B14F-4D97-AF65-F5344CB8AC3E}">
        <p14:creationId xmlns:p14="http://schemas.microsoft.com/office/powerpoint/2010/main" val="3057713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496F925-7D9E-E0AC-720E-9BA1E60C5400}"/>
              </a:ext>
            </a:extLst>
          </p:cNvPr>
          <p:cNvSpPr>
            <a:spLocks noGrp="1"/>
          </p:cNvSpPr>
          <p:nvPr>
            <p:ph type="pic" sz="quarter" idx="10"/>
          </p:nvPr>
        </p:nvSpPr>
        <p:spPr>
          <a:xfrm>
            <a:off x="629478" y="655638"/>
            <a:ext cx="10949609" cy="3708400"/>
          </a:xfrm>
        </p:spPr>
        <p:txBody>
          <a:bodyPr/>
          <a:lstStyle/>
          <a:p>
            <a:endParaRPr lang="en-US"/>
          </a:p>
        </p:txBody>
      </p:sp>
      <p:sp>
        <p:nvSpPr>
          <p:cNvPr id="2" name="Title 1"/>
          <p:cNvSpPr>
            <a:spLocks noGrp="1"/>
          </p:cNvSpPr>
          <p:nvPr>
            <p:ph type="title" hasCustomPrompt="1"/>
          </p:nvPr>
        </p:nvSpPr>
        <p:spPr>
          <a:xfrm>
            <a:off x="629479" y="5009322"/>
            <a:ext cx="10949608" cy="1183792"/>
          </a:xfrm>
        </p:spPr>
        <p:txBody>
          <a:bodyPr/>
          <a:lstStyle>
            <a:lvl1pPr algn="ctr">
              <a:defRPr/>
            </a:lvl1pPr>
          </a:lstStyle>
          <a:p>
            <a:r>
              <a:rPr lang="en-US" dirty="0"/>
              <a:t>Slide Title</a:t>
            </a:r>
          </a:p>
        </p:txBody>
      </p:sp>
    </p:spTree>
    <p:extLst>
      <p:ext uri="{BB962C8B-B14F-4D97-AF65-F5344CB8AC3E}">
        <p14:creationId xmlns:p14="http://schemas.microsoft.com/office/powerpoint/2010/main" val="744927306"/>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496F925-7D9E-E0AC-720E-9BA1E60C5400}"/>
              </a:ext>
            </a:extLst>
          </p:cNvPr>
          <p:cNvSpPr>
            <a:spLocks noGrp="1"/>
          </p:cNvSpPr>
          <p:nvPr>
            <p:ph type="pic" sz="quarter" idx="10"/>
          </p:nvPr>
        </p:nvSpPr>
        <p:spPr>
          <a:xfrm>
            <a:off x="629479" y="2473807"/>
            <a:ext cx="10949609" cy="3708400"/>
          </a:xfrm>
        </p:spPr>
        <p:txBody>
          <a:bodyPr/>
          <a:lstStyle/>
          <a:p>
            <a:endParaRPr lang="en-US"/>
          </a:p>
        </p:txBody>
      </p:sp>
      <p:sp>
        <p:nvSpPr>
          <p:cNvPr id="2" name="Title 1"/>
          <p:cNvSpPr>
            <a:spLocks noGrp="1"/>
          </p:cNvSpPr>
          <p:nvPr>
            <p:ph type="title" hasCustomPrompt="1"/>
          </p:nvPr>
        </p:nvSpPr>
        <p:spPr>
          <a:xfrm>
            <a:off x="629479" y="656674"/>
            <a:ext cx="10949608" cy="1183792"/>
          </a:xfrm>
        </p:spPr>
        <p:txBody>
          <a:bodyPr/>
          <a:lstStyle>
            <a:lvl1pPr algn="ctr">
              <a:defRPr/>
            </a:lvl1pPr>
          </a:lstStyle>
          <a:p>
            <a:r>
              <a:rPr lang="en-US" dirty="0"/>
              <a:t>Slide Title</a:t>
            </a:r>
          </a:p>
        </p:txBody>
      </p:sp>
    </p:spTree>
    <p:extLst>
      <p:ext uri="{BB962C8B-B14F-4D97-AF65-F5344CB8AC3E}">
        <p14:creationId xmlns:p14="http://schemas.microsoft.com/office/powerpoint/2010/main" val="128357883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258E1D65-A264-CA09-45DC-5A5F3F4B4022}"/>
              </a:ext>
            </a:extLst>
          </p:cNvPr>
          <p:cNvSpPr>
            <a:spLocks noGrp="1"/>
          </p:cNvSpPr>
          <p:nvPr>
            <p:ph type="media" sz="quarter" idx="10"/>
          </p:nvPr>
        </p:nvSpPr>
        <p:spPr>
          <a:xfrm>
            <a:off x="619932" y="681925"/>
            <a:ext cx="10926305" cy="5532896"/>
          </a:xfrm>
        </p:spPr>
        <p:txBody>
          <a:bodyPr/>
          <a:lstStyle/>
          <a:p>
            <a:endParaRPr lang="en-US"/>
          </a:p>
        </p:txBody>
      </p:sp>
    </p:spTree>
    <p:extLst>
      <p:ext uri="{BB962C8B-B14F-4D97-AF65-F5344CB8AC3E}">
        <p14:creationId xmlns:p14="http://schemas.microsoft.com/office/powerpoint/2010/main" val="34979545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ADF5D-EB1C-10E4-F0EE-0AF271A597F6}"/>
              </a:ext>
            </a:extLst>
          </p:cNvPr>
          <p:cNvSpPr>
            <a:spLocks noGrp="1"/>
          </p:cNvSpPr>
          <p:nvPr>
            <p:ph type="title" hasCustomPrompt="1"/>
          </p:nvPr>
        </p:nvSpPr>
        <p:spPr>
          <a:xfrm>
            <a:off x="621196" y="677019"/>
            <a:ext cx="10949608" cy="947595"/>
          </a:xfrm>
        </p:spPr>
        <p:txBody>
          <a:bodyPr/>
          <a:lstStyle>
            <a:lvl1pPr algn="ctr">
              <a:defRPr/>
            </a:lvl1pPr>
          </a:lstStyle>
          <a:p>
            <a:r>
              <a:rPr lang="en-US" dirty="0"/>
              <a:t>Slide Title</a:t>
            </a:r>
          </a:p>
        </p:txBody>
      </p:sp>
      <p:sp>
        <p:nvSpPr>
          <p:cNvPr id="3" name="Text Placeholder 2">
            <a:extLst>
              <a:ext uri="{FF2B5EF4-FFF2-40B4-BE49-F238E27FC236}">
                <a16:creationId xmlns:a16="http://schemas.microsoft.com/office/drawing/2014/main" id="{8DAA6797-CC21-C1E0-4F46-909792911605}"/>
              </a:ext>
            </a:extLst>
          </p:cNvPr>
          <p:cNvSpPr>
            <a:spLocks noGrp="1"/>
          </p:cNvSpPr>
          <p:nvPr>
            <p:ph type="body" idx="1" hasCustomPrompt="1"/>
          </p:nvPr>
        </p:nvSpPr>
        <p:spPr>
          <a:xfrm>
            <a:off x="593387" y="2556769"/>
            <a:ext cx="10977417" cy="3620295"/>
          </a:xfrm>
        </p:spPr>
        <p:txBody>
          <a:bodyPr/>
          <a:lstStyle>
            <a:lvl1pPr marL="0" indent="0">
              <a:buNone/>
              <a:defRPr sz="3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Tree>
    <p:extLst>
      <p:ext uri="{BB962C8B-B14F-4D97-AF65-F5344CB8AC3E}">
        <p14:creationId xmlns:p14="http://schemas.microsoft.com/office/powerpoint/2010/main" val="86126994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
        <p:cNvGrpSpPr/>
        <p:nvPr/>
      </p:nvGrpSpPr>
      <p:grpSpPr>
        <a:xfrm>
          <a:off x="0" y="0"/>
          <a:ext cx="0" cy="0"/>
          <a:chOff x="0" y="0"/>
          <a:chExt cx="0" cy="0"/>
        </a:xfrm>
      </p:grpSpPr>
      <p:sp>
        <p:nvSpPr>
          <p:cNvPr id="17" name="Google Shape;17;p2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8987411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649241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Title and Content" type="obj">
  <p:cSld name="2_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46577603"/>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089448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_Section Title">
  <p:cSld name="1_Section Title">
    <p:spTree>
      <p:nvGrpSpPr>
        <p:cNvPr id="1" name="Shape 16"/>
        <p:cNvGrpSpPr/>
        <p:nvPr/>
      </p:nvGrpSpPr>
      <p:grpSpPr>
        <a:xfrm>
          <a:off x="0" y="0"/>
          <a:ext cx="0" cy="0"/>
          <a:chOff x="0" y="0"/>
          <a:chExt cx="0" cy="0"/>
        </a:xfrm>
      </p:grpSpPr>
      <p:sp>
        <p:nvSpPr>
          <p:cNvPr id="17" name="Google Shape;17;p9"/>
          <p:cNvSpPr>
            <a:spLocks noGrp="1"/>
          </p:cNvSpPr>
          <p:nvPr>
            <p:ph type="pic" idx="2"/>
          </p:nvPr>
        </p:nvSpPr>
        <p:spPr>
          <a:xfrm>
            <a:off x="0" y="0"/>
            <a:ext cx="12192000" cy="6858000"/>
          </a:xfrm>
          <a:prstGeom prst="rect">
            <a:avLst/>
          </a:prstGeom>
          <a:noFill/>
          <a:ln>
            <a:noFill/>
          </a:ln>
        </p:spPr>
        <p:txBody>
          <a:bodyPr/>
          <a:lstStyle/>
          <a:p>
            <a:endParaRPr lang="en-US"/>
          </a:p>
        </p:txBody>
      </p:sp>
      <p:sp>
        <p:nvSpPr>
          <p:cNvPr id="18" name="Google Shape;18;p9"/>
          <p:cNvSpPr txBox="1">
            <a:spLocks noGrp="1"/>
          </p:cNvSpPr>
          <p:nvPr>
            <p:ph type="title"/>
          </p:nvPr>
        </p:nvSpPr>
        <p:spPr>
          <a:xfrm>
            <a:off x="0" y="4841331"/>
            <a:ext cx="12192000" cy="1325563"/>
          </a:xfrm>
          <a:prstGeom prst="rect">
            <a:avLst/>
          </a:prstGeom>
          <a:solidFill>
            <a:srgbClr val="BFBFBF"/>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98344F"/>
              </a:buClr>
              <a:buSzPts val="5400"/>
              <a:buFont typeface="Calibri"/>
              <a:buNone/>
              <a:defRPr sz="5400" b="1">
                <a:solidFill>
                  <a:srgbClr val="98344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46918516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2"/>
        <p:cNvGrpSpPr/>
        <p:nvPr/>
      </p:nvGrpSpPr>
      <p:grpSpPr>
        <a:xfrm>
          <a:off x="0" y="0"/>
          <a:ext cx="0" cy="0"/>
          <a:chOff x="0" y="0"/>
          <a:chExt cx="0" cy="0"/>
        </a:xfrm>
      </p:grpSpPr>
      <p:sp>
        <p:nvSpPr>
          <p:cNvPr id="23" name="Google Shape;23;p11"/>
          <p:cNvSpPr txBox="1">
            <a:spLocks noGrp="1"/>
          </p:cNvSpPr>
          <p:nvPr>
            <p:ph type="ctrTitle"/>
          </p:nvPr>
        </p:nvSpPr>
        <p:spPr>
          <a:xfrm>
            <a:off x="0" y="5090983"/>
            <a:ext cx="12192000" cy="1136821"/>
          </a:xfrm>
          <a:prstGeom prst="rect">
            <a:avLst/>
          </a:prstGeom>
          <a:solidFill>
            <a:srgbClr val="BFBFBF"/>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98344F"/>
              </a:buClr>
              <a:buSzPts val="6000"/>
              <a:buFont typeface="Calibri"/>
              <a:buNone/>
              <a:defRPr sz="6000" b="1">
                <a:solidFill>
                  <a:srgbClr val="98344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1"/>
          <p:cNvSpPr txBox="1">
            <a:spLocks noGrp="1"/>
          </p:cNvSpPr>
          <p:nvPr>
            <p:ph type="subTitle" idx="1"/>
          </p:nvPr>
        </p:nvSpPr>
        <p:spPr>
          <a:xfrm>
            <a:off x="617838" y="630196"/>
            <a:ext cx="5025081" cy="1136821"/>
          </a:xfrm>
          <a:prstGeom prst="rect">
            <a:avLst/>
          </a:prstGeom>
          <a:noFill/>
          <a:ln>
            <a:noFill/>
          </a:ln>
        </p:spPr>
        <p:txBody>
          <a:bodyPr spcFirstLastPara="1" wrap="square" lIns="91425" tIns="45700" rIns="91425" bIns="45700" anchor="ctr" anchorCtr="0">
            <a:noAutofit/>
          </a:bodyPr>
          <a:lstStyle>
            <a:lvl1pPr lvl="0" algn="l">
              <a:lnSpc>
                <a:spcPct val="90000"/>
              </a:lnSpc>
              <a:spcBef>
                <a:spcPts val="1000"/>
              </a:spcBef>
              <a:spcAft>
                <a:spcPts val="0"/>
              </a:spcAft>
              <a:buClr>
                <a:schemeClr val="dk1"/>
              </a:buClr>
              <a:buSzPts val="6000"/>
              <a:buNone/>
              <a:defRPr sz="6000" b="1">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5" name="Google Shape;25;p11"/>
          <p:cNvSpPr txBox="1"/>
          <p:nvPr/>
        </p:nvSpPr>
        <p:spPr>
          <a:xfrm>
            <a:off x="617838" y="2156254"/>
            <a:ext cx="5025080" cy="25454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dirty="0"/>
          </a:p>
        </p:txBody>
      </p:sp>
      <p:sp>
        <p:nvSpPr>
          <p:cNvPr id="26" name="Google Shape;26;p11"/>
          <p:cNvSpPr>
            <a:spLocks noGrp="1"/>
          </p:cNvSpPr>
          <p:nvPr>
            <p:ph type="pic" idx="2"/>
          </p:nvPr>
        </p:nvSpPr>
        <p:spPr>
          <a:xfrm>
            <a:off x="6549082" y="630238"/>
            <a:ext cx="5025079" cy="3966476"/>
          </a:xfrm>
          <a:prstGeom prst="rect">
            <a:avLst/>
          </a:prstGeom>
          <a:noFill/>
          <a:ln>
            <a:noFill/>
          </a:ln>
        </p:spPr>
        <p:txBody>
          <a:bodyPr/>
          <a:lstStyle/>
          <a:p>
            <a:endParaRPr lang="en-US"/>
          </a:p>
        </p:txBody>
      </p:sp>
    </p:spTree>
    <p:extLst>
      <p:ext uri="{BB962C8B-B14F-4D97-AF65-F5344CB8AC3E}">
        <p14:creationId xmlns:p14="http://schemas.microsoft.com/office/powerpoint/2010/main" val="1873865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Blank">
  <p:cSld name="2_Blank">
    <p:spTree>
      <p:nvGrpSpPr>
        <p:cNvPr id="1" name="Shape 459"/>
        <p:cNvGrpSpPr/>
        <p:nvPr/>
      </p:nvGrpSpPr>
      <p:grpSpPr>
        <a:xfrm>
          <a:off x="0" y="0"/>
          <a:ext cx="0" cy="0"/>
          <a:chOff x="0" y="0"/>
          <a:chExt cx="0" cy="0"/>
        </a:xfrm>
      </p:grpSpPr>
      <p:sp>
        <p:nvSpPr>
          <p:cNvPr id="460" name="Google Shape;460;p88"/>
          <p:cNvSpPr txBox="1">
            <a:spLocks noGrp="1"/>
          </p:cNvSpPr>
          <p:nvPr>
            <p:ph type="title"/>
          </p:nvPr>
        </p:nvSpPr>
        <p:spPr>
          <a:xfrm>
            <a:off x="639663" y="365129"/>
            <a:ext cx="10898000" cy="12804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61" name="Google Shape;461;p88"/>
          <p:cNvSpPr txBox="1">
            <a:spLocks noGrp="1"/>
          </p:cNvSpPr>
          <p:nvPr>
            <p:ph type="body" idx="1"/>
          </p:nvPr>
        </p:nvSpPr>
        <p:spPr>
          <a:xfrm>
            <a:off x="8337480"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
        <p:nvSpPr>
          <p:cNvPr id="462" name="Google Shape;462;p88"/>
          <p:cNvSpPr txBox="1">
            <a:spLocks noGrp="1"/>
          </p:cNvSpPr>
          <p:nvPr>
            <p:ph type="body" idx="2"/>
          </p:nvPr>
        </p:nvSpPr>
        <p:spPr>
          <a:xfrm>
            <a:off x="4488572"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
        <p:nvSpPr>
          <p:cNvPr id="463" name="Google Shape;463;p88"/>
          <p:cNvSpPr txBox="1">
            <a:spLocks noGrp="1"/>
          </p:cNvSpPr>
          <p:nvPr>
            <p:ph type="body" idx="3"/>
          </p:nvPr>
        </p:nvSpPr>
        <p:spPr>
          <a:xfrm>
            <a:off x="639663"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Tree>
    <p:extLst>
      <p:ext uri="{BB962C8B-B14F-4D97-AF65-F5344CB8AC3E}">
        <p14:creationId xmlns:p14="http://schemas.microsoft.com/office/powerpoint/2010/main" val="258418349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364"/>
        <p:cNvGrpSpPr/>
        <p:nvPr/>
      </p:nvGrpSpPr>
      <p:grpSpPr>
        <a:xfrm>
          <a:off x="0" y="0"/>
          <a:ext cx="0" cy="0"/>
          <a:chOff x="0" y="0"/>
          <a:chExt cx="0" cy="0"/>
        </a:xfrm>
      </p:grpSpPr>
      <p:sp>
        <p:nvSpPr>
          <p:cNvPr id="365" name="Google Shape;365;p70"/>
          <p:cNvSpPr>
            <a:spLocks noGrp="1"/>
          </p:cNvSpPr>
          <p:nvPr>
            <p:ph type="pic" idx="2"/>
          </p:nvPr>
        </p:nvSpPr>
        <p:spPr>
          <a:xfrm>
            <a:off x="0" y="1"/>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393358470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Portrait Photo and Content 2">
  <p:cSld name="Portrait Photo and Content 2">
    <p:spTree>
      <p:nvGrpSpPr>
        <p:cNvPr id="1" name="Shape 447"/>
        <p:cNvGrpSpPr/>
        <p:nvPr/>
      </p:nvGrpSpPr>
      <p:grpSpPr>
        <a:xfrm>
          <a:off x="0" y="0"/>
          <a:ext cx="0" cy="0"/>
          <a:chOff x="0" y="0"/>
          <a:chExt cx="0" cy="0"/>
        </a:xfrm>
      </p:grpSpPr>
      <p:sp>
        <p:nvSpPr>
          <p:cNvPr id="448" name="Google Shape;448;p85"/>
          <p:cNvSpPr>
            <a:spLocks noGrp="1"/>
          </p:cNvSpPr>
          <p:nvPr>
            <p:ph type="pic" idx="2"/>
          </p:nvPr>
        </p:nvSpPr>
        <p:spPr>
          <a:xfrm>
            <a:off x="640080" y="535668"/>
            <a:ext cx="4918000" cy="5783200"/>
          </a:xfrm>
          <a:prstGeom prst="roundRect">
            <a:avLst>
              <a:gd name="adj" fmla="val 4537"/>
            </a:avLst>
          </a:prstGeom>
          <a:noFill/>
          <a:ln>
            <a:noFill/>
          </a:ln>
        </p:spPr>
        <p:txBody>
          <a:bodyPr/>
          <a:lstStyle/>
          <a:p>
            <a:endParaRPr lang="en-US"/>
          </a:p>
        </p:txBody>
      </p:sp>
      <p:sp>
        <p:nvSpPr>
          <p:cNvPr id="449" name="Google Shape;449;p85"/>
          <p:cNvSpPr txBox="1">
            <a:spLocks noGrp="1"/>
          </p:cNvSpPr>
          <p:nvPr>
            <p:ph type="title"/>
          </p:nvPr>
        </p:nvSpPr>
        <p:spPr>
          <a:xfrm>
            <a:off x="6104536" y="535668"/>
            <a:ext cx="5456400" cy="17872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0" name="Google Shape;450;p85"/>
          <p:cNvSpPr txBox="1">
            <a:spLocks noGrp="1"/>
          </p:cNvSpPr>
          <p:nvPr>
            <p:ph type="body" idx="1"/>
          </p:nvPr>
        </p:nvSpPr>
        <p:spPr>
          <a:xfrm>
            <a:off x="6104536" y="2552023"/>
            <a:ext cx="5456400" cy="3202800"/>
          </a:xfrm>
          <a:prstGeom prst="rect">
            <a:avLst/>
          </a:prstGeom>
          <a:noFill/>
          <a:ln>
            <a:noFill/>
          </a:ln>
        </p:spPr>
        <p:txBody>
          <a:bodyPr spcFirstLastPara="1" wrap="square" lIns="45725" tIns="22850" rIns="45725" bIns="22850" anchor="t" anchorCtr="0">
            <a:noAutofit/>
          </a:bodyPr>
          <a:lstStyle>
            <a:lvl1pPr marL="609585" lvl="0" indent="-304792" algn="l">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Tree>
    <p:extLst>
      <p:ext uri="{BB962C8B-B14F-4D97-AF65-F5344CB8AC3E}">
        <p14:creationId xmlns:p14="http://schemas.microsoft.com/office/powerpoint/2010/main" val="1788924137"/>
      </p:ext>
    </p:extLst>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Title and body A" type="tx">
  <p:cSld name="Title and body A">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415600" y="593367"/>
            <a:ext cx="11360800" cy="763600"/>
          </a:xfrm>
          <a:prstGeom prst="rect">
            <a:avLst/>
          </a:prstGeom>
          <a:noFill/>
          <a:ln>
            <a:noFill/>
          </a:ln>
        </p:spPr>
        <p:txBody>
          <a:bodyPr spcFirstLastPara="1" wrap="square" lIns="45725" tIns="45725" rIns="45725" bIns="45725" anchor="t" anchorCtr="0">
            <a:norm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31" name="Google Shape;131;p26"/>
          <p:cNvSpPr txBox="1">
            <a:spLocks noGrp="1"/>
          </p:cNvSpPr>
          <p:nvPr>
            <p:ph type="body" idx="1"/>
          </p:nvPr>
        </p:nvSpPr>
        <p:spPr>
          <a:xfrm>
            <a:off x="415600" y="1536633"/>
            <a:ext cx="11360800" cy="4555200"/>
          </a:xfrm>
          <a:prstGeom prst="rect">
            <a:avLst/>
          </a:prstGeom>
          <a:noFill/>
          <a:ln>
            <a:noFill/>
          </a:ln>
        </p:spPr>
        <p:txBody>
          <a:bodyPr spcFirstLastPara="1" wrap="square" lIns="45725" tIns="45725" rIns="45725" bIns="45725" anchor="t" anchorCtr="0">
            <a:normAutofit/>
          </a:bodyPr>
          <a:lstStyle>
            <a:lvl1pPr marL="609585" lvl="0" indent="-372524" algn="l">
              <a:lnSpc>
                <a:spcPct val="115000"/>
              </a:lnSpc>
              <a:spcBef>
                <a:spcPts val="0"/>
              </a:spcBef>
              <a:spcAft>
                <a:spcPts val="0"/>
              </a:spcAft>
              <a:buSzPts val="800"/>
              <a:buChar char="●"/>
              <a:defRPr/>
            </a:lvl1pPr>
            <a:lvl2pPr marL="1219170" lvl="1" indent="-372524" algn="l">
              <a:lnSpc>
                <a:spcPct val="115000"/>
              </a:lnSpc>
              <a:spcBef>
                <a:spcPts val="0"/>
              </a:spcBef>
              <a:spcAft>
                <a:spcPts val="0"/>
              </a:spcAft>
              <a:buSzPts val="800"/>
              <a:buChar char="○"/>
              <a:defRPr/>
            </a:lvl2pPr>
            <a:lvl3pPr marL="1828754" lvl="2" indent="-372524" algn="l">
              <a:lnSpc>
                <a:spcPct val="115000"/>
              </a:lnSpc>
              <a:spcBef>
                <a:spcPts val="0"/>
              </a:spcBef>
              <a:spcAft>
                <a:spcPts val="0"/>
              </a:spcAft>
              <a:buSzPts val="800"/>
              <a:buChar char="■"/>
              <a:defRPr/>
            </a:lvl3pPr>
            <a:lvl4pPr marL="2438339" lvl="3" indent="-372524" algn="l">
              <a:lnSpc>
                <a:spcPct val="115000"/>
              </a:lnSpc>
              <a:spcBef>
                <a:spcPts val="0"/>
              </a:spcBef>
              <a:spcAft>
                <a:spcPts val="0"/>
              </a:spcAft>
              <a:buSzPts val="800"/>
              <a:buChar char="●"/>
              <a:defRPr/>
            </a:lvl4pPr>
            <a:lvl5pPr marL="3047924" lvl="4" indent="-372524" algn="l">
              <a:lnSpc>
                <a:spcPct val="115000"/>
              </a:lnSpc>
              <a:spcBef>
                <a:spcPts val="0"/>
              </a:spcBef>
              <a:spcAft>
                <a:spcPts val="0"/>
              </a:spcAft>
              <a:buSzPts val="800"/>
              <a:buChar char="○"/>
              <a:defRPr/>
            </a:lvl5pPr>
            <a:lvl6pPr marL="3657509" lvl="5" indent="-372524" algn="l">
              <a:lnSpc>
                <a:spcPct val="115000"/>
              </a:lnSpc>
              <a:spcBef>
                <a:spcPts val="0"/>
              </a:spcBef>
              <a:spcAft>
                <a:spcPts val="0"/>
              </a:spcAft>
              <a:buSzPts val="800"/>
              <a:buChar char="■"/>
              <a:defRPr/>
            </a:lvl6pPr>
            <a:lvl7pPr marL="4267093" lvl="6" indent="-372524" algn="l">
              <a:lnSpc>
                <a:spcPct val="115000"/>
              </a:lnSpc>
              <a:spcBef>
                <a:spcPts val="0"/>
              </a:spcBef>
              <a:spcAft>
                <a:spcPts val="0"/>
              </a:spcAft>
              <a:buSzPts val="800"/>
              <a:buChar char="●"/>
              <a:defRPr/>
            </a:lvl7pPr>
            <a:lvl8pPr marL="4876678" lvl="7" indent="-372524" algn="l">
              <a:lnSpc>
                <a:spcPct val="115000"/>
              </a:lnSpc>
              <a:spcBef>
                <a:spcPts val="0"/>
              </a:spcBef>
              <a:spcAft>
                <a:spcPts val="0"/>
              </a:spcAft>
              <a:buSzPts val="800"/>
              <a:buChar char="○"/>
              <a:defRPr/>
            </a:lvl8pPr>
            <a:lvl9pPr marL="5486263" lvl="8" indent="-372524" algn="l">
              <a:lnSpc>
                <a:spcPct val="115000"/>
              </a:lnSpc>
              <a:spcBef>
                <a:spcPts val="0"/>
              </a:spcBef>
              <a:spcAft>
                <a:spcPts val="0"/>
              </a:spcAft>
              <a:buSzPts val="800"/>
              <a:buChar char="■"/>
              <a:defRPr/>
            </a:lvl9pPr>
          </a:lstStyle>
          <a:p>
            <a:endParaRPr/>
          </a:p>
        </p:txBody>
      </p:sp>
      <p:sp>
        <p:nvSpPr>
          <p:cNvPr id="132" name="Google Shape;132;p26"/>
          <p:cNvSpPr txBox="1">
            <a:spLocks noGrp="1"/>
          </p:cNvSpPr>
          <p:nvPr>
            <p:ph type="sldNum" idx="12"/>
          </p:nvPr>
        </p:nvSpPr>
        <p:spPr>
          <a:xfrm>
            <a:off x="11296611" y="6217623"/>
            <a:ext cx="731600" cy="5248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333" b="0" i="0" u="none" strike="noStrike" cap="none">
                <a:solidFill>
                  <a:schemeClr val="dk2"/>
                </a:solidFill>
                <a:latin typeface="Proxima Nova"/>
                <a:ea typeface="Proxima Nova"/>
                <a:cs typeface="Proxima Nova"/>
                <a:sym typeface="Proxima Nov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3896502"/>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451"/>
        <p:cNvGrpSpPr/>
        <p:nvPr/>
      </p:nvGrpSpPr>
      <p:grpSpPr>
        <a:xfrm>
          <a:off x="0" y="0"/>
          <a:ext cx="0" cy="0"/>
          <a:chOff x="0" y="0"/>
          <a:chExt cx="0" cy="0"/>
        </a:xfrm>
      </p:grpSpPr>
      <p:sp>
        <p:nvSpPr>
          <p:cNvPr id="452" name="Google Shape;452;p86"/>
          <p:cNvSpPr txBox="1">
            <a:spLocks noGrp="1"/>
          </p:cNvSpPr>
          <p:nvPr>
            <p:ph type="title"/>
          </p:nvPr>
        </p:nvSpPr>
        <p:spPr>
          <a:xfrm>
            <a:off x="639663" y="365129"/>
            <a:ext cx="10898000" cy="12804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4267"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3" name="Google Shape;453;p86"/>
          <p:cNvSpPr txBox="1">
            <a:spLocks noGrp="1"/>
          </p:cNvSpPr>
          <p:nvPr>
            <p:ph type="body" idx="1"/>
          </p:nvPr>
        </p:nvSpPr>
        <p:spPr>
          <a:xfrm>
            <a:off x="8337480"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
        <p:nvSpPr>
          <p:cNvPr id="454" name="Google Shape;454;p86"/>
          <p:cNvSpPr txBox="1">
            <a:spLocks noGrp="1"/>
          </p:cNvSpPr>
          <p:nvPr>
            <p:ph type="body" idx="2"/>
          </p:nvPr>
        </p:nvSpPr>
        <p:spPr>
          <a:xfrm>
            <a:off x="4488572"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
        <p:nvSpPr>
          <p:cNvPr id="455" name="Google Shape;455;p86"/>
          <p:cNvSpPr txBox="1">
            <a:spLocks noGrp="1"/>
          </p:cNvSpPr>
          <p:nvPr>
            <p:ph type="body" idx="3"/>
          </p:nvPr>
        </p:nvSpPr>
        <p:spPr>
          <a:xfrm>
            <a:off x="639663" y="3182061"/>
            <a:ext cx="3200400" cy="2437600"/>
          </a:xfrm>
          <a:prstGeom prst="rect">
            <a:avLst/>
          </a:prstGeom>
          <a:noFill/>
          <a:ln>
            <a:noFill/>
          </a:ln>
        </p:spPr>
        <p:txBody>
          <a:bodyPr spcFirstLastPara="1" wrap="square" lIns="45725" tIns="22850" rIns="45725" bIns="22850" anchor="t" anchorCtr="0">
            <a:noAutofit/>
          </a:bodyPr>
          <a:lstStyle>
            <a:lvl1pPr marL="609585" lvl="0" indent="-304792" algn="ctr">
              <a:lnSpc>
                <a:spcPct val="100000"/>
              </a:lnSpc>
              <a:spcBef>
                <a:spcPts val="1067"/>
              </a:spcBef>
              <a:spcAft>
                <a:spcPts val="0"/>
              </a:spcAft>
              <a:buClr>
                <a:schemeClr val="dk1"/>
              </a:buClr>
              <a:buSzPts val="2100"/>
              <a:buNone/>
              <a:defRPr sz="2800"/>
            </a:lvl1pPr>
            <a:lvl2pPr marL="1219170" lvl="1" indent="-482588" algn="l">
              <a:lnSpc>
                <a:spcPct val="100000"/>
              </a:lnSpc>
              <a:spcBef>
                <a:spcPts val="1067"/>
              </a:spcBef>
              <a:spcAft>
                <a:spcPts val="0"/>
              </a:spcAft>
              <a:buClr>
                <a:schemeClr val="dk1"/>
              </a:buClr>
              <a:buSzPts val="2100"/>
              <a:buChar char="o"/>
              <a:defRPr sz="2800"/>
            </a:lvl2pPr>
            <a:lvl3pPr marL="1828754" lvl="2" indent="-482588" algn="l">
              <a:lnSpc>
                <a:spcPct val="100000"/>
              </a:lnSpc>
              <a:spcBef>
                <a:spcPts val="1067"/>
              </a:spcBef>
              <a:spcAft>
                <a:spcPts val="0"/>
              </a:spcAft>
              <a:buClr>
                <a:schemeClr val="dk1"/>
              </a:buClr>
              <a:buSzPts val="2100"/>
              <a:buChar char="–"/>
              <a:defRPr sz="2800"/>
            </a:lvl3pPr>
            <a:lvl4pPr marL="2438339" lvl="3" indent="-482588" algn="l">
              <a:lnSpc>
                <a:spcPct val="90000"/>
              </a:lnSpc>
              <a:spcBef>
                <a:spcPts val="533"/>
              </a:spcBef>
              <a:spcAft>
                <a:spcPts val="0"/>
              </a:spcAft>
              <a:buClr>
                <a:schemeClr val="dk1"/>
              </a:buClr>
              <a:buSzPts val="2100"/>
              <a:buChar char="•"/>
              <a:defRPr sz="2800"/>
            </a:lvl4pPr>
            <a:lvl5pPr marL="3047924" lvl="4" indent="-482588" algn="l">
              <a:lnSpc>
                <a:spcPct val="90000"/>
              </a:lnSpc>
              <a:spcBef>
                <a:spcPts val="533"/>
              </a:spcBef>
              <a:spcAft>
                <a:spcPts val="0"/>
              </a:spcAft>
              <a:buClr>
                <a:schemeClr val="dk1"/>
              </a:buClr>
              <a:buSzPts val="2100"/>
              <a:buChar char="•"/>
              <a:defRPr sz="2800"/>
            </a:lvl5pPr>
            <a:lvl6pPr marL="3657509" lvl="5" indent="-380990" algn="l">
              <a:lnSpc>
                <a:spcPct val="90000"/>
              </a:lnSpc>
              <a:spcBef>
                <a:spcPts val="533"/>
              </a:spcBef>
              <a:spcAft>
                <a:spcPts val="0"/>
              </a:spcAft>
              <a:buClr>
                <a:schemeClr val="dk1"/>
              </a:buClr>
              <a:buSzPts val="900"/>
              <a:buChar char="•"/>
              <a:defRPr/>
            </a:lvl6pPr>
            <a:lvl7pPr marL="4267093" lvl="6" indent="-380990" algn="l">
              <a:lnSpc>
                <a:spcPct val="90000"/>
              </a:lnSpc>
              <a:spcBef>
                <a:spcPts val="533"/>
              </a:spcBef>
              <a:spcAft>
                <a:spcPts val="0"/>
              </a:spcAft>
              <a:buClr>
                <a:schemeClr val="dk1"/>
              </a:buClr>
              <a:buSzPts val="900"/>
              <a:buChar char="•"/>
              <a:defRPr/>
            </a:lvl7pPr>
            <a:lvl8pPr marL="4876678" lvl="7" indent="-380990" algn="l">
              <a:lnSpc>
                <a:spcPct val="90000"/>
              </a:lnSpc>
              <a:spcBef>
                <a:spcPts val="533"/>
              </a:spcBef>
              <a:spcAft>
                <a:spcPts val="0"/>
              </a:spcAft>
              <a:buClr>
                <a:schemeClr val="dk1"/>
              </a:buClr>
              <a:buSzPts val="900"/>
              <a:buChar char="•"/>
              <a:defRPr/>
            </a:lvl8pPr>
            <a:lvl9pPr marL="5486263" lvl="8" indent="-380990" algn="l">
              <a:lnSpc>
                <a:spcPct val="90000"/>
              </a:lnSpc>
              <a:spcBef>
                <a:spcPts val="533"/>
              </a:spcBef>
              <a:spcAft>
                <a:spcPts val="0"/>
              </a:spcAft>
              <a:buClr>
                <a:schemeClr val="dk1"/>
              </a:buClr>
              <a:buSzPts val="900"/>
              <a:buChar char="•"/>
              <a:defRPr/>
            </a:lvl9pPr>
          </a:lstStyle>
          <a:p>
            <a:endParaRPr/>
          </a:p>
        </p:txBody>
      </p:sp>
    </p:spTree>
    <p:extLst>
      <p:ext uri="{BB962C8B-B14F-4D97-AF65-F5344CB8AC3E}">
        <p14:creationId xmlns:p14="http://schemas.microsoft.com/office/powerpoint/2010/main" val="28582839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2.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3.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19" Type="http://schemas.openxmlformats.org/officeDocument/2006/relationships/theme" Target="../theme/theme8.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9.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0.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1.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2.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5.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3.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4.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10" Type="http://schemas.openxmlformats.org/officeDocument/2006/relationships/slideLayout" Target="../slideLayouts/slideLayout199.xml"/><Relationship Id="rId19" Type="http://schemas.openxmlformats.org/officeDocument/2006/relationships/theme" Target="../theme/theme15.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theme" Target="../theme/theme16.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6.xml"/><Relationship Id="rId13" Type="http://schemas.openxmlformats.org/officeDocument/2006/relationships/slideLayout" Target="../slideLayouts/slideLayout231.xml"/><Relationship Id="rId18" Type="http://schemas.openxmlformats.org/officeDocument/2006/relationships/slideLayout" Target="../slideLayouts/slideLayout236.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12" Type="http://schemas.openxmlformats.org/officeDocument/2006/relationships/slideLayout" Target="../slideLayouts/slideLayout230.xml"/><Relationship Id="rId17" Type="http://schemas.openxmlformats.org/officeDocument/2006/relationships/slideLayout" Target="../slideLayouts/slideLayout235.xml"/><Relationship Id="rId2" Type="http://schemas.openxmlformats.org/officeDocument/2006/relationships/slideLayout" Target="../slideLayouts/slideLayout220.xml"/><Relationship Id="rId16" Type="http://schemas.openxmlformats.org/officeDocument/2006/relationships/slideLayout" Target="../slideLayouts/slideLayout234.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5" Type="http://schemas.openxmlformats.org/officeDocument/2006/relationships/slideLayout" Target="../slideLayouts/slideLayout223.xml"/><Relationship Id="rId15" Type="http://schemas.openxmlformats.org/officeDocument/2006/relationships/slideLayout" Target="../slideLayouts/slideLayout233.xml"/><Relationship Id="rId10" Type="http://schemas.openxmlformats.org/officeDocument/2006/relationships/slideLayout" Target="../slideLayouts/slideLayout228.xml"/><Relationship Id="rId19" Type="http://schemas.openxmlformats.org/officeDocument/2006/relationships/theme" Target="../theme/theme17.xml"/><Relationship Id="rId4" Type="http://schemas.openxmlformats.org/officeDocument/2006/relationships/slideLayout" Target="../slideLayouts/slideLayout222.xml"/><Relationship Id="rId9" Type="http://schemas.openxmlformats.org/officeDocument/2006/relationships/slideLayout" Target="../slideLayouts/slideLayout227.xml"/><Relationship Id="rId14" Type="http://schemas.openxmlformats.org/officeDocument/2006/relationships/slideLayout" Target="../slideLayouts/slideLayout23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262.xml"/><Relationship Id="rId18" Type="http://schemas.openxmlformats.org/officeDocument/2006/relationships/slideLayout" Target="../slideLayouts/slideLayout267.xml"/><Relationship Id="rId26" Type="http://schemas.openxmlformats.org/officeDocument/2006/relationships/slideLayout" Target="../slideLayouts/slideLayout275.xml"/><Relationship Id="rId3" Type="http://schemas.openxmlformats.org/officeDocument/2006/relationships/slideLayout" Target="../slideLayouts/slideLayout252.xml"/><Relationship Id="rId21" Type="http://schemas.openxmlformats.org/officeDocument/2006/relationships/slideLayout" Target="../slideLayouts/slideLayout270.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17" Type="http://schemas.openxmlformats.org/officeDocument/2006/relationships/slideLayout" Target="../slideLayouts/slideLayout266.xml"/><Relationship Id="rId25" Type="http://schemas.openxmlformats.org/officeDocument/2006/relationships/slideLayout" Target="../slideLayouts/slideLayout274.xml"/><Relationship Id="rId33" Type="http://schemas.openxmlformats.org/officeDocument/2006/relationships/theme" Target="../theme/theme19.xml"/><Relationship Id="rId2" Type="http://schemas.openxmlformats.org/officeDocument/2006/relationships/slideLayout" Target="../slideLayouts/slideLayout251.xml"/><Relationship Id="rId16" Type="http://schemas.openxmlformats.org/officeDocument/2006/relationships/slideLayout" Target="../slideLayouts/slideLayout265.xml"/><Relationship Id="rId20" Type="http://schemas.openxmlformats.org/officeDocument/2006/relationships/slideLayout" Target="../slideLayouts/slideLayout269.xml"/><Relationship Id="rId29" Type="http://schemas.openxmlformats.org/officeDocument/2006/relationships/slideLayout" Target="../slideLayouts/slideLayout278.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24" Type="http://schemas.openxmlformats.org/officeDocument/2006/relationships/slideLayout" Target="../slideLayouts/slideLayout273.xml"/><Relationship Id="rId32" Type="http://schemas.openxmlformats.org/officeDocument/2006/relationships/slideLayout" Target="../slideLayouts/slideLayout281.xml"/><Relationship Id="rId5" Type="http://schemas.openxmlformats.org/officeDocument/2006/relationships/slideLayout" Target="../slideLayouts/slideLayout254.xml"/><Relationship Id="rId15" Type="http://schemas.openxmlformats.org/officeDocument/2006/relationships/slideLayout" Target="../slideLayouts/slideLayout264.xml"/><Relationship Id="rId23" Type="http://schemas.openxmlformats.org/officeDocument/2006/relationships/slideLayout" Target="../slideLayouts/slideLayout272.xml"/><Relationship Id="rId28" Type="http://schemas.openxmlformats.org/officeDocument/2006/relationships/slideLayout" Target="../slideLayouts/slideLayout277.xml"/><Relationship Id="rId10" Type="http://schemas.openxmlformats.org/officeDocument/2006/relationships/slideLayout" Target="../slideLayouts/slideLayout259.xml"/><Relationship Id="rId19" Type="http://schemas.openxmlformats.org/officeDocument/2006/relationships/slideLayout" Target="../slideLayouts/slideLayout268.xml"/><Relationship Id="rId31" Type="http://schemas.openxmlformats.org/officeDocument/2006/relationships/slideLayout" Target="../slideLayouts/slideLayout280.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slideLayout" Target="../slideLayouts/slideLayout263.xml"/><Relationship Id="rId22" Type="http://schemas.openxmlformats.org/officeDocument/2006/relationships/slideLayout" Target="../slideLayouts/slideLayout271.xml"/><Relationship Id="rId27" Type="http://schemas.openxmlformats.org/officeDocument/2006/relationships/slideLayout" Target="../slideLayouts/slideLayout276.xml"/><Relationship Id="rId30" Type="http://schemas.openxmlformats.org/officeDocument/2006/relationships/slideLayout" Target="../slideLayouts/slideLayout279.xml"/><Relationship Id="rId8" Type="http://schemas.openxmlformats.org/officeDocument/2006/relationships/slideLayout" Target="../slideLayouts/slideLayout2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sp>
        <p:nvSpPr>
          <p:cNvPr id="145" name="Google Shape;14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6" name="Google Shape;146;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7" name="Google Shape;14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8" name="Google Shape;14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9" name="Google Shape;14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0" name="Google Shape;22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1" name="Google Shape;221;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3" name="Google Shape;22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4" name="Google Shape;22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4"/>
        <p:cNvGrpSpPr/>
        <p:nvPr/>
      </p:nvGrpSpPr>
      <p:grpSpPr>
        <a:xfrm>
          <a:off x="0" y="0"/>
          <a:ext cx="0" cy="0"/>
          <a:chOff x="0" y="0"/>
          <a:chExt cx="0" cy="0"/>
        </a:xfrm>
      </p:grpSpPr>
      <p:sp>
        <p:nvSpPr>
          <p:cNvPr id="295" name="Google Shape;295;p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6" name="Google Shape;296;p8"/>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7" name="Google Shape;297;p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298" name="Google Shape;298;p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299" name="Google Shape;299;p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g3f5e112a85c_0_9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7" name="Google Shape;397;g3f5e112a85c_0_9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8" name="Google Shape;398;g3f5e112a85c_0_9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9" name="Google Shape;399;g3f5e112a85c_0_9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0" name="Google Shape;400;g3f5e112a85c_0_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757575"/>
                </a:solidFill>
                <a:latin typeface="Arial"/>
                <a:ea typeface="Arial"/>
                <a:cs typeface="Arial"/>
                <a:sym typeface="Arial"/>
              </a:defRPr>
            </a:lvl1pPr>
            <a:lvl2pPr marL="0" marR="0" lvl="1" indent="0" algn="r">
              <a:spcBef>
                <a:spcPts val="0"/>
              </a:spcBef>
              <a:buNone/>
              <a:defRPr sz="1200" b="0" i="0" u="none" strike="noStrike" cap="none">
                <a:solidFill>
                  <a:srgbClr val="757575"/>
                </a:solidFill>
                <a:latin typeface="Arial"/>
                <a:ea typeface="Arial"/>
                <a:cs typeface="Arial"/>
                <a:sym typeface="Arial"/>
              </a:defRPr>
            </a:lvl2pPr>
            <a:lvl3pPr marL="0" marR="0" lvl="2" indent="0" algn="r">
              <a:spcBef>
                <a:spcPts val="0"/>
              </a:spcBef>
              <a:buNone/>
              <a:defRPr sz="1200" b="0" i="0" u="none" strike="noStrike" cap="none">
                <a:solidFill>
                  <a:srgbClr val="757575"/>
                </a:solidFill>
                <a:latin typeface="Arial"/>
                <a:ea typeface="Arial"/>
                <a:cs typeface="Arial"/>
                <a:sym typeface="Arial"/>
              </a:defRPr>
            </a:lvl3pPr>
            <a:lvl4pPr marL="0" marR="0" lvl="3" indent="0" algn="r">
              <a:spcBef>
                <a:spcPts val="0"/>
              </a:spcBef>
              <a:buNone/>
              <a:defRPr sz="1200" b="0" i="0" u="none" strike="noStrike" cap="none">
                <a:solidFill>
                  <a:srgbClr val="757575"/>
                </a:solidFill>
                <a:latin typeface="Arial"/>
                <a:ea typeface="Arial"/>
                <a:cs typeface="Arial"/>
                <a:sym typeface="Arial"/>
              </a:defRPr>
            </a:lvl4pPr>
            <a:lvl5pPr marL="0" marR="0" lvl="4" indent="0" algn="r">
              <a:spcBef>
                <a:spcPts val="0"/>
              </a:spcBef>
              <a:buNone/>
              <a:defRPr sz="1200" b="0" i="0" u="none" strike="noStrike" cap="none">
                <a:solidFill>
                  <a:srgbClr val="757575"/>
                </a:solidFill>
                <a:latin typeface="Arial"/>
                <a:ea typeface="Arial"/>
                <a:cs typeface="Arial"/>
                <a:sym typeface="Arial"/>
              </a:defRPr>
            </a:lvl5pPr>
            <a:lvl6pPr marL="0" marR="0" lvl="5" indent="0" algn="r">
              <a:spcBef>
                <a:spcPts val="0"/>
              </a:spcBef>
              <a:buNone/>
              <a:defRPr sz="1200" b="0" i="0" u="none" strike="noStrike" cap="none">
                <a:solidFill>
                  <a:srgbClr val="757575"/>
                </a:solidFill>
                <a:latin typeface="Arial"/>
                <a:ea typeface="Arial"/>
                <a:cs typeface="Arial"/>
                <a:sym typeface="Arial"/>
              </a:defRPr>
            </a:lvl6pPr>
            <a:lvl7pPr marL="0" marR="0" lvl="6" indent="0" algn="r">
              <a:spcBef>
                <a:spcPts val="0"/>
              </a:spcBef>
              <a:buNone/>
              <a:defRPr sz="1200" b="0" i="0" u="none" strike="noStrike" cap="none">
                <a:solidFill>
                  <a:srgbClr val="757575"/>
                </a:solidFill>
                <a:latin typeface="Arial"/>
                <a:ea typeface="Arial"/>
                <a:cs typeface="Arial"/>
                <a:sym typeface="Arial"/>
              </a:defRPr>
            </a:lvl7pPr>
            <a:lvl8pPr marL="0" marR="0" lvl="7" indent="0" algn="r">
              <a:spcBef>
                <a:spcPts val="0"/>
              </a:spcBef>
              <a:buNone/>
              <a:defRPr sz="1200" b="0" i="0" u="none" strike="noStrike" cap="none">
                <a:solidFill>
                  <a:srgbClr val="757575"/>
                </a:solidFill>
                <a:latin typeface="Arial"/>
                <a:ea typeface="Arial"/>
                <a:cs typeface="Arial"/>
                <a:sym typeface="Arial"/>
              </a:defRPr>
            </a:lvl8pPr>
            <a:lvl9pPr marL="0" marR="0" lvl="8" indent="0" algn="r">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1376504"/>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7" name="Google Shape;87;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9" name="Google Shape;89;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1187012"/>
      </p:ext>
    </p:extLst>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1" name="Google Shape;161;p9"/>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2" name="Google Shape;162;p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63" name="Google Shape;163;p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64" name="Google Shape;164;p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5102076"/>
      </p:ext>
    </p:extLst>
  </p:cSld>
  <p:clrMap bg1="lt1" tx1="dk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2" name="Google Shape;262;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63" name="Google Shape;263;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4" name="Google Shape;264;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5" name="Google Shape;265;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5634357"/>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0"/>
        <p:cNvGrpSpPr/>
        <p:nvPr/>
      </p:nvGrpSpPr>
      <p:grpSpPr>
        <a:xfrm>
          <a:off x="0" y="0"/>
          <a:ext cx="0" cy="0"/>
          <a:chOff x="0" y="0"/>
          <a:chExt cx="0" cy="0"/>
        </a:xfrm>
      </p:grpSpPr>
      <p:sp>
        <p:nvSpPr>
          <p:cNvPr id="411" name="Google Shape;411;g3f5a2fa000f_0_4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12" name="Google Shape;412;g3f5a2fa000f_0_44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3" name="Google Shape;413;g3f5a2fa000f_0_4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14" name="Google Shape;414;g3f5a2fa000f_0_4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15" name="Google Shape;415;g3f5a2fa000f_0_4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16052598"/>
      </p:ext>
    </p:extLst>
  </p:cSld>
  <p:clrMap bg1="lt1" tx1="dk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5"/>
        <p:cNvGrpSpPr/>
        <p:nvPr/>
      </p:nvGrpSpPr>
      <p:grpSpPr>
        <a:xfrm>
          <a:off x="0" y="0"/>
          <a:ext cx="0" cy="0"/>
          <a:chOff x="0" y="0"/>
          <a:chExt cx="0" cy="0"/>
        </a:xfrm>
      </p:grpSpPr>
      <p:sp>
        <p:nvSpPr>
          <p:cNvPr id="486" name="Google Shape;486;g3f5a1507d12_0_93"/>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marR="0" lvl="0" algn="ctr"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9pPr>
          </a:lstStyle>
          <a:p>
            <a:endParaRPr/>
          </a:p>
        </p:txBody>
      </p:sp>
      <p:sp>
        <p:nvSpPr>
          <p:cNvPr id="487" name="Google Shape;487;g3f5a1507d12_0_93"/>
          <p:cNvSpPr txBox="1">
            <a:spLocks noGrp="1"/>
          </p:cNvSpPr>
          <p:nvPr>
            <p:ph type="body" idx="1"/>
          </p:nvPr>
        </p:nvSpPr>
        <p:spPr>
          <a:xfrm>
            <a:off x="304800" y="1066801"/>
            <a:ext cx="5486400" cy="3017700"/>
          </a:xfrm>
          <a:prstGeom prst="rect">
            <a:avLst/>
          </a:prstGeom>
          <a:noFill/>
          <a:ln>
            <a:noFill/>
          </a:ln>
        </p:spPr>
        <p:txBody>
          <a:bodyPr spcFirstLastPara="1" wrap="square" lIns="60975" tIns="30475" rIns="60975" bIns="30475" anchor="t" anchorCtr="0">
            <a:normAutofit/>
          </a:bodyPr>
          <a:lstStyle>
            <a:lvl1pPr marL="457200" marR="0" lvl="0"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98450" algn="l" rtl="0">
              <a:lnSpc>
                <a:spcPct val="100000"/>
              </a:lnSpc>
              <a:spcBef>
                <a:spcPts val="3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3pPr>
            <a:lvl4pPr marL="1828800" marR="0" lvl="3"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4pPr>
            <a:lvl5pPr marL="2286000" marR="0" lvl="4"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5pPr>
            <a:lvl6pPr marL="2743200" marR="0" lvl="5"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6pPr>
            <a:lvl7pPr marL="3200400" marR="0" lvl="6"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7pPr>
            <a:lvl8pPr marL="3657600" marR="0" lvl="7"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488" name="Google Shape;488;g3f5a1507d12_0_93"/>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marR="0" lvl="0" algn="l" rtl="0">
              <a:lnSpc>
                <a:spcPct val="100000"/>
              </a:lnSpc>
              <a:spcBef>
                <a:spcPts val="0"/>
              </a:spcBef>
              <a:spcAft>
                <a:spcPts val="0"/>
              </a:spcAft>
              <a:buClr>
                <a:srgbClr val="888888"/>
              </a:buClr>
              <a:buSzPts val="9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489" name="Google Shape;489;g3f5a1507d12_0_93"/>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marR="0" lvl="0" algn="ctr" rtl="0">
              <a:lnSpc>
                <a:spcPct val="100000"/>
              </a:lnSpc>
              <a:spcBef>
                <a:spcPts val="0"/>
              </a:spcBef>
              <a:spcAft>
                <a:spcPts val="0"/>
              </a:spcAft>
              <a:buClr>
                <a:srgbClr val="888888"/>
              </a:buClr>
              <a:buSzPts val="9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490" name="Google Shape;490;g3f5a1507d12_0_93"/>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56432961"/>
      </p:ext>
    </p:extLst>
  </p:cSld>
  <p:clrMap bg1="lt1" tx1="dk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40">
          <p15:clr>
            <a:srgbClr val="F26B43"/>
          </p15:clr>
        </p15:guide>
        <p15:guide id="2" pos="256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5"/>
        <p:cNvGrpSpPr/>
        <p:nvPr/>
      </p:nvGrpSpPr>
      <p:grpSpPr>
        <a:xfrm>
          <a:off x="0" y="0"/>
          <a:ext cx="0" cy="0"/>
          <a:chOff x="0" y="0"/>
          <a:chExt cx="0" cy="0"/>
        </a:xfrm>
      </p:grpSpPr>
      <p:sp>
        <p:nvSpPr>
          <p:cNvPr id="336" name="Google Shape;336;g3f5a348ccf5_0_259"/>
          <p:cNvSpPr txBox="1">
            <a:spLocks noGrp="1"/>
          </p:cNvSpPr>
          <p:nvPr>
            <p:ph type="title"/>
          </p:nvPr>
        </p:nvSpPr>
        <p:spPr>
          <a:xfrm>
            <a:off x="304800" y="183092"/>
            <a:ext cx="5486400" cy="762000"/>
          </a:xfrm>
          <a:prstGeom prst="rect">
            <a:avLst/>
          </a:prstGeom>
          <a:noFill/>
          <a:ln>
            <a:noFill/>
          </a:ln>
        </p:spPr>
        <p:txBody>
          <a:bodyPr spcFirstLastPara="1" wrap="square" lIns="60975" tIns="30475" rIns="60975" bIns="30475" anchor="ctr" anchorCtr="0">
            <a:normAutofit/>
          </a:bodyPr>
          <a:lstStyle>
            <a:lvl1pPr marR="0" lvl="0" algn="ctr"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9pPr>
          </a:lstStyle>
          <a:p>
            <a:endParaRPr/>
          </a:p>
        </p:txBody>
      </p:sp>
      <p:sp>
        <p:nvSpPr>
          <p:cNvPr id="337" name="Google Shape;337;g3f5a348ccf5_0_259"/>
          <p:cNvSpPr txBox="1">
            <a:spLocks noGrp="1"/>
          </p:cNvSpPr>
          <p:nvPr>
            <p:ph type="body" idx="1"/>
          </p:nvPr>
        </p:nvSpPr>
        <p:spPr>
          <a:xfrm>
            <a:off x="304800" y="1066801"/>
            <a:ext cx="5486400" cy="3017700"/>
          </a:xfrm>
          <a:prstGeom prst="rect">
            <a:avLst/>
          </a:prstGeom>
          <a:noFill/>
          <a:ln>
            <a:noFill/>
          </a:ln>
        </p:spPr>
        <p:txBody>
          <a:bodyPr spcFirstLastPara="1" wrap="square" lIns="60975" tIns="30475" rIns="60975" bIns="30475" anchor="t" anchorCtr="0">
            <a:normAutofit/>
          </a:bodyPr>
          <a:lstStyle>
            <a:lvl1pPr marL="457200" marR="0" lvl="0"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3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98450" algn="l" rtl="0">
              <a:lnSpc>
                <a:spcPct val="100000"/>
              </a:lnSpc>
              <a:spcBef>
                <a:spcPts val="3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3pPr>
            <a:lvl4pPr marL="1828800" marR="0" lvl="3"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4pPr>
            <a:lvl5pPr marL="2286000" marR="0" lvl="4"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5pPr>
            <a:lvl6pPr marL="2743200" marR="0" lvl="5"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6pPr>
            <a:lvl7pPr marL="3200400" marR="0" lvl="6"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7pPr>
            <a:lvl8pPr marL="3657600" marR="0" lvl="7"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8pPr>
            <a:lvl9pPr marL="4114800" marR="0" lvl="8" indent="-285750" algn="l" rtl="0">
              <a:lnSpc>
                <a:spcPct val="100000"/>
              </a:lnSpc>
              <a:spcBef>
                <a:spcPts val="1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9pPr>
          </a:lstStyle>
          <a:p>
            <a:endParaRPr/>
          </a:p>
        </p:txBody>
      </p:sp>
      <p:sp>
        <p:nvSpPr>
          <p:cNvPr id="338" name="Google Shape;338;g3f5a348ccf5_0_259"/>
          <p:cNvSpPr txBox="1">
            <a:spLocks noGrp="1"/>
          </p:cNvSpPr>
          <p:nvPr>
            <p:ph type="dt" idx="10"/>
          </p:nvPr>
        </p:nvSpPr>
        <p:spPr>
          <a:xfrm>
            <a:off x="304800" y="4237567"/>
            <a:ext cx="1422300" cy="243600"/>
          </a:xfrm>
          <a:prstGeom prst="rect">
            <a:avLst/>
          </a:prstGeom>
          <a:noFill/>
          <a:ln>
            <a:noFill/>
          </a:ln>
        </p:spPr>
        <p:txBody>
          <a:bodyPr spcFirstLastPara="1" wrap="square" lIns="60975" tIns="30475" rIns="60975" bIns="30475" anchor="ctr" anchorCtr="0">
            <a:noAutofit/>
          </a:bodyPr>
          <a:lstStyle>
            <a:lvl1pPr marR="0" lvl="0" algn="l" rtl="0">
              <a:lnSpc>
                <a:spcPct val="100000"/>
              </a:lnSpc>
              <a:spcBef>
                <a:spcPts val="0"/>
              </a:spcBef>
              <a:spcAft>
                <a:spcPts val="0"/>
              </a:spcAft>
              <a:buClr>
                <a:srgbClr val="888888"/>
              </a:buClr>
              <a:buSzPts val="9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339" name="Google Shape;339;g3f5a348ccf5_0_259"/>
          <p:cNvSpPr txBox="1">
            <a:spLocks noGrp="1"/>
          </p:cNvSpPr>
          <p:nvPr>
            <p:ph type="ftr" idx="11"/>
          </p:nvPr>
        </p:nvSpPr>
        <p:spPr>
          <a:xfrm>
            <a:off x="2082800" y="4237567"/>
            <a:ext cx="1930500" cy="243600"/>
          </a:xfrm>
          <a:prstGeom prst="rect">
            <a:avLst/>
          </a:prstGeom>
          <a:noFill/>
          <a:ln>
            <a:noFill/>
          </a:ln>
        </p:spPr>
        <p:txBody>
          <a:bodyPr spcFirstLastPara="1" wrap="square" lIns="60975" tIns="30475" rIns="60975" bIns="30475" anchor="ctr" anchorCtr="0">
            <a:noAutofit/>
          </a:bodyPr>
          <a:lstStyle>
            <a:lvl1pPr marR="0" lvl="0" algn="ctr" rtl="0">
              <a:lnSpc>
                <a:spcPct val="100000"/>
              </a:lnSpc>
              <a:spcBef>
                <a:spcPts val="0"/>
              </a:spcBef>
              <a:spcAft>
                <a:spcPts val="0"/>
              </a:spcAft>
              <a:buClr>
                <a:srgbClr val="888888"/>
              </a:buClr>
              <a:buSzPts val="9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9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340" name="Google Shape;340;g3f5a348ccf5_0_259"/>
          <p:cNvSpPr txBox="1">
            <a:spLocks noGrp="1"/>
          </p:cNvSpPr>
          <p:nvPr>
            <p:ph type="sldNum" idx="12"/>
          </p:nvPr>
        </p:nvSpPr>
        <p:spPr>
          <a:xfrm>
            <a:off x="4368800" y="4237567"/>
            <a:ext cx="1422300" cy="243600"/>
          </a:xfrm>
          <a:prstGeom prst="rect">
            <a:avLst/>
          </a:prstGeom>
          <a:noFill/>
          <a:ln>
            <a:noFill/>
          </a:ln>
        </p:spPr>
        <p:txBody>
          <a:bodyPr spcFirstLastPara="1" wrap="square" lIns="60975" tIns="30475" rIns="60975" bIns="30475" anchor="ctr" anchorCtr="0">
            <a:noAutofit/>
          </a:bodyPr>
          <a:lstStyle>
            <a:lvl1pPr marL="0" marR="0" lvl="0"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0216557"/>
      </p:ext>
    </p:extLst>
  </p:cSld>
  <p:clrMap bg1="lt1" tx1="dk1" bg2="dk2" tx2="lt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40">
          <p15:clr>
            <a:srgbClr val="F26B43"/>
          </p15:clr>
        </p15:guide>
        <p15:guide id="2" pos="256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0213763"/>
      </p:ext>
    </p:extLst>
  </p:cSld>
  <p:clrMap bg1="lt1" tx1="dk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28263A-1CCB-2CCC-AFAB-9AB0462D0A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3B7A37-CB41-E0E5-096D-B9C27F000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E4B2A1-C51B-EEC7-BC35-141DA56D1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B3C68A7-A964-446D-9E11-FBA0943846FD}" type="datetimeFigureOut">
              <a:rPr lang="en-US" smtClean="0"/>
              <a:t>10/6/2026</a:t>
            </a:fld>
            <a:endParaRPr lang="en-US"/>
          </a:p>
        </p:txBody>
      </p:sp>
      <p:sp>
        <p:nvSpPr>
          <p:cNvPr id="5" name="Footer Placeholder 4">
            <a:extLst>
              <a:ext uri="{FF2B5EF4-FFF2-40B4-BE49-F238E27FC236}">
                <a16:creationId xmlns:a16="http://schemas.microsoft.com/office/drawing/2014/main" id="{0A1B5B73-F88B-6A74-765B-4AB2FC878C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0402D0E-0171-B823-30B9-12D0E4A36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73B4FE-683C-42B6-B419-8242F3120945}" type="slidenum">
              <a:rPr lang="en-US" smtClean="0"/>
              <a:t>‹#›</a:t>
            </a:fld>
            <a:endParaRPr lang="en-US"/>
          </a:p>
        </p:txBody>
      </p:sp>
    </p:spTree>
    <p:extLst>
      <p:ext uri="{BB962C8B-B14F-4D97-AF65-F5344CB8AC3E}">
        <p14:creationId xmlns:p14="http://schemas.microsoft.com/office/powerpoint/2010/main" val="262867126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9"/>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88" name="Google Shape;88;p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800" b="0" i="0" u="none" strike="noStrike" cap="none">
                <a:solidFill>
                  <a:srgbClr val="94898B"/>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89" name="Google Shape;89;p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4163146"/>
      </p:ext>
    </p:extLst>
  </p:cSld>
  <p:clrMap bg1="lt1" tx1="dk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9622419"/>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sp>
        <p:nvSpPr>
          <p:cNvPr id="186" name="Google Shape;186;g3f7e657e3c1_0_121"/>
          <p:cNvSpPr txBox="1">
            <a:spLocks noGrp="1"/>
          </p:cNvSpPr>
          <p:nvPr>
            <p:ph type="title"/>
          </p:nvPr>
        </p:nvSpPr>
        <p:spPr>
          <a:xfrm>
            <a:off x="304800" y="183092"/>
            <a:ext cx="5486400" cy="762000"/>
          </a:xfrm>
          <a:prstGeom prst="rect">
            <a:avLst/>
          </a:prstGeom>
          <a:noFill/>
          <a:ln>
            <a:noFill/>
          </a:ln>
        </p:spPr>
        <p:txBody>
          <a:bodyPr spcFirstLastPara="1" wrap="square" lIns="60950" tIns="30475" rIns="60950" bIns="30475" anchor="ctr" anchorCtr="0">
            <a:normAutofit/>
          </a:bodyPr>
          <a:lstStyle>
            <a:lvl1pPr marR="0" lvl="0" algn="ctr">
              <a:lnSpc>
                <a:spcPct val="100000"/>
              </a:lnSpc>
              <a:spcBef>
                <a:spcPts val="0"/>
              </a:spcBef>
              <a:spcAft>
                <a:spcPts val="0"/>
              </a:spcAft>
              <a:buClr>
                <a:schemeClr val="dk1"/>
              </a:buClr>
              <a:buSzPts val="2900"/>
              <a:buFont typeface="Calibri"/>
              <a:buNone/>
              <a:defRPr sz="29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900"/>
              <a:buFont typeface="Arial"/>
              <a:buNone/>
              <a:defRPr sz="1200" b="0" i="0" u="none" strike="noStrike" cap="none">
                <a:solidFill>
                  <a:srgbClr val="000000"/>
                </a:solidFill>
                <a:latin typeface="Arial"/>
                <a:ea typeface="Arial"/>
                <a:cs typeface="Arial"/>
                <a:sym typeface="Arial"/>
              </a:defRPr>
            </a:lvl9pPr>
          </a:lstStyle>
          <a:p>
            <a:endParaRPr/>
          </a:p>
        </p:txBody>
      </p:sp>
      <p:sp>
        <p:nvSpPr>
          <p:cNvPr id="187" name="Google Shape;187;g3f7e657e3c1_0_121"/>
          <p:cNvSpPr txBox="1">
            <a:spLocks noGrp="1"/>
          </p:cNvSpPr>
          <p:nvPr>
            <p:ph type="body" idx="1"/>
          </p:nvPr>
        </p:nvSpPr>
        <p:spPr>
          <a:xfrm>
            <a:off x="304800" y="1066800"/>
            <a:ext cx="5486400" cy="3017400"/>
          </a:xfrm>
          <a:prstGeom prst="rect">
            <a:avLst/>
          </a:prstGeom>
          <a:noFill/>
          <a:ln>
            <a:noFill/>
          </a:ln>
        </p:spPr>
        <p:txBody>
          <a:bodyPr spcFirstLastPara="1" wrap="square" lIns="60950" tIns="30475" rIns="60950" bIns="30475" anchor="t" anchorCtr="0">
            <a:normAutofit/>
          </a:bodyPr>
          <a:lstStyle>
            <a:lvl1pPr marL="457200" marR="0" lvl="0" indent="-361950" algn="l">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9250" algn="l">
              <a:lnSpc>
                <a:spcPct val="100000"/>
              </a:lnSpc>
              <a:spcBef>
                <a:spcPts val="4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2pPr>
            <a:lvl3pPr marL="1371600" marR="0" lvl="2"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4pPr>
            <a:lvl5pPr marL="2286000" marR="0" lvl="4"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5pPr>
            <a:lvl6pPr marL="2743200" marR="0" lvl="5"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10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188" name="Google Shape;188;g3f7e657e3c1_0_121"/>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marR="0" lvl="0" algn="l">
              <a:lnSpc>
                <a:spcPct val="100000"/>
              </a:lnSpc>
              <a:spcBef>
                <a:spcPts val="0"/>
              </a:spcBef>
              <a:spcAft>
                <a:spcPts val="0"/>
              </a:spcAft>
              <a:buClr>
                <a:srgbClr val="000000"/>
              </a:buClr>
              <a:buSzPts val="900"/>
              <a:buFont typeface="Arial"/>
              <a:buNone/>
              <a:defRPr sz="8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89" name="Google Shape;189;g3f7e657e3c1_0_121"/>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marR="0" lvl="0" algn="ctr">
              <a:lnSpc>
                <a:spcPct val="100000"/>
              </a:lnSpc>
              <a:spcBef>
                <a:spcPts val="0"/>
              </a:spcBef>
              <a:spcAft>
                <a:spcPts val="0"/>
              </a:spcAft>
              <a:buClr>
                <a:srgbClr val="000000"/>
              </a:buClr>
              <a:buSzPts val="900"/>
              <a:buFont typeface="Arial"/>
              <a:buNone/>
              <a:defRPr sz="8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9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90" name="Google Shape;190;g3f7e657e3c1_0_121"/>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3675308"/>
      </p:ext>
    </p:extLst>
  </p:cSld>
  <p:clrMap bg1="lt1" tx1="dk1" bg2="dk2" tx2="lt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 id="2147483912"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173383"/>
      </p:ext>
    </p:extLst>
  </p:cSld>
  <p:clrMap bg1="lt1" tx1="dk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0887670"/>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 id="2147483955" r:id="rId28"/>
    <p:sldLayoutId id="2147483956" r:id="rId29"/>
    <p:sldLayoutId id="2147483957" r:id="rId30"/>
    <p:sldLayoutId id="2147483958" r:id="rId31"/>
    <p:sldLayoutId id="2147483959" r:id="rId3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9.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0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0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46.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70.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8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6.xml"/><Relationship Id="rId1" Type="http://schemas.openxmlformats.org/officeDocument/2006/relationships/slideLayout" Target="../slideLayouts/slideLayout10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85.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49.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95.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2.xml"/><Relationship Id="rId1" Type="http://schemas.openxmlformats.org/officeDocument/2006/relationships/slideLayout" Target="../slideLayouts/slideLayout10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4.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90.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90.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5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85.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70.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9.xml"/><Relationship Id="rId1" Type="http://schemas.openxmlformats.org/officeDocument/2006/relationships/slideLayout" Target="../slideLayouts/slideLayout168.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8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1.xml"/><Relationship Id="rId1" Type="http://schemas.openxmlformats.org/officeDocument/2006/relationships/slideLayout" Target="../slideLayouts/slideLayout190.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169.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69.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69.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5.xml"/><Relationship Id="rId1" Type="http://schemas.openxmlformats.org/officeDocument/2006/relationships/slideLayout" Target="../slideLayouts/slideLayout169.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84.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95.xml"/></Relationships>
</file>

<file path=ppt/slides/_rels/slide4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8.xml"/><Relationship Id="rId1" Type="http://schemas.openxmlformats.org/officeDocument/2006/relationships/slideLayout" Target="../slideLayouts/slideLayout106.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9.xml"/><Relationship Id="rId1" Type="http://schemas.openxmlformats.org/officeDocument/2006/relationships/slideLayout" Target="../slideLayouts/slideLayout8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2.xml"/><Relationship Id="rId1" Type="http://schemas.openxmlformats.org/officeDocument/2006/relationships/slideLayout" Target="../slideLayouts/slideLayout208.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182.xml"/></Relationships>
</file>

<file path=ppt/slides/_rels/slide5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4.xml"/><Relationship Id="rId1" Type="http://schemas.openxmlformats.org/officeDocument/2006/relationships/slideLayout" Target="../slideLayouts/slideLayout19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08.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6.xml"/><Relationship Id="rId1" Type="http://schemas.openxmlformats.org/officeDocument/2006/relationships/slideLayout" Target="../slideLayouts/slideLayout209.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2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3f5e112a85c_0_84"/>
          <p:cNvSpPr txBox="1"/>
          <p:nvPr/>
        </p:nvSpPr>
        <p:spPr>
          <a:xfrm>
            <a:off x="599800" y="359425"/>
            <a:ext cx="8123100" cy="2097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rgbClr val="000000"/>
              </a:buClr>
              <a:buSzPts val="12800"/>
              <a:buFont typeface="Arial"/>
              <a:buNone/>
            </a:pPr>
            <a:r>
              <a:rPr lang="en-US" sz="6700" b="1" dirty="0">
                <a:solidFill>
                  <a:schemeClr val="lt2"/>
                </a:solidFill>
                <a:latin typeface="Roboto"/>
                <a:ea typeface="Roboto"/>
                <a:cs typeface="Roboto"/>
                <a:sym typeface="Roboto"/>
              </a:rPr>
              <a:t>Investigations </a:t>
            </a:r>
            <a:r>
              <a:rPr lang="en-US" sz="6700" dirty="0">
                <a:solidFill>
                  <a:schemeClr val="lt2"/>
                </a:solidFill>
                <a:latin typeface="Roboto"/>
                <a:ea typeface="Roboto"/>
                <a:cs typeface="Roboto"/>
                <a:sym typeface="Roboto"/>
              </a:rPr>
              <a:t>Specialty Training</a:t>
            </a:r>
            <a:endParaRPr sz="6700" dirty="0">
              <a:solidFill>
                <a:schemeClr val="lt2"/>
              </a:solidFill>
              <a:latin typeface="Roboto"/>
              <a:ea typeface="Roboto"/>
              <a:cs typeface="Roboto"/>
              <a:sym typeface="Roboto"/>
            </a:endParaRPr>
          </a:p>
          <a:p>
            <a:pPr marL="0" marR="0" lvl="0" indent="0" algn="l" rtl="0">
              <a:lnSpc>
                <a:spcPct val="120000"/>
              </a:lnSpc>
              <a:spcBef>
                <a:spcPts val="0"/>
              </a:spcBef>
              <a:spcAft>
                <a:spcPts val="0"/>
              </a:spcAft>
              <a:buClr>
                <a:srgbClr val="000000"/>
              </a:buClr>
              <a:buSzPts val="5300"/>
              <a:buFont typeface="Arial"/>
              <a:buNone/>
            </a:pPr>
            <a:endParaRPr sz="100" b="1" dirty="0">
              <a:solidFill>
                <a:srgbClr val="333333"/>
              </a:solidFill>
              <a:latin typeface="Calibri"/>
              <a:ea typeface="Calibri"/>
              <a:cs typeface="Calibri"/>
              <a:sym typeface="Calibri"/>
            </a:endParaRPr>
          </a:p>
        </p:txBody>
      </p:sp>
      <p:pic>
        <p:nvPicPr>
          <p:cNvPr id="476" name="Google Shape;476;g3f5e112a85c_0_84" descr="A close-up of a white background&#10;&#10;AI-generated content may be incorrect."/>
          <p:cNvPicPr preferRelativeResize="0"/>
          <p:nvPr/>
        </p:nvPicPr>
        <p:blipFill rotWithShape="1">
          <a:blip r:embed="rId3">
            <a:alphaModFix/>
          </a:blip>
          <a:srcRect/>
          <a:stretch/>
        </p:blipFill>
        <p:spPr>
          <a:xfrm>
            <a:off x="431250" y="5631325"/>
            <a:ext cx="3596396" cy="1045464"/>
          </a:xfrm>
          <a:prstGeom prst="rect">
            <a:avLst/>
          </a:prstGeom>
          <a:noFill/>
          <a:ln>
            <a:noFill/>
          </a:ln>
        </p:spPr>
      </p:pic>
      <p:pic>
        <p:nvPicPr>
          <p:cNvPr id="477" name="Google Shape;477;g3f5e112a85c_0_84" descr="A group of people in a room&#10;&#10;AI-generated content may be incorrect."/>
          <p:cNvPicPr preferRelativeResize="0"/>
          <p:nvPr/>
        </p:nvPicPr>
        <p:blipFill rotWithShape="1">
          <a:blip r:embed="rId4">
            <a:alphaModFix/>
          </a:blip>
          <a:srcRect/>
          <a:stretch/>
        </p:blipFill>
        <p:spPr>
          <a:xfrm>
            <a:off x="0" y="2743200"/>
            <a:ext cx="12192000" cy="2667000"/>
          </a:xfrm>
          <a:prstGeom prst="rect">
            <a:avLst/>
          </a:prstGeom>
          <a:noFill/>
          <a:ln>
            <a:noFill/>
          </a:ln>
        </p:spPr>
      </p:pic>
      <p:sp>
        <p:nvSpPr>
          <p:cNvPr id="478" name="Google Shape;478;g3f5e112a85c_0_84"/>
          <p:cNvSpPr/>
          <p:nvPr/>
        </p:nvSpPr>
        <p:spPr>
          <a:xfrm>
            <a:off x="6925498" y="5777823"/>
            <a:ext cx="4882896" cy="97658"/>
          </a:xfrm>
          <a:custGeom>
            <a:avLst/>
            <a:gdLst/>
            <a:ahLst/>
            <a:cxnLst/>
            <a:rect l="l" t="t" r="r" b="b"/>
            <a:pathLst>
              <a:path w="7315200" h="146304" extrusionOk="0">
                <a:moveTo>
                  <a:pt x="0" y="0"/>
                </a:moveTo>
                <a:lnTo>
                  <a:pt x="7315200" y="0"/>
                </a:lnTo>
                <a:lnTo>
                  <a:pt x="7315200" y="146304"/>
                </a:lnTo>
                <a:lnTo>
                  <a:pt x="0" y="146304"/>
                </a:lnTo>
                <a:lnTo>
                  <a:pt x="0" y="0"/>
                </a:lnTo>
                <a:close/>
              </a:path>
            </a:pathLst>
          </a:custGeom>
          <a:blipFill rotWithShape="1">
            <a:blip r:embed="rId5">
              <a:alphaModFix/>
            </a:blip>
            <a:stretch>
              <a:fillRect/>
            </a:stretch>
          </a:blipFill>
          <a:ln>
            <a:noFill/>
          </a:ln>
        </p:spPr>
        <p:txBody>
          <a:bodyPr spcFirstLastPara="1" wrap="square" lIns="60975" tIns="30475" rIns="60975" bIns="304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479" name="Google Shape;479;g3f5e112a85c_0_84"/>
          <p:cNvSpPr txBox="1"/>
          <p:nvPr/>
        </p:nvSpPr>
        <p:spPr>
          <a:xfrm>
            <a:off x="8722912" y="6033800"/>
            <a:ext cx="3085500" cy="492600"/>
          </a:xfrm>
          <a:prstGeom prst="rect">
            <a:avLst/>
          </a:prstGeom>
          <a:noFill/>
          <a:ln>
            <a:noFill/>
          </a:ln>
        </p:spPr>
        <p:txBody>
          <a:bodyPr spcFirstLastPara="1" wrap="square" lIns="0" tIns="0" rIns="0" bIns="0" anchor="t" anchorCtr="0">
            <a:spAutoFit/>
          </a:bodyPr>
          <a:lstStyle/>
          <a:p>
            <a:pPr marL="0" marR="0" lvl="0" indent="0" algn="r" rtl="0">
              <a:lnSpc>
                <a:spcPct val="80000"/>
              </a:lnSpc>
              <a:spcBef>
                <a:spcPts val="0"/>
              </a:spcBef>
              <a:spcAft>
                <a:spcPts val="0"/>
              </a:spcAft>
              <a:buClr>
                <a:srgbClr val="000000"/>
              </a:buClr>
              <a:buSzPts val="4000"/>
              <a:buFont typeface="Arial"/>
              <a:buNone/>
            </a:pPr>
            <a:r>
              <a:rPr lang="en-US" sz="4000">
                <a:solidFill>
                  <a:schemeClr val="lt2"/>
                </a:solidFill>
                <a:latin typeface="Calibri"/>
                <a:ea typeface="Calibri"/>
                <a:cs typeface="Calibri"/>
                <a:sym typeface="Calibri"/>
              </a:rPr>
              <a:t>Day 3</a:t>
            </a:r>
            <a:endParaRPr sz="900" b="0" i="0" u="none" strike="noStrike" cap="none">
              <a:solidFill>
                <a:schemeClr val="l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p1" descr="People in a meeti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86" name="Google Shape;486;p1"/>
          <p:cNvSpPr/>
          <p:nvPr/>
        </p:nvSpPr>
        <p:spPr>
          <a:xfrm>
            <a:off x="411480" y="5636712"/>
            <a:ext cx="11365992" cy="992688"/>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7" name="Google Shape;487;p1"/>
          <p:cNvSpPr txBox="1"/>
          <p:nvPr/>
        </p:nvSpPr>
        <p:spPr>
          <a:xfrm>
            <a:off x="600122" y="5840194"/>
            <a:ext cx="1096365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3200" b="1" i="0" u="none" strike="noStrike" cap="none" dirty="0">
                <a:solidFill>
                  <a:schemeClr val="dk1"/>
                </a:solidFill>
                <a:latin typeface="Calibri"/>
                <a:ea typeface="Calibri"/>
                <a:cs typeface="Calibri"/>
                <a:sym typeface="Calibri"/>
              </a:rPr>
              <a:t>INVESTIGATIVE PLANNING &amp; STRUCTURED DECISION MAKING</a:t>
            </a:r>
            <a:endParaRPr sz="16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sp>
        <p:nvSpPr>
          <p:cNvPr id="493" name="Google Shape;493;p3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4" name="Google Shape;494;p38"/>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5" name="Google Shape;495;p38"/>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6" name="Google Shape;496;p38"/>
          <p:cNvSpPr txBox="1">
            <a:spLocks noGrp="1"/>
          </p:cNvSpPr>
          <p:nvPr>
            <p:ph type="title"/>
          </p:nvPr>
        </p:nvSpPr>
        <p:spPr>
          <a:xfrm>
            <a:off x="626850" y="533025"/>
            <a:ext cx="11167500" cy="1179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Calibri"/>
              <a:buNone/>
            </a:pPr>
            <a:r>
              <a:rPr lang="en-US" sz="3900" b="1">
                <a:latin typeface="Calibri"/>
                <a:ea typeface="Calibri"/>
                <a:cs typeface="Calibri"/>
                <a:sym typeface="Calibri"/>
              </a:rPr>
              <a:t>Investigative Planning &amp; Structured Decision Making</a:t>
            </a:r>
            <a:endParaRPr/>
          </a:p>
        </p:txBody>
      </p:sp>
      <p:sp>
        <p:nvSpPr>
          <p:cNvPr id="497" name="Google Shape;497;p38"/>
          <p:cNvSpPr/>
          <p:nvPr/>
        </p:nvSpPr>
        <p:spPr>
          <a:xfrm>
            <a:off x="498834" y="770799"/>
            <a:ext cx="128016"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8" name="Google Shape;498;p38"/>
          <p:cNvSpPr txBox="1">
            <a:spLocks noGrp="1"/>
          </p:cNvSpPr>
          <p:nvPr>
            <p:ph type="body" idx="2"/>
          </p:nvPr>
        </p:nvSpPr>
        <p:spPr>
          <a:xfrm>
            <a:off x="6922878" y="2438224"/>
            <a:ext cx="4545875" cy="3694176"/>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4600"/>
              <a:buFont typeface="Calibri"/>
              <a:buNone/>
            </a:pPr>
            <a:r>
              <a:rPr lang="en-US" sz="3200" u="none" strike="noStrike" cap="none" dirty="0">
                <a:solidFill>
                  <a:srgbClr val="000000"/>
                </a:solidFill>
                <a:latin typeface="Calibri"/>
                <a:ea typeface="Calibri"/>
                <a:cs typeface="Calibri"/>
                <a:sym typeface="Calibri"/>
              </a:rPr>
              <a:t>SDM is the model used to guide key decision points in a case, including how we assess safety and make informed decisions based on the information gathered.</a:t>
            </a:r>
            <a:endParaRPr sz="3200" dirty="0"/>
          </a:p>
        </p:txBody>
      </p:sp>
      <p:pic>
        <p:nvPicPr>
          <p:cNvPr id="499" name="Google Shape;499;p38"/>
          <p:cNvPicPr preferRelativeResize="0">
            <a:picLocks noGrp="1"/>
          </p:cNvPicPr>
          <p:nvPr>
            <p:ph type="body" idx="1"/>
          </p:nvPr>
        </p:nvPicPr>
        <p:blipFill rotWithShape="1">
          <a:blip r:embed="rId3">
            <a:alphaModFix/>
          </a:blip>
          <a:srcRect/>
          <a:stretch/>
        </p:blipFill>
        <p:spPr>
          <a:xfrm>
            <a:off x="1018032" y="2543969"/>
            <a:ext cx="5181600" cy="3470428"/>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4"/>
        <p:cNvGrpSpPr/>
        <p:nvPr/>
      </p:nvGrpSpPr>
      <p:grpSpPr>
        <a:xfrm>
          <a:off x="0" y="0"/>
          <a:ext cx="0" cy="0"/>
          <a:chOff x="0" y="0"/>
          <a:chExt cx="0" cy="0"/>
        </a:xfrm>
      </p:grpSpPr>
      <p:grpSp>
        <p:nvGrpSpPr>
          <p:cNvPr id="505" name="Google Shape;505;p2"/>
          <p:cNvGrpSpPr/>
          <p:nvPr/>
        </p:nvGrpSpPr>
        <p:grpSpPr>
          <a:xfrm>
            <a:off x="5078086" y="-96441"/>
            <a:ext cx="189049" cy="6954441"/>
            <a:chOff x="0" y="-38100"/>
            <a:chExt cx="74686" cy="2747433"/>
          </a:xfrm>
        </p:grpSpPr>
        <p:sp>
          <p:nvSpPr>
            <p:cNvPr id="506" name="Google Shape;506;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4C1A27"/>
                </a:solidFill>
                <a:latin typeface="Calibri"/>
                <a:ea typeface="Calibri"/>
                <a:cs typeface="Calibri"/>
                <a:sym typeface="Calibri"/>
              </a:endParaRPr>
            </a:p>
          </p:txBody>
        </p:sp>
        <p:sp>
          <p:nvSpPr>
            <p:cNvPr id="507" name="Google Shape;507;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rtl="0">
                <a:lnSpc>
                  <a:spcPct val="147722"/>
                </a:lnSpc>
                <a:spcBef>
                  <a:spcPts val="0"/>
                </a:spcBef>
                <a:spcAft>
                  <a:spcPts val="0"/>
                </a:spcAft>
                <a:buClr>
                  <a:srgbClr val="000000"/>
                </a:buClr>
                <a:buSzPts val="1200"/>
                <a:buFont typeface="Arial"/>
                <a:buNone/>
              </a:pPr>
              <a:endParaRPr sz="1200" b="0" i="0" u="none" strike="noStrike" cap="none">
                <a:solidFill>
                  <a:srgbClr val="4C1A27"/>
                </a:solidFill>
                <a:latin typeface="Calibri"/>
                <a:ea typeface="Calibri"/>
                <a:cs typeface="Calibri"/>
                <a:sym typeface="Calibri"/>
              </a:endParaRPr>
            </a:p>
          </p:txBody>
        </p:sp>
      </p:grpSp>
      <p:sp>
        <p:nvSpPr>
          <p:cNvPr id="508" name="Google Shape;508;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400"/>
              <a:buFont typeface="Arial"/>
              <a:buNone/>
            </a:pPr>
            <a:r>
              <a:rPr lang="en-US" sz="6400" b="1" i="0" u="none" strike="noStrike" cap="none">
                <a:solidFill>
                  <a:srgbClr val="333333"/>
                </a:solidFill>
                <a:latin typeface="Antonio"/>
                <a:ea typeface="Antonio"/>
                <a:cs typeface="Antonio"/>
                <a:sym typeface="Antonio"/>
              </a:rPr>
              <a:t>Target Outcomes</a:t>
            </a:r>
            <a:endParaRPr sz="933" b="0" i="0" u="none" strike="noStrike" cap="none">
              <a:solidFill>
                <a:srgbClr val="333333"/>
              </a:solidFill>
              <a:latin typeface="Arial"/>
              <a:ea typeface="Arial"/>
              <a:cs typeface="Arial"/>
              <a:sym typeface="Arial"/>
            </a:endParaRPr>
          </a:p>
        </p:txBody>
      </p:sp>
      <p:sp>
        <p:nvSpPr>
          <p:cNvPr id="509" name="Google Shape;509;p2"/>
          <p:cNvSpPr txBox="1"/>
          <p:nvPr/>
        </p:nvSpPr>
        <p:spPr>
          <a:xfrm>
            <a:off x="5711868" y="1605934"/>
            <a:ext cx="5845032" cy="3549690"/>
          </a:xfrm>
          <a:prstGeom prst="rect">
            <a:avLst/>
          </a:prstGeom>
          <a:noFill/>
          <a:ln>
            <a:noFill/>
          </a:ln>
        </p:spPr>
        <p:txBody>
          <a:bodyPr spcFirstLastPara="1" wrap="square" lIns="0" tIns="0" rIns="0" bIns="0" anchor="t" anchorCtr="0">
            <a:spAutoFit/>
          </a:bodyPr>
          <a:lstStyle/>
          <a:p>
            <a:pPr marL="728146" marR="0" lvl="0" indent="-457200" algn="l" rtl="0">
              <a:lnSpc>
                <a:spcPct val="100000"/>
              </a:lnSpc>
              <a:spcBef>
                <a:spcPts val="800"/>
              </a:spcBef>
              <a:spcAft>
                <a:spcPts val="0"/>
              </a:spcAft>
              <a:buClr>
                <a:srgbClr val="000000"/>
              </a:buClr>
              <a:buSzPts val="2933"/>
              <a:buFont typeface="Arial" panose="020B0604020202020204" pitchFamily="34" charset="0"/>
              <a:buChar char="•"/>
            </a:pPr>
            <a:r>
              <a:rPr lang="en-US" sz="3200" i="0" u="none" strike="noStrike" cap="none" dirty="0">
                <a:solidFill>
                  <a:srgbClr val="333333"/>
                </a:solidFill>
                <a:latin typeface="Calibri"/>
                <a:ea typeface="Calibri"/>
                <a:cs typeface="Calibri"/>
                <a:sym typeface="Calibri"/>
              </a:rPr>
              <a:t>Understand how to establish expectations for applying investigative skills through planning, interviewing, and decision-making within the Structured Decision Making (SDM) framework.</a:t>
            </a:r>
            <a:endParaRPr sz="3200" i="0" u="none" strike="noStrike" cap="none" dirty="0">
              <a:solidFill>
                <a:srgbClr val="333333"/>
              </a:solidFill>
              <a:latin typeface="Calibri"/>
              <a:ea typeface="Calibri"/>
              <a:cs typeface="Calibri"/>
              <a:sym typeface="Calibri"/>
            </a:endParaRPr>
          </a:p>
        </p:txBody>
      </p:sp>
      <p:pic>
        <p:nvPicPr>
          <p:cNvPr id="510" name="Google Shape;510;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5"/>
        <p:cNvGrpSpPr/>
        <p:nvPr/>
      </p:nvGrpSpPr>
      <p:grpSpPr>
        <a:xfrm>
          <a:off x="0" y="0"/>
          <a:ext cx="0" cy="0"/>
          <a:chOff x="0" y="0"/>
          <a:chExt cx="0" cy="0"/>
        </a:xfrm>
      </p:grpSpPr>
      <p:sp>
        <p:nvSpPr>
          <p:cNvPr id="516" name="Google Shape;516;p3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7" name="Google Shape;517;p39"/>
          <p:cNvSpPr txBox="1">
            <a:spLocks noGrp="1"/>
          </p:cNvSpPr>
          <p:nvPr>
            <p:ph type="title"/>
          </p:nvPr>
        </p:nvSpPr>
        <p:spPr>
          <a:xfrm>
            <a:off x="7096275" y="1535150"/>
            <a:ext cx="4728000" cy="31938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000"/>
              <a:buFont typeface="Calibri"/>
              <a:buNone/>
            </a:pPr>
            <a:r>
              <a:rPr lang="en-US" sz="5000" b="1">
                <a:solidFill>
                  <a:schemeClr val="dk1"/>
                </a:solidFill>
                <a:latin typeface="Calibri"/>
                <a:ea typeface="Calibri"/>
                <a:cs typeface="Calibri"/>
                <a:sym typeface="Calibri"/>
              </a:rPr>
              <a:t>Understanding The Limits Of What We Know</a:t>
            </a:r>
            <a:endParaRPr/>
          </a:p>
        </p:txBody>
      </p:sp>
      <p:sp>
        <p:nvSpPr>
          <p:cNvPr id="518" name="Google Shape;518;p39"/>
          <p:cNvSpPr/>
          <p:nvPr/>
        </p:nvSpPr>
        <p:spPr>
          <a:xfrm rot="-5400000">
            <a:off x="2424150" y="327225"/>
            <a:ext cx="1715400" cy="65637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9" name="Google Shape;519;p39"/>
          <p:cNvSpPr/>
          <p:nvPr/>
        </p:nvSpPr>
        <p:spPr>
          <a:xfrm>
            <a:off x="527260" y="565726"/>
            <a:ext cx="5823000" cy="5875500"/>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20" name="Google Shape;520;p39" descr="Person reading a book"/>
          <p:cNvPicPr preferRelativeResize="0"/>
          <p:nvPr/>
        </p:nvPicPr>
        <p:blipFill rotWithShape="1">
          <a:blip r:embed="rId3">
            <a:alphaModFix/>
          </a:blip>
          <a:srcRect l="22826" r="1702" b="1"/>
          <a:stretch/>
        </p:blipFill>
        <p:spPr>
          <a:xfrm>
            <a:off x="781235" y="1162776"/>
            <a:ext cx="5283452" cy="4672801"/>
          </a:xfrm>
          <a:prstGeom prst="rect">
            <a:avLst/>
          </a:prstGeom>
          <a:solidFill>
            <a:srgbClr val="ECECEC"/>
          </a:solidFill>
          <a:ln>
            <a:noFill/>
          </a:ln>
        </p:spPr>
      </p:pic>
      <p:sp>
        <p:nvSpPr>
          <p:cNvPr id="521" name="Google Shape;521;p39"/>
          <p:cNvSpPr/>
          <p:nvPr/>
        </p:nvSpPr>
        <p:spPr>
          <a:xfrm>
            <a:off x="6693513" y="2754068"/>
            <a:ext cx="149100" cy="1710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Google Shape;536;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37" name="Google Shape;537;p4" descr="Woman walking in office"/>
          <p:cNvPicPr preferRelativeResize="0">
            <a:picLocks noGrp="1"/>
          </p:cNvPicPr>
          <p:nvPr>
            <p:ph type="body" idx="1"/>
          </p:nvPr>
        </p:nvPicPr>
        <p:blipFill rotWithShape="1">
          <a:blip r:embed="rId3">
            <a:alphaModFix/>
          </a:blip>
          <a:srcRect l="8348" r="12399" b="-2"/>
          <a:stretch/>
        </p:blipFill>
        <p:spPr>
          <a:xfrm>
            <a:off x="5288089" y="10"/>
            <a:ext cx="8082000" cy="6858000"/>
          </a:xfrm>
          <a:prstGeom prst="rect">
            <a:avLst/>
          </a:prstGeom>
          <a:noFill/>
          <a:ln>
            <a:noFill/>
          </a:ln>
        </p:spPr>
      </p:pic>
      <p:sp>
        <p:nvSpPr>
          <p:cNvPr id="538" name="Google Shape;538;p4"/>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F5DEE3"/>
            </a:solidFill>
            <a:prstDash val="solid"/>
            <a:miter lim="8000"/>
            <a:headEnd type="none" w="sm" len="sm"/>
            <a:tailEnd type="none" w="sm" len="sm"/>
          </a:ln>
          <a:effectLst>
            <a:outerShdw blurRad="50800" dist="38100" algn="l" rotWithShape="0">
              <a:srgbClr val="D8D8D8">
                <a:alpha val="30196"/>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9" name="Google Shape;539;p4"/>
          <p:cNvSpPr/>
          <p:nvPr/>
        </p:nvSpPr>
        <p:spPr>
          <a:xfrm>
            <a:off x="1742739"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0" name="Google Shape;540;p4"/>
          <p:cNvSpPr txBox="1">
            <a:spLocks noGrp="1"/>
          </p:cNvSpPr>
          <p:nvPr>
            <p:ph type="title"/>
          </p:nvPr>
        </p:nvSpPr>
        <p:spPr>
          <a:xfrm>
            <a:off x="558675" y="1219175"/>
            <a:ext cx="5440200" cy="3204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Calibri"/>
              <a:buNone/>
            </a:pPr>
            <a:r>
              <a:rPr lang="en-US" sz="5600" b="1">
                <a:latin typeface="Calibri"/>
                <a:ea typeface="Calibri"/>
                <a:cs typeface="Calibri"/>
                <a:sym typeface="Calibri"/>
              </a:rPr>
              <a:t>Moving Forward In An Evolving Investigation</a:t>
            </a:r>
            <a:endParaRPr sz="5200"/>
          </a:p>
        </p:txBody>
      </p:sp>
      <p:sp>
        <p:nvSpPr>
          <p:cNvPr id="541" name="Google Shape;541;p4"/>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2" name="Google Shape;542;p4"/>
          <p:cNvSpPr/>
          <p:nvPr/>
        </p:nvSpPr>
        <p:spPr>
          <a:xfrm rot="10800000" flipH="1">
            <a:off x="481024" y="4519012"/>
            <a:ext cx="5034000" cy="27900"/>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7"/>
        <p:cNvGrpSpPr/>
        <p:nvPr/>
      </p:nvGrpSpPr>
      <p:grpSpPr>
        <a:xfrm>
          <a:off x="0" y="0"/>
          <a:ext cx="0" cy="0"/>
          <a:chOff x="0" y="0"/>
          <a:chExt cx="0" cy="0"/>
        </a:xfrm>
      </p:grpSpPr>
      <p:sp>
        <p:nvSpPr>
          <p:cNvPr id="549" name="Google Shape;549;p40"/>
          <p:cNvSpPr txBox="1">
            <a:spLocks noGrp="1"/>
          </p:cNvSpPr>
          <p:nvPr>
            <p:ph type="title"/>
          </p:nvPr>
        </p:nvSpPr>
        <p:spPr>
          <a:xfrm>
            <a:off x="477981" y="1122363"/>
            <a:ext cx="4205986" cy="2313163"/>
          </a:xfrm>
          <a:prstGeom prst="rect">
            <a:avLst/>
          </a:prstGeom>
          <a:noFill/>
          <a:ln>
            <a:noFill/>
          </a:ln>
        </p:spPr>
        <p:txBody>
          <a:bodyPr spcFirstLastPara="1" wrap="square" lIns="91425" tIns="45700" rIns="91425" bIns="45700" anchor="b" anchorCtr="0">
            <a:normAutofit/>
          </a:bodyPr>
          <a:lstStyle/>
          <a:p>
            <a:pPr marL="0" lvl="0" indent="0" rtl="0">
              <a:lnSpc>
                <a:spcPct val="90000"/>
              </a:lnSpc>
              <a:spcBef>
                <a:spcPts val="0"/>
              </a:spcBef>
              <a:spcAft>
                <a:spcPts val="0"/>
              </a:spcAft>
              <a:buSzPts val="1800"/>
              <a:buNone/>
            </a:pPr>
            <a:r>
              <a:rPr lang="en-US" sz="5000" b="1" dirty="0">
                <a:solidFill>
                  <a:schemeClr val="dk1"/>
                </a:solidFill>
                <a:latin typeface="Calibri"/>
                <a:ea typeface="Calibri"/>
                <a:cs typeface="Calibri"/>
                <a:sym typeface="Calibri"/>
              </a:rPr>
              <a:t>From Understanding To Action</a:t>
            </a:r>
            <a:endParaRPr dirty="0"/>
          </a:p>
        </p:txBody>
      </p:sp>
      <p:sp>
        <p:nvSpPr>
          <p:cNvPr id="550" name="Google Shape;550;p40"/>
          <p:cNvSpPr/>
          <p:nvPr/>
        </p:nvSpPr>
        <p:spPr>
          <a:xfrm rot="5400000">
            <a:off x="756873" y="486537"/>
            <a:ext cx="146304"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1" name="Google Shape;551;p40"/>
          <p:cNvSpPr/>
          <p:nvPr/>
        </p:nvSpPr>
        <p:spPr>
          <a:xfrm>
            <a:off x="477981" y="3785901"/>
            <a:ext cx="402336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Calibri"/>
              <a:ea typeface="Calibri"/>
              <a:cs typeface="Calibri"/>
              <a:sym typeface="Calibri"/>
            </a:endParaRPr>
          </a:p>
        </p:txBody>
      </p:sp>
      <p:pic>
        <p:nvPicPr>
          <p:cNvPr id="552" name="Google Shape;552;p40" descr="Person giving presentation"/>
          <p:cNvPicPr preferRelativeResize="0"/>
          <p:nvPr/>
        </p:nvPicPr>
        <p:blipFill rotWithShape="1">
          <a:blip r:embed="rId3">
            <a:alphaModFix/>
          </a:blip>
          <a:srcRect/>
          <a:stretch/>
        </p:blipFill>
        <p:spPr>
          <a:xfrm>
            <a:off x="4864608" y="1068399"/>
            <a:ext cx="6846363" cy="4569947"/>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6" name="Google Shape;266;p1"/>
          <p:cNvSpPr/>
          <p:nvPr/>
        </p:nvSpPr>
        <p:spPr>
          <a:xfrm>
            <a:off x="516467" y="5689600"/>
            <a:ext cx="11032066" cy="982133"/>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000000"/>
                </a:solidFill>
                <a:effectLst/>
                <a:uLnTx/>
                <a:uFillTx/>
                <a:latin typeface="Calibri"/>
                <a:ea typeface="Calibri"/>
                <a:cs typeface="Calibri"/>
                <a:sym typeface="Calibri"/>
              </a:rPr>
              <a:t>INVESTIGATIVE DECISION MAKING IN ACTION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1"/>
        <p:cNvGrpSpPr/>
        <p:nvPr/>
      </p:nvGrpSpPr>
      <p:grpSpPr>
        <a:xfrm>
          <a:off x="0" y="0"/>
          <a:ext cx="0" cy="0"/>
          <a:chOff x="0" y="0"/>
          <a:chExt cx="0" cy="0"/>
        </a:xfrm>
      </p:grpSpPr>
      <p:sp>
        <p:nvSpPr>
          <p:cNvPr id="272" name="Google Shape;272;p3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3" name="Google Shape;273;p38"/>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4" name="Google Shape;274;p38"/>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5" name="Google Shape;275;p38"/>
          <p:cNvSpPr txBox="1">
            <a:spLocks noGrp="1"/>
          </p:cNvSpPr>
          <p:nvPr>
            <p:ph type="title"/>
          </p:nvPr>
        </p:nvSpPr>
        <p:spPr>
          <a:xfrm>
            <a:off x="1115568" y="548640"/>
            <a:ext cx="10168128" cy="146304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600"/>
              <a:buFont typeface="Arial"/>
              <a:buNone/>
            </a:pPr>
            <a:endParaRPr sz="3600" b="1" dirty="0">
              <a:latin typeface="Calibri"/>
              <a:ea typeface="Calibri"/>
              <a:cs typeface="Calibri"/>
              <a:sym typeface="Calibri"/>
            </a:endParaRPr>
          </a:p>
          <a:p>
            <a:pPr marL="0" lvl="0" indent="0" algn="ctr" rtl="0">
              <a:lnSpc>
                <a:spcPct val="100000"/>
              </a:lnSpc>
              <a:spcBef>
                <a:spcPts val="0"/>
              </a:spcBef>
              <a:spcAft>
                <a:spcPts val="0"/>
              </a:spcAft>
              <a:buClr>
                <a:schemeClr val="dk1"/>
              </a:buClr>
              <a:buSzPts val="3600"/>
              <a:buFont typeface="Arial"/>
              <a:buNone/>
            </a:pPr>
            <a:r>
              <a:rPr lang="en-US" sz="4500" b="1" dirty="0">
                <a:latin typeface="Calibri"/>
                <a:ea typeface="Calibri"/>
                <a:cs typeface="Calibri"/>
                <a:sym typeface="Calibri"/>
              </a:rPr>
              <a:t>Investigative Decision Making In Action</a:t>
            </a:r>
            <a:r>
              <a:rPr lang="en-US" sz="1600" dirty="0">
                <a:latin typeface="Arial"/>
                <a:ea typeface="Arial"/>
                <a:cs typeface="Arial"/>
                <a:sym typeface="Arial"/>
              </a:rPr>
              <a:t> </a:t>
            </a:r>
            <a:endParaRPr sz="1900" dirty="0">
              <a:latin typeface="Arial"/>
              <a:ea typeface="Arial"/>
              <a:cs typeface="Arial"/>
              <a:sym typeface="Arial"/>
            </a:endParaRPr>
          </a:p>
          <a:p>
            <a:pPr marL="0" lvl="0" indent="0" algn="l" rtl="0">
              <a:lnSpc>
                <a:spcPct val="90000"/>
              </a:lnSpc>
              <a:spcBef>
                <a:spcPts val="0"/>
              </a:spcBef>
              <a:spcAft>
                <a:spcPts val="0"/>
              </a:spcAft>
              <a:buClr>
                <a:schemeClr val="dk1"/>
              </a:buClr>
              <a:buSzPts val="4000"/>
              <a:buFont typeface="Calibri"/>
              <a:buNone/>
            </a:pPr>
            <a:endParaRPr dirty="0"/>
          </a:p>
        </p:txBody>
      </p:sp>
      <p:sp>
        <p:nvSpPr>
          <p:cNvPr id="276" name="Google Shape;276;p38"/>
          <p:cNvSpPr/>
          <p:nvPr/>
        </p:nvSpPr>
        <p:spPr>
          <a:xfrm>
            <a:off x="498834" y="770799"/>
            <a:ext cx="128016"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7" name="Google Shape;277;p38"/>
          <p:cNvSpPr txBox="1">
            <a:spLocks noGrp="1"/>
          </p:cNvSpPr>
          <p:nvPr>
            <p:ph type="body" idx="2"/>
          </p:nvPr>
        </p:nvSpPr>
        <p:spPr>
          <a:xfrm>
            <a:off x="6998208" y="2276856"/>
            <a:ext cx="4554455" cy="3694176"/>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3200"/>
              <a:buFont typeface="Calibri"/>
              <a:buNone/>
            </a:pPr>
            <a:r>
              <a:rPr lang="en-US" sz="44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What makes an investigative decision strong?</a:t>
            </a:r>
            <a:endParaRPr sz="4400" dirty="0">
              <a:latin typeface="Calibri" panose="020F0502020204030204" pitchFamily="34" charset="0"/>
              <a:ea typeface="Calibri" panose="020F0502020204030204" pitchFamily="34" charset="0"/>
              <a:cs typeface="Calibri" panose="020F0502020204030204" pitchFamily="34" charset="0"/>
            </a:endParaRPr>
          </a:p>
        </p:txBody>
      </p:sp>
      <p:pic>
        <p:nvPicPr>
          <p:cNvPr id="278" name="Google Shape;278;p38"/>
          <p:cNvPicPr preferRelativeResize="0">
            <a:picLocks noGrp="1"/>
          </p:cNvPicPr>
          <p:nvPr>
            <p:ph type="body" idx="1"/>
          </p:nvPr>
        </p:nvPicPr>
        <p:blipFill rotWithShape="1">
          <a:blip r:embed="rId3">
            <a:alphaModFix/>
          </a:blip>
          <a:srcRect/>
          <a:stretch/>
        </p:blipFill>
        <p:spPr>
          <a:xfrm>
            <a:off x="908304" y="2627759"/>
            <a:ext cx="5181600" cy="2914649"/>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3"/>
        <p:cNvGrpSpPr/>
        <p:nvPr/>
      </p:nvGrpSpPr>
      <p:grpSpPr>
        <a:xfrm>
          <a:off x="0" y="0"/>
          <a:ext cx="0" cy="0"/>
          <a:chOff x="0" y="0"/>
          <a:chExt cx="0" cy="0"/>
        </a:xfrm>
      </p:grpSpPr>
      <p:grpSp>
        <p:nvGrpSpPr>
          <p:cNvPr id="284" name="Google Shape;284;p2"/>
          <p:cNvGrpSpPr/>
          <p:nvPr/>
        </p:nvGrpSpPr>
        <p:grpSpPr>
          <a:xfrm>
            <a:off x="5078086" y="-96441"/>
            <a:ext cx="189049" cy="6954441"/>
            <a:chOff x="0" y="-38100"/>
            <a:chExt cx="74686" cy="2747433"/>
          </a:xfrm>
        </p:grpSpPr>
        <p:sp>
          <p:nvSpPr>
            <p:cNvPr id="285" name="Google Shape;285;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286" name="Google Shape;286;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287" name="Google Shape;287;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288" name="Google Shape;288;p2"/>
          <p:cNvSpPr txBox="1"/>
          <p:nvPr/>
        </p:nvSpPr>
        <p:spPr>
          <a:xfrm>
            <a:off x="5587030" y="2221487"/>
            <a:ext cx="5460900" cy="2872581"/>
          </a:xfrm>
          <a:prstGeom prst="rect">
            <a:avLst/>
          </a:prstGeom>
          <a:noFill/>
          <a:ln>
            <a:noFill/>
          </a:ln>
        </p:spPr>
        <p:txBody>
          <a:bodyPr spcFirstLastPara="1" wrap="square" lIns="0" tIns="0" rIns="0" bIns="0" anchor="t" anchorCtr="0">
            <a:spAutoFit/>
          </a:bodyPr>
          <a:lstStyle/>
          <a:p>
            <a:pPr marL="1028700" marR="0" lvl="0" indent="-571500" algn="l" defTabSz="914400" rtl="0" eaLnBrk="1" fontAlgn="auto" latinLnBrk="0" hangingPunct="1">
              <a:lnSpc>
                <a:spcPct val="100000"/>
              </a:lnSpc>
              <a:spcBef>
                <a:spcPts val="800"/>
              </a:spcBef>
              <a:spcAft>
                <a:spcPts val="0"/>
              </a:spcAft>
              <a:buClr>
                <a:srgbClr val="000000"/>
              </a:buClr>
              <a:buSzPts val="2933"/>
              <a:buFont typeface="Arial" panose="020B0604020202020204" pitchFamily="34" charset="0"/>
              <a:buChar char="•"/>
              <a:tabLst/>
              <a:defRPr/>
            </a:pPr>
            <a:r>
              <a:rPr kumimoji="0" lang="en-US" sz="3600" i="0" u="none" strike="noStrike" kern="0" cap="none" spc="0" normalizeH="0" baseline="0" noProof="0" dirty="0">
                <a:ln>
                  <a:noFill/>
                </a:ln>
                <a:solidFill>
                  <a:srgbClr val="333333"/>
                </a:solidFill>
                <a:effectLst/>
                <a:uLnTx/>
                <a:uFillTx/>
                <a:latin typeface="Calibri"/>
                <a:ea typeface="Calibri"/>
                <a:cs typeface="Calibri"/>
                <a:sym typeface="Calibri"/>
              </a:rPr>
              <a:t>Establish expectations for strengthening decision-making when determining next investigative actions.</a:t>
            </a:r>
            <a:endParaRPr kumimoji="0" sz="360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89" name="Google Shape;289;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4"/>
        <p:cNvGrpSpPr/>
        <p:nvPr/>
      </p:nvGrpSpPr>
      <p:grpSpPr>
        <a:xfrm>
          <a:off x="0" y="0"/>
          <a:ext cx="0" cy="0"/>
          <a:chOff x="0" y="0"/>
          <a:chExt cx="0" cy="0"/>
        </a:xfrm>
      </p:grpSpPr>
      <p:sp>
        <p:nvSpPr>
          <p:cNvPr id="295" name="Google Shape;295;p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96" name="Google Shape;296;p3"/>
          <p:cNvPicPr preferRelativeResize="0">
            <a:picLocks noGrp="1"/>
          </p:cNvPicPr>
          <p:nvPr>
            <p:ph type="body" idx="1"/>
          </p:nvPr>
        </p:nvPicPr>
        <p:blipFill rotWithShape="1">
          <a:blip r:embed="rId3">
            <a:alphaModFix/>
          </a:blip>
          <a:srcRect t="3881" r="21472" b="3046"/>
          <a:stretch/>
        </p:blipFill>
        <p:spPr>
          <a:xfrm>
            <a:off x="3523488" y="10"/>
            <a:ext cx="8668512" cy="6857990"/>
          </a:xfrm>
          <a:prstGeom prst="rect">
            <a:avLst/>
          </a:prstGeom>
          <a:noFill/>
          <a:ln>
            <a:noFill/>
          </a:ln>
        </p:spPr>
      </p:pic>
      <p:sp>
        <p:nvSpPr>
          <p:cNvPr id="297" name="Google Shape;297;p3"/>
          <p:cNvSpPr/>
          <p:nvPr/>
        </p:nvSpPr>
        <p:spPr>
          <a:xfrm>
            <a:off x="0" y="0"/>
            <a:ext cx="9756601" cy="6858000"/>
          </a:xfrm>
          <a:prstGeom prst="rect">
            <a:avLst/>
          </a:prstGeom>
          <a:gradFill>
            <a:gsLst>
              <a:gs pos="0">
                <a:srgbClr val="FFFFFF">
                  <a:alpha val="0"/>
                </a:srgbClr>
              </a:gs>
              <a:gs pos="19000">
                <a:srgbClr val="FFFFFF">
                  <a:alpha val="38039"/>
                </a:srgbClr>
              </a:gs>
              <a:gs pos="35000">
                <a:srgbClr val="FFFFFF">
                  <a:alpha val="78824"/>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98" name="Google Shape;298;p3"/>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Calibri"/>
              <a:buNone/>
            </a:pPr>
            <a:r>
              <a:rPr lang="en-US" sz="4800" b="1">
                <a:latin typeface="Calibri"/>
                <a:ea typeface="Calibri"/>
                <a:cs typeface="Calibri"/>
                <a:sym typeface="Calibri"/>
              </a:rPr>
              <a:t>Different Decisions Lead To Different Outcomes</a:t>
            </a:r>
            <a:endParaRPr/>
          </a:p>
        </p:txBody>
      </p:sp>
      <p:sp>
        <p:nvSpPr>
          <p:cNvPr id="299" name="Google Shape;299;p3"/>
          <p:cNvSpPr/>
          <p:nvPr/>
        </p:nvSpPr>
        <p:spPr>
          <a:xfrm rot="5400000">
            <a:off x="759921" y="346791"/>
            <a:ext cx="146304"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0" name="Google Shape;300;p3"/>
          <p:cNvSpPr/>
          <p:nvPr/>
        </p:nvSpPr>
        <p:spPr>
          <a:xfrm>
            <a:off x="481029" y="4546920"/>
            <a:ext cx="39776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5"/>
        <p:cNvGrpSpPr/>
        <p:nvPr/>
      </p:nvGrpSpPr>
      <p:grpSpPr>
        <a:xfrm>
          <a:off x="0" y="0"/>
          <a:ext cx="0" cy="0"/>
          <a:chOff x="0" y="0"/>
          <a:chExt cx="0" cy="0"/>
        </a:xfrm>
      </p:grpSpPr>
      <p:sp>
        <p:nvSpPr>
          <p:cNvPr id="306" name="Google Shape;306;p3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7" name="Google Shape;307;p39"/>
          <p:cNvSpPr/>
          <p:nvPr/>
        </p:nvSpPr>
        <p:spPr>
          <a:xfrm>
            <a:off x="409575" y="633619"/>
            <a:ext cx="4279383" cy="5495925"/>
          </a:xfrm>
          <a:prstGeom prst="rect">
            <a:avLst/>
          </a:prstGeom>
          <a:solidFill>
            <a:schemeClr val="lt1"/>
          </a:solidFill>
          <a:ln w="9525" cap="flat" cmpd="sng">
            <a:solidFill>
              <a:srgbClr val="E1E1E1"/>
            </a:solidFill>
            <a:prstDash val="solid"/>
            <a:round/>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8" name="Google Shape;308;p39"/>
          <p:cNvSpPr txBox="1">
            <a:spLocks noGrp="1"/>
          </p:cNvSpPr>
          <p:nvPr>
            <p:ph type="title"/>
          </p:nvPr>
        </p:nvSpPr>
        <p:spPr>
          <a:xfrm>
            <a:off x="537592" y="978619"/>
            <a:ext cx="4215374" cy="110642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sz="3500" b="1">
                <a:latin typeface="Calibri"/>
                <a:ea typeface="Calibri"/>
                <a:cs typeface="Calibri"/>
                <a:sym typeface="Calibri"/>
              </a:rPr>
              <a:t>Moving From Action to Intentional Actions </a:t>
            </a:r>
            <a:endParaRPr/>
          </a:p>
        </p:txBody>
      </p:sp>
      <p:sp>
        <p:nvSpPr>
          <p:cNvPr id="309" name="Google Shape;309;p39"/>
          <p:cNvSpPr/>
          <p:nvPr/>
        </p:nvSpPr>
        <p:spPr>
          <a:xfrm>
            <a:off x="345567" y="1170432"/>
            <a:ext cx="128016"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0" name="Google Shape;310;p39"/>
          <p:cNvSpPr/>
          <p:nvPr/>
        </p:nvSpPr>
        <p:spPr>
          <a:xfrm>
            <a:off x="877459" y="2121408"/>
            <a:ext cx="3328416" cy="9144"/>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1" name="Google Shape;311;p39"/>
          <p:cNvSpPr txBox="1">
            <a:spLocks noGrp="1"/>
          </p:cNvSpPr>
          <p:nvPr>
            <p:ph type="body" idx="1"/>
          </p:nvPr>
        </p:nvSpPr>
        <p:spPr>
          <a:xfrm>
            <a:off x="537592" y="2359152"/>
            <a:ext cx="3929905" cy="3425043"/>
          </a:xfrm>
          <a:prstGeom prst="rect">
            <a:avLst/>
          </a:prstGeom>
          <a:noFill/>
          <a:ln>
            <a:noFill/>
          </a:ln>
        </p:spPr>
        <p:txBody>
          <a:bodyPr spcFirstLastPara="1" wrap="square" lIns="91425" tIns="45700" rIns="91425" bIns="45700" anchor="t" anchorCtr="0">
            <a:normAutofit/>
          </a:bodyPr>
          <a:lstStyle/>
          <a:p>
            <a:pPr marL="114300" lvl="0" indent="0" rtl="0">
              <a:lnSpc>
                <a:spcPct val="90000"/>
              </a:lnSpc>
              <a:spcBef>
                <a:spcPts val="1000"/>
              </a:spcBef>
              <a:spcAft>
                <a:spcPts val="0"/>
              </a:spcAft>
              <a:buSzPts val="1800"/>
              <a:buNone/>
            </a:pPr>
            <a:r>
              <a:rPr lang="en-US" sz="3200" dirty="0">
                <a:latin typeface="Calibri" panose="020F0502020204030204" pitchFamily="34" charset="0"/>
                <a:ea typeface="Calibri" panose="020F0502020204030204" pitchFamily="34" charset="0"/>
                <a:cs typeface="Calibri" panose="020F0502020204030204" pitchFamily="34" charset="0"/>
                <a:sym typeface="Calibri"/>
              </a:rPr>
              <a:t>Let’s evaluate investigative decisions and distinguish between strong and weak actions.</a:t>
            </a:r>
            <a:endParaRPr sz="3200" dirty="0">
              <a:latin typeface="Calibri" panose="020F0502020204030204" pitchFamily="34" charset="0"/>
              <a:ea typeface="Calibri" panose="020F0502020204030204" pitchFamily="34" charset="0"/>
              <a:cs typeface="Calibri" panose="020F0502020204030204" pitchFamily="34" charset="0"/>
            </a:endParaRPr>
          </a:p>
        </p:txBody>
      </p:sp>
      <p:pic>
        <p:nvPicPr>
          <p:cNvPr id="312" name="Google Shape;312;p39" descr="Person writing on a notebook"/>
          <p:cNvPicPr preferRelativeResize="0"/>
          <p:nvPr/>
        </p:nvPicPr>
        <p:blipFill rotWithShape="1">
          <a:blip r:embed="rId3">
            <a:alphaModFix/>
          </a:blip>
          <a:srcRect l="11442" r="7692" b="-1"/>
          <a:stretch/>
        </p:blipFill>
        <p:spPr>
          <a:xfrm>
            <a:off x="5124450" y="634382"/>
            <a:ext cx="6657213" cy="5495162"/>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8"/>
        <p:cNvGrpSpPr/>
        <p:nvPr/>
      </p:nvGrpSpPr>
      <p:grpSpPr>
        <a:xfrm>
          <a:off x="0" y="0"/>
          <a:ext cx="0" cy="0"/>
          <a:chOff x="0" y="0"/>
          <a:chExt cx="0" cy="0"/>
        </a:xfrm>
      </p:grpSpPr>
      <p:grpSp>
        <p:nvGrpSpPr>
          <p:cNvPr id="330" name="Google Shape;330;p5"/>
          <p:cNvGrpSpPr/>
          <p:nvPr/>
        </p:nvGrpSpPr>
        <p:grpSpPr>
          <a:xfrm>
            <a:off x="4" y="1216597"/>
            <a:ext cx="731521" cy="673460"/>
            <a:chOff x="3940602" y="308034"/>
            <a:chExt cx="2116791" cy="3428999"/>
          </a:xfrm>
        </p:grpSpPr>
        <p:sp>
          <p:nvSpPr>
            <p:cNvPr id="331" name="Google Shape;331;p5"/>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2" name="Google Shape;332;p5"/>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3" name="Google Shape;333;p5"/>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334" name="Google Shape;334;p5"/>
          <p:cNvSpPr/>
          <p:nvPr/>
        </p:nvSpPr>
        <p:spPr>
          <a:xfrm>
            <a:off x="640079" y="613954"/>
            <a:ext cx="10820396" cy="1894116"/>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5" name="Google Shape;335;p5"/>
          <p:cNvSpPr txBox="1">
            <a:spLocks noGrp="1"/>
          </p:cNvSpPr>
          <p:nvPr>
            <p:ph type="title"/>
          </p:nvPr>
        </p:nvSpPr>
        <p:spPr>
          <a:xfrm>
            <a:off x="839244" y="829493"/>
            <a:ext cx="10271342" cy="1554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800"/>
              <a:buFont typeface="Calibri"/>
              <a:buNone/>
            </a:pPr>
            <a:r>
              <a:rPr lang="en-US" sz="4800" b="1" dirty="0">
                <a:latin typeface="Calibri"/>
                <a:ea typeface="Calibri"/>
                <a:cs typeface="Calibri"/>
                <a:sym typeface="Calibri"/>
              </a:rPr>
              <a:t>Consequences Of Weak Investigative Decisions</a:t>
            </a:r>
            <a:endParaRPr dirty="0"/>
          </a:p>
        </p:txBody>
      </p:sp>
      <p:sp>
        <p:nvSpPr>
          <p:cNvPr id="336" name="Google Shape;336;p5"/>
          <p:cNvSpPr txBox="1">
            <a:spLocks noGrp="1"/>
          </p:cNvSpPr>
          <p:nvPr>
            <p:ph type="body" idx="1"/>
          </p:nvPr>
        </p:nvSpPr>
        <p:spPr>
          <a:xfrm>
            <a:off x="1043631" y="2991396"/>
            <a:ext cx="10310169" cy="2259871"/>
          </a:xfrm>
          <a:prstGeom prst="rect">
            <a:avLst/>
          </a:prstGeom>
          <a:noFill/>
          <a:ln>
            <a:noFill/>
          </a:ln>
        </p:spPr>
        <p:txBody>
          <a:bodyPr spcFirstLastPara="1" wrap="square" lIns="91425" tIns="45700" rIns="91425" bIns="45700" anchor="ctr" anchorCtr="0">
            <a:normAutofit/>
          </a:bodyPr>
          <a:lstStyle/>
          <a:p>
            <a:pPr marL="0" lvl="0" indent="-228600" algn="ctr" rtl="0">
              <a:lnSpc>
                <a:spcPct val="100000"/>
              </a:lnSpc>
              <a:spcBef>
                <a:spcPts val="0"/>
              </a:spcBef>
              <a:spcAft>
                <a:spcPts val="0"/>
              </a:spcAft>
              <a:buClr>
                <a:schemeClr val="dk1"/>
              </a:buClr>
              <a:buSzPts val="3200"/>
              <a:buNone/>
            </a:pPr>
            <a:r>
              <a:rPr lang="en-US" sz="3600" b="0" i="0" u="none" strike="noStrike" dirty="0">
                <a:latin typeface="Calibri"/>
                <a:ea typeface="Calibri"/>
                <a:cs typeface="Calibri"/>
                <a:sym typeface="Calibri"/>
              </a:rPr>
              <a:t>Real-world impact of weak investigative decisions on case understanding, information accuracy, and child safety.</a:t>
            </a:r>
            <a:endParaRPr sz="3600" b="1" dirty="0">
              <a:latin typeface="Calibri"/>
              <a:ea typeface="Calibri"/>
              <a:cs typeface="Calibri"/>
              <a:sym typeface="Calibri"/>
            </a:endParaRPr>
          </a:p>
        </p:txBody>
      </p:sp>
      <p:cxnSp>
        <p:nvCxnSpPr>
          <p:cNvPr id="337" name="Google Shape;337;p5"/>
          <p:cNvCxnSpPr/>
          <p:nvPr/>
        </p:nvCxnSpPr>
        <p:spPr>
          <a:xfrm rot="10800000">
            <a:off x="838200" y="6485313"/>
            <a:ext cx="10515600" cy="0"/>
          </a:xfrm>
          <a:prstGeom prst="straightConnector1">
            <a:avLst/>
          </a:prstGeom>
          <a:noFill/>
          <a:ln w="57150" cap="flat" cmpd="sng">
            <a:solidFill>
              <a:schemeClr val="accent4"/>
            </a:solidFill>
            <a:prstDash val="solid"/>
            <a:miter lim="8000"/>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2"/>
        <p:cNvGrpSpPr/>
        <p:nvPr/>
      </p:nvGrpSpPr>
      <p:grpSpPr>
        <a:xfrm>
          <a:off x="0" y="0"/>
          <a:ext cx="0" cy="0"/>
          <a:chOff x="0" y="0"/>
          <a:chExt cx="0" cy="0"/>
        </a:xfrm>
      </p:grpSpPr>
      <p:sp>
        <p:nvSpPr>
          <p:cNvPr id="343" name="Google Shape;343;p4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44" name="Google Shape;344;p40"/>
          <p:cNvSpPr txBox="1">
            <a:spLocks noGrp="1"/>
          </p:cNvSpPr>
          <p:nvPr>
            <p:ph type="title"/>
          </p:nvPr>
        </p:nvSpPr>
        <p:spPr>
          <a:xfrm>
            <a:off x="795528" y="386930"/>
            <a:ext cx="10141799" cy="130055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1800"/>
              <a:buNone/>
            </a:pPr>
            <a:r>
              <a:rPr lang="en-US" sz="4500" b="1">
                <a:latin typeface="Calibri"/>
                <a:ea typeface="Calibri"/>
                <a:cs typeface="Calibri"/>
                <a:sym typeface="Calibri"/>
              </a:rPr>
              <a:t>From Decisions To Safety Understanding </a:t>
            </a:r>
            <a:endParaRPr/>
          </a:p>
        </p:txBody>
      </p:sp>
      <p:sp>
        <p:nvSpPr>
          <p:cNvPr id="345" name="Google Shape;345;p40"/>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46" name="Google Shape;346;p40"/>
          <p:cNvSpPr/>
          <p:nvPr/>
        </p:nvSpPr>
        <p:spPr>
          <a:xfrm>
            <a:off x="0" y="2203079"/>
            <a:ext cx="11383362" cy="4267991"/>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347" name="Google Shape;347;p40" descr="Person reading book"/>
          <p:cNvPicPr preferRelativeResize="0"/>
          <p:nvPr/>
        </p:nvPicPr>
        <p:blipFill rotWithShape="1">
          <a:blip r:embed="rId3">
            <a:alphaModFix/>
          </a:blip>
          <a:srcRect l="4971" r="2471"/>
          <a:stretch/>
        </p:blipFill>
        <p:spPr>
          <a:xfrm>
            <a:off x="635295" y="2524715"/>
            <a:ext cx="5150277" cy="371424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
        <p:nvSpPr>
          <p:cNvPr id="348" name="Google Shape;348;p40"/>
          <p:cNvSpPr txBox="1">
            <a:spLocks noGrp="1"/>
          </p:cNvSpPr>
          <p:nvPr>
            <p:ph type="body" idx="1"/>
          </p:nvPr>
        </p:nvSpPr>
        <p:spPr>
          <a:xfrm>
            <a:off x="6406429" y="2319134"/>
            <a:ext cx="4976933" cy="4035880"/>
          </a:xfrm>
          <a:prstGeom prst="rect">
            <a:avLst/>
          </a:prstGeom>
          <a:noFill/>
          <a:ln>
            <a:noFill/>
          </a:ln>
        </p:spPr>
        <p:txBody>
          <a:bodyPr spcFirstLastPara="1" wrap="square" lIns="91425" tIns="45700" rIns="91425" bIns="45700" anchor="ctr" anchorCtr="0">
            <a:noAutofit/>
          </a:bodyPr>
          <a:lstStyle/>
          <a:p>
            <a:pPr marL="114300" lvl="0" indent="0" rtl="0">
              <a:lnSpc>
                <a:spcPct val="100000"/>
              </a:lnSpc>
              <a:spcBef>
                <a:spcPts val="1000"/>
              </a:spcBef>
              <a:spcAft>
                <a:spcPts val="0"/>
              </a:spcAft>
              <a:buSzPct val="60811"/>
              <a:buNone/>
            </a:pPr>
            <a:r>
              <a:rPr lang="en-US" sz="3200" dirty="0">
                <a:latin typeface="Calibri" panose="020F0502020204030204" pitchFamily="34" charset="0"/>
                <a:ea typeface="Calibri" panose="020F0502020204030204" pitchFamily="34" charset="0"/>
                <a:cs typeface="Calibri" panose="020F0502020204030204" pitchFamily="34" charset="0"/>
                <a:sym typeface="Calibri"/>
              </a:rPr>
              <a:t>The information you gather, the people you speak with, and the order in which you take action all contribute to your ability to accurately identify safety threats and understand what is happening in the family. </a:t>
            </a:r>
            <a:endParaRPr sz="3200" dirty="0">
              <a:latin typeface="Calibri" panose="020F0502020204030204" pitchFamily="34" charset="0"/>
              <a:ea typeface="Calibri" panose="020F0502020204030204" pitchFamily="34" charset="0"/>
              <a:cs typeface="Calibri" panose="020F0502020204030204" pitchFamily="34" charset="0"/>
            </a:endParaRPr>
          </a:p>
        </p:txBody>
      </p:sp>
      <p:sp>
        <p:nvSpPr>
          <p:cNvPr id="349" name="Google Shape;349;p40"/>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pic>
        <p:nvPicPr>
          <p:cNvPr id="565" name="Google Shape;56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66" name="Google Shape;566;p1"/>
          <p:cNvSpPr/>
          <p:nvPr/>
        </p:nvSpPr>
        <p:spPr>
          <a:xfrm>
            <a:off x="433387" y="5695950"/>
            <a:ext cx="11325225" cy="895350"/>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67" name="Google Shape;567;p1"/>
          <p:cNvSpPr txBox="1"/>
          <p:nvPr/>
        </p:nvSpPr>
        <p:spPr>
          <a:xfrm>
            <a:off x="945355" y="5882015"/>
            <a:ext cx="10301288" cy="5232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STRUCTURED SIMULATION: CAREGIVER ENGAGEMENT (CHARLOTTE)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2"/>
        <p:cNvGrpSpPr/>
        <p:nvPr/>
      </p:nvGrpSpPr>
      <p:grpSpPr>
        <a:xfrm>
          <a:off x="0" y="0"/>
          <a:ext cx="0" cy="0"/>
          <a:chOff x="0" y="0"/>
          <a:chExt cx="0" cy="0"/>
        </a:xfrm>
      </p:grpSpPr>
      <p:sp>
        <p:nvSpPr>
          <p:cNvPr id="574" name="Google Shape;574;p38"/>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75" name="Google Shape;575;p38"/>
          <p:cNvSpPr/>
          <p:nvPr/>
        </p:nvSpPr>
        <p:spPr>
          <a:xfrm>
            <a:off x="566928" y="548640"/>
            <a:ext cx="11155680" cy="14630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76" name="Google Shape;576;p38"/>
          <p:cNvSpPr txBox="1">
            <a:spLocks noGrp="1"/>
          </p:cNvSpPr>
          <p:nvPr>
            <p:ph type="title"/>
          </p:nvPr>
        </p:nvSpPr>
        <p:spPr>
          <a:xfrm>
            <a:off x="1115568" y="548639"/>
            <a:ext cx="9569849" cy="1463039"/>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1"/>
              </a:buClr>
              <a:buSzPts val="4000"/>
              <a:buFont typeface="Calibri"/>
              <a:buNone/>
            </a:pPr>
            <a:r>
              <a:rPr lang="en-US" sz="4000" b="1" dirty="0">
                <a:latin typeface="Calibri"/>
                <a:ea typeface="Calibri"/>
                <a:cs typeface="Calibri"/>
                <a:sym typeface="Calibri"/>
              </a:rPr>
              <a:t>Structured Simulation: </a:t>
            </a:r>
            <a:br>
              <a:rPr lang="en-US" sz="4000" b="1" dirty="0">
                <a:latin typeface="Calibri"/>
                <a:ea typeface="Calibri"/>
                <a:cs typeface="Calibri"/>
                <a:sym typeface="Calibri"/>
              </a:rPr>
            </a:br>
            <a:r>
              <a:rPr lang="en-US" sz="4000" b="1" dirty="0">
                <a:latin typeface="Calibri"/>
                <a:ea typeface="Calibri"/>
                <a:cs typeface="Calibri"/>
                <a:sym typeface="Calibri"/>
              </a:rPr>
              <a:t>Caregiver Engagement (Charlotte)</a:t>
            </a:r>
            <a:endParaRPr dirty="0"/>
          </a:p>
        </p:txBody>
      </p:sp>
      <p:sp>
        <p:nvSpPr>
          <p:cNvPr id="577" name="Google Shape;577;p38"/>
          <p:cNvSpPr/>
          <p:nvPr/>
        </p:nvSpPr>
        <p:spPr>
          <a:xfrm>
            <a:off x="498834" y="770799"/>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78" name="Google Shape;578;p38"/>
          <p:cNvSpPr txBox="1">
            <a:spLocks noGrp="1"/>
          </p:cNvSpPr>
          <p:nvPr>
            <p:ph type="body" idx="2"/>
          </p:nvPr>
        </p:nvSpPr>
        <p:spPr>
          <a:xfrm>
            <a:off x="7169778" y="2154205"/>
            <a:ext cx="3872243" cy="3694176"/>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3500"/>
              <a:buFont typeface="Calibri"/>
              <a:buNone/>
            </a:pPr>
            <a:r>
              <a:rPr lang="en-US" sz="36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What is your goal when engaging with a caregiver in an investigation?</a:t>
            </a:r>
            <a:endParaRPr sz="3600" dirty="0">
              <a:latin typeface="Calibri" panose="020F0502020204030204" pitchFamily="34" charset="0"/>
              <a:ea typeface="Calibri" panose="020F0502020204030204" pitchFamily="34" charset="0"/>
              <a:cs typeface="Calibri" panose="020F0502020204030204" pitchFamily="34" charset="0"/>
            </a:endParaRPr>
          </a:p>
        </p:txBody>
      </p:sp>
      <p:pic>
        <p:nvPicPr>
          <p:cNvPr id="579" name="Google Shape;579;p38"/>
          <p:cNvPicPr preferRelativeResize="0">
            <a:picLocks noGrp="1"/>
          </p:cNvPicPr>
          <p:nvPr>
            <p:ph type="body" idx="1"/>
          </p:nvPr>
        </p:nvPicPr>
        <p:blipFill rotWithShape="1">
          <a:blip r:embed="rId3">
            <a:alphaModFix/>
          </a:blip>
          <a:srcRect/>
          <a:stretch/>
        </p:blipFill>
        <p:spPr>
          <a:xfrm>
            <a:off x="838200" y="2543969"/>
            <a:ext cx="5181600" cy="2914649"/>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4"/>
        <p:cNvGrpSpPr/>
        <p:nvPr/>
      </p:nvGrpSpPr>
      <p:grpSpPr>
        <a:xfrm>
          <a:off x="0" y="0"/>
          <a:ext cx="0" cy="0"/>
          <a:chOff x="0" y="0"/>
          <a:chExt cx="0" cy="0"/>
        </a:xfrm>
      </p:grpSpPr>
      <p:grpSp>
        <p:nvGrpSpPr>
          <p:cNvPr id="585" name="Google Shape;585;p2"/>
          <p:cNvGrpSpPr/>
          <p:nvPr/>
        </p:nvGrpSpPr>
        <p:grpSpPr>
          <a:xfrm>
            <a:off x="5078086" y="-96441"/>
            <a:ext cx="189049" cy="6954441"/>
            <a:chOff x="0" y="-38100"/>
            <a:chExt cx="74686" cy="2747433"/>
          </a:xfrm>
        </p:grpSpPr>
        <p:sp>
          <p:nvSpPr>
            <p:cNvPr id="586" name="Google Shape;586;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587" name="Google Shape;587;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588" name="Google Shape;588;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589" name="Google Shape;589;p2"/>
          <p:cNvSpPr txBox="1"/>
          <p:nvPr/>
        </p:nvSpPr>
        <p:spPr>
          <a:xfrm>
            <a:off x="5686816" y="1407934"/>
            <a:ext cx="5870084" cy="4042132"/>
          </a:xfrm>
          <a:prstGeom prst="rect">
            <a:avLst/>
          </a:prstGeom>
          <a:noFill/>
          <a:ln>
            <a:noFill/>
          </a:ln>
        </p:spPr>
        <p:txBody>
          <a:bodyPr spcFirstLastPara="1" wrap="square" lIns="0" tIns="0" rIns="0" bIns="0" anchor="t" anchorCtr="0">
            <a:spAutoFit/>
          </a:bodyPr>
          <a:lstStyle/>
          <a:p>
            <a:pPr marL="728146" marR="0" lvl="0" indent="-457200" algn="l" defTabSz="914400" rtl="0" eaLnBrk="1" fontAlgn="auto" latinLnBrk="0" hangingPunct="1">
              <a:lnSpc>
                <a:spcPct val="100000"/>
              </a:lnSpc>
              <a:spcBef>
                <a:spcPts val="800"/>
              </a:spcBef>
              <a:spcAft>
                <a:spcPts val="0"/>
              </a:spcAft>
              <a:buClr>
                <a:srgbClr val="333333"/>
              </a:buClr>
              <a:buSzPts val="4400"/>
              <a:buFont typeface="Arial" panose="020B0604020202020204" pitchFamily="34" charset="0"/>
              <a:buChar char="•"/>
              <a:tabLst/>
              <a:defRPr/>
            </a:pPr>
            <a:r>
              <a:rPr kumimoji="0" lang="en-US" sz="3200" i="0" u="none" strike="noStrike" kern="0" cap="none" spc="0" normalizeH="0" baseline="0" noProof="0" dirty="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Understand expectations for caregiver engagement, information gathering, and applying investigative decision-making in alignment with the Structured Decision Making (SDM) framework through structure simulation. </a:t>
            </a:r>
            <a:endParaRPr kumimoji="0" sz="320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590" name="Google Shape;590;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5"/>
        <p:cNvGrpSpPr/>
        <p:nvPr/>
      </p:nvGrpSpPr>
      <p:grpSpPr>
        <a:xfrm>
          <a:off x="0" y="0"/>
          <a:ext cx="0" cy="0"/>
          <a:chOff x="0" y="0"/>
          <a:chExt cx="0" cy="0"/>
        </a:xfrm>
      </p:grpSpPr>
      <p:sp>
        <p:nvSpPr>
          <p:cNvPr id="597" name="Google Shape;597;p39"/>
          <p:cNvSpPr txBox="1"/>
          <p:nvPr/>
        </p:nvSpPr>
        <p:spPr>
          <a:xfrm>
            <a:off x="631239" y="617556"/>
            <a:ext cx="9674678" cy="227293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0"/>
              </a:spcBef>
              <a:spcAft>
                <a:spcPts val="0"/>
              </a:spcAft>
              <a:buClr>
                <a:srgbClr val="50131F"/>
              </a:buClr>
              <a:buSzPts val="5000"/>
              <a:buFont typeface="Arial"/>
              <a:buNone/>
              <a:tabLst/>
              <a:defRPr/>
            </a:pPr>
            <a:r>
              <a:rPr kumimoji="0" lang="en-US" sz="5000" b="1" i="0" u="none" strike="noStrike" kern="0" cap="none" spc="0" normalizeH="0" baseline="0" noProof="0" dirty="0">
                <a:ln>
                  <a:noFill/>
                </a:ln>
                <a:solidFill>
                  <a:srgbClr val="50131F"/>
                </a:solidFill>
                <a:effectLst/>
                <a:uLnTx/>
                <a:uFillTx/>
                <a:latin typeface="Calibri"/>
                <a:ea typeface="Calibri"/>
                <a:cs typeface="Calibri"/>
                <a:sym typeface="Calibri"/>
              </a:rPr>
              <a:t>New Staff Training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600"/>
              </a:spcBef>
              <a:spcAft>
                <a:spcPts val="0"/>
              </a:spcAft>
              <a:buClr>
                <a:srgbClr val="50131F"/>
              </a:buClr>
              <a:buSzPts val="5000"/>
              <a:buFont typeface="Arial"/>
              <a:buNone/>
              <a:tabLst/>
              <a:defRPr/>
            </a:pPr>
            <a:r>
              <a:rPr kumimoji="0" lang="en-US" sz="5000" b="1" i="0" u="none" strike="noStrike" kern="0" cap="none" spc="0" normalizeH="0" baseline="0" noProof="0" dirty="0">
                <a:ln>
                  <a:noFill/>
                </a:ln>
                <a:solidFill>
                  <a:srgbClr val="50131F"/>
                </a:solidFill>
                <a:effectLst/>
                <a:uLnTx/>
                <a:uFillTx/>
                <a:latin typeface="Calibri"/>
                <a:ea typeface="Calibri"/>
                <a:cs typeface="Calibri"/>
                <a:sym typeface="Calibri"/>
              </a:rPr>
              <a:t>Investigations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600"/>
              </a:spcBef>
              <a:spcAft>
                <a:spcPts val="0"/>
              </a:spcAft>
              <a:buClr>
                <a:srgbClr val="50131F"/>
              </a:buClr>
              <a:buSzPts val="5000"/>
              <a:buFont typeface="Arial"/>
              <a:buNone/>
              <a:tabLst/>
              <a:defRPr/>
            </a:pPr>
            <a:r>
              <a:rPr kumimoji="0" lang="en-US" sz="5000" b="1" i="0" u="none" strike="noStrike" kern="0" cap="none" spc="0" normalizeH="0" baseline="0" noProof="0" dirty="0">
                <a:ln>
                  <a:noFill/>
                </a:ln>
                <a:solidFill>
                  <a:srgbClr val="50131F"/>
                </a:solidFill>
                <a:effectLst/>
                <a:uLnTx/>
                <a:uFillTx/>
                <a:latin typeface="Calibri"/>
                <a:ea typeface="Calibri"/>
                <a:cs typeface="Calibri"/>
                <a:sym typeface="Calibri"/>
              </a:rPr>
              <a:t>Simulation Role Play Preparation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98" name="Google Shape;598;p39"/>
          <p:cNvSpPr txBox="1"/>
          <p:nvPr/>
        </p:nvSpPr>
        <p:spPr>
          <a:xfrm>
            <a:off x="2246811" y="4165501"/>
            <a:ext cx="9405258" cy="1105443"/>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8000"/>
              </a:lnSpc>
              <a:spcBef>
                <a:spcPts val="0"/>
              </a:spcBef>
              <a:spcAft>
                <a:spcPts val="0"/>
              </a:spcAft>
              <a:buClr>
                <a:srgbClr val="000000"/>
              </a:buClr>
              <a:buSzPts val="4300"/>
              <a:buFont typeface="Arial"/>
              <a:buNone/>
              <a:tabLst/>
              <a:defRPr/>
            </a:pPr>
            <a:r>
              <a:rPr kumimoji="0" lang="en-US" sz="3800" b="1" i="0" u="none" strike="noStrike" kern="0" cap="none" spc="0" normalizeH="0" baseline="0" noProof="0" dirty="0">
                <a:ln>
                  <a:noFill/>
                </a:ln>
                <a:solidFill>
                  <a:schemeClr val="accent4"/>
                </a:solidFill>
                <a:effectLst/>
                <a:uLnTx/>
                <a:uFillTx/>
                <a:latin typeface="Calibri"/>
                <a:ea typeface="Calibri"/>
                <a:cs typeface="Calibri"/>
                <a:sym typeface="Calibri"/>
              </a:rPr>
              <a:t>INVESTIGATIONS: CAREGIVER ENGAGEMENT</a:t>
            </a:r>
            <a:endParaRPr kumimoji="0" sz="1400" b="0" i="0" u="none" strike="noStrike" kern="0" cap="none" spc="0" normalizeH="0" baseline="0" noProof="0" dirty="0">
              <a:ln>
                <a:noFill/>
              </a:ln>
              <a:solidFill>
                <a:schemeClr val="accent4"/>
              </a:solidFill>
              <a:effectLst/>
              <a:uLnTx/>
              <a:uFillTx/>
              <a:latin typeface="Arial"/>
              <a:cs typeface="Arial"/>
              <a:sym typeface="Arial"/>
            </a:endParaRPr>
          </a:p>
        </p:txBody>
      </p:sp>
      <p:grpSp>
        <p:nvGrpSpPr>
          <p:cNvPr id="599" name="Google Shape;599;p39"/>
          <p:cNvGrpSpPr/>
          <p:nvPr/>
        </p:nvGrpSpPr>
        <p:grpSpPr>
          <a:xfrm>
            <a:off x="-829461" y="5216294"/>
            <a:ext cx="2331720" cy="2331720"/>
            <a:chOff x="0" y="0"/>
            <a:chExt cx="812800" cy="812800"/>
          </a:xfrm>
        </p:grpSpPr>
        <p:sp>
          <p:nvSpPr>
            <p:cNvPr id="600" name="Google Shape;600;p3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1" name="Google Shape;601;p39"/>
            <p:cNvSpPr txBox="1"/>
            <p:nvPr/>
          </p:nvSpPr>
          <p:spPr>
            <a:xfrm>
              <a:off x="76200" y="19050"/>
              <a:ext cx="660400" cy="71755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02" name="Google Shape;602;p39"/>
          <p:cNvGrpSpPr/>
          <p:nvPr/>
        </p:nvGrpSpPr>
        <p:grpSpPr>
          <a:xfrm>
            <a:off x="10603238" y="-1120081"/>
            <a:ext cx="3171426" cy="3171426"/>
            <a:chOff x="0" y="0"/>
            <a:chExt cx="812800" cy="812800"/>
          </a:xfrm>
        </p:grpSpPr>
        <p:sp>
          <p:nvSpPr>
            <p:cNvPr id="603" name="Google Shape;603;p3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4" name="Google Shape;604;p39"/>
            <p:cNvSpPr txBox="1"/>
            <p:nvPr/>
          </p:nvSpPr>
          <p:spPr>
            <a:xfrm>
              <a:off x="76200" y="19050"/>
              <a:ext cx="660400" cy="71755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0"/>
        <p:cNvGrpSpPr/>
        <p:nvPr/>
      </p:nvGrpSpPr>
      <p:grpSpPr>
        <a:xfrm>
          <a:off x="0" y="0"/>
          <a:ext cx="0" cy="0"/>
          <a:chOff x="0" y="0"/>
          <a:chExt cx="0" cy="0"/>
        </a:xfrm>
      </p:grpSpPr>
      <p:sp>
        <p:nvSpPr>
          <p:cNvPr id="651" name="Google Shape;651;g3f5a2fa000f_0_43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52" name="Google Shape;652;g3f5a2fa000f_0_435"/>
          <p:cNvSpPr/>
          <p:nvPr/>
        </p:nvSpPr>
        <p:spPr>
          <a:xfrm>
            <a:off x="643499" y="625050"/>
            <a:ext cx="10905000" cy="5607900"/>
          </a:xfrm>
          <a:prstGeom prst="rect">
            <a:avLst/>
          </a:prstGeom>
          <a:noFill/>
          <a:ln w="19050" cap="flat" cmpd="sng">
            <a:solidFill>
              <a:srgbClr val="3F3F3F"/>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3300"/>
              <a:buFont typeface="Arial"/>
              <a:buNone/>
              <a:tabLst/>
              <a:defRPr/>
            </a:pPr>
            <a:endParaRPr kumimoji="0" sz="33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2900"/>
              <a:buFont typeface="Arial"/>
              <a:buNone/>
              <a:tabLst/>
              <a:defRPr/>
            </a:pPr>
            <a:endParaRPr kumimoji="0" sz="2900" b="1" i="0" u="none" strike="noStrike" kern="0" cap="none" spc="0" normalizeH="0" baseline="0" noProof="0">
              <a:ln>
                <a:noFill/>
              </a:ln>
              <a:solidFill>
                <a:srgbClr val="50A1CA"/>
              </a:solidFill>
              <a:effectLst/>
              <a:uLnTx/>
              <a:uFillTx/>
              <a:latin typeface="Arial"/>
              <a:ea typeface="Arial"/>
              <a:cs typeface="Arial"/>
              <a:sym typeface="Arial"/>
            </a:endParaRPr>
          </a:p>
        </p:txBody>
      </p:sp>
      <p:sp>
        <p:nvSpPr>
          <p:cNvPr id="653" name="Google Shape;653;g3f5a2fa000f_0_435"/>
          <p:cNvSpPr txBox="1"/>
          <p:nvPr/>
        </p:nvSpPr>
        <p:spPr>
          <a:xfrm>
            <a:off x="4722800" y="3968783"/>
            <a:ext cx="6606600" cy="1924500"/>
          </a:xfrm>
          <a:prstGeom prst="rect">
            <a:avLst/>
          </a:prstGeom>
          <a:noFill/>
          <a:ln>
            <a:noFill/>
          </a:ln>
        </p:spPr>
        <p:txBody>
          <a:bodyPr spcFirstLastPara="1" wrap="square" lIns="60950" tIns="60950" rIns="60950" bIns="60950" anchor="t" anchorCtr="0">
            <a:noAutofit/>
          </a:bodyPr>
          <a:lstStyle/>
          <a:p>
            <a:pPr marL="0" marR="0" lvl="0" indent="0" algn="r" defTabSz="914400" rtl="0" eaLnBrk="1" fontAlgn="auto" latinLnBrk="0" hangingPunct="1">
              <a:lnSpc>
                <a:spcPct val="108000"/>
              </a:lnSpc>
              <a:spcBef>
                <a:spcPts val="0"/>
              </a:spcBef>
              <a:spcAft>
                <a:spcPts val="0"/>
              </a:spcAft>
              <a:buClr>
                <a:srgbClr val="000000"/>
              </a:buClr>
              <a:buSzPts val="700"/>
              <a:buFont typeface="Arial"/>
              <a:buNone/>
              <a:tabLst/>
              <a:defRPr/>
            </a:pPr>
            <a:r>
              <a:rPr kumimoji="0" lang="en-US" sz="3000" b="1" i="0" u="none" strike="noStrike" kern="0" cap="none" spc="0" normalizeH="0" baseline="0" noProof="0">
                <a:ln>
                  <a:noFill/>
                </a:ln>
                <a:solidFill>
                  <a:srgbClr val="98344F"/>
                </a:solidFill>
                <a:effectLst/>
                <a:uLnTx/>
                <a:uFillTx/>
                <a:latin typeface="Arial"/>
                <a:ea typeface="Arial"/>
                <a:cs typeface="Arial"/>
                <a:sym typeface="Arial"/>
              </a:rPr>
              <a:t>SCENE 1- CHARLOTTE INTERVIEW</a:t>
            </a:r>
            <a:endParaRPr kumimoji="0" sz="3000" b="1" i="0" u="none" strike="noStrike" kern="0" cap="none" spc="0" normalizeH="0" baseline="0" noProof="0">
              <a:ln>
                <a:noFill/>
              </a:ln>
              <a:solidFill>
                <a:srgbClr val="98344F"/>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700"/>
              <a:buFont typeface="Arial"/>
              <a:buNone/>
              <a:tabLst/>
              <a:defRPr/>
            </a:pPr>
            <a:r>
              <a:rPr kumimoji="0" lang="en-US" sz="3000" b="1" i="0" u="none" strike="noStrike" kern="0" cap="none" spc="0" normalizeH="0" baseline="0" noProof="0">
                <a:ln>
                  <a:noFill/>
                </a:ln>
                <a:solidFill>
                  <a:srgbClr val="4BACC6"/>
                </a:solidFill>
                <a:effectLst/>
                <a:uLnTx/>
                <a:uFillTx/>
                <a:latin typeface="Arial"/>
                <a:ea typeface="Arial"/>
                <a:cs typeface="Arial"/>
                <a:sym typeface="Arial"/>
              </a:rPr>
              <a:t>Location: Georgia Weems’ Home </a:t>
            </a:r>
            <a:endParaRPr kumimoji="0" sz="1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500"/>
              <a:buFont typeface="Arial"/>
              <a:buNone/>
              <a:tabLst/>
              <a:defRPr/>
            </a:pPr>
            <a:endParaRPr kumimoji="0" sz="25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654" name="Google Shape;654;g3f5a2fa000f_0_435"/>
          <p:cNvPicPr preferRelativeResize="0"/>
          <p:nvPr/>
        </p:nvPicPr>
        <p:blipFill>
          <a:blip r:embed="rId3">
            <a:alphaModFix/>
          </a:blip>
          <a:stretch>
            <a:fillRect/>
          </a:stretch>
        </p:blipFill>
        <p:spPr>
          <a:xfrm>
            <a:off x="1066775" y="987925"/>
            <a:ext cx="3725701" cy="5193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8"/>
        <p:cNvGrpSpPr/>
        <p:nvPr/>
      </p:nvGrpSpPr>
      <p:grpSpPr>
        <a:xfrm>
          <a:off x="0" y="0"/>
          <a:ext cx="0" cy="0"/>
          <a:chOff x="0" y="0"/>
          <a:chExt cx="0" cy="0"/>
        </a:xfrm>
      </p:grpSpPr>
      <p:grpSp>
        <p:nvGrpSpPr>
          <p:cNvPr id="669" name="Google Shape;669;g3f5e201c3f6_2_0"/>
          <p:cNvGrpSpPr/>
          <p:nvPr/>
        </p:nvGrpSpPr>
        <p:grpSpPr>
          <a:xfrm>
            <a:off x="-563203" y="-722250"/>
            <a:ext cx="1444508" cy="1444508"/>
            <a:chOff x="0" y="0"/>
            <a:chExt cx="812800" cy="812800"/>
          </a:xfrm>
        </p:grpSpPr>
        <p:sp>
          <p:nvSpPr>
            <p:cNvPr id="670" name="Google Shape;670;g3f5e201c3f6_2_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1" name="Google Shape;671;g3f5e201c3f6_2_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72" name="Google Shape;672;g3f5e201c3f6_2_0"/>
          <p:cNvGrpSpPr/>
          <p:nvPr/>
        </p:nvGrpSpPr>
        <p:grpSpPr>
          <a:xfrm>
            <a:off x="11237154" y="6135750"/>
            <a:ext cx="1444508" cy="1444508"/>
            <a:chOff x="0" y="0"/>
            <a:chExt cx="812800" cy="812800"/>
          </a:xfrm>
        </p:grpSpPr>
        <p:sp>
          <p:nvSpPr>
            <p:cNvPr id="673" name="Google Shape;673;g3f5e201c3f6_2_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4" name="Google Shape;674;g3f5e201c3f6_2_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75" name="Google Shape;675;g3f5e201c3f6_2_0"/>
          <p:cNvSpPr txBox="1"/>
          <p:nvPr/>
        </p:nvSpPr>
        <p:spPr>
          <a:xfrm>
            <a:off x="549110" y="2325711"/>
            <a:ext cx="6621300" cy="831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85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rgbClr val="50131F"/>
                </a:solidFill>
                <a:effectLst/>
                <a:uLnTx/>
                <a:uFillTx/>
                <a:latin typeface="Poppins"/>
                <a:ea typeface="Poppins"/>
                <a:cs typeface="Poppins"/>
                <a:sym typeface="Poppins"/>
              </a:rPr>
              <a:t>Observation Form</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76" name="Google Shape;676;g3f5e201c3f6_2_0"/>
          <p:cNvSpPr txBox="1"/>
          <p:nvPr/>
        </p:nvSpPr>
        <p:spPr>
          <a:xfrm>
            <a:off x="6420725" y="4772922"/>
            <a:ext cx="5489400" cy="12708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30200"/>
              </a:lnSpc>
              <a:spcBef>
                <a:spcPts val="0"/>
              </a:spcBef>
              <a:spcAft>
                <a:spcPts val="0"/>
              </a:spcAft>
              <a:buClr>
                <a:srgbClr val="000000"/>
              </a:buClr>
              <a:buSzTx/>
              <a:buFont typeface="Arial"/>
              <a:buNone/>
              <a:tabLst/>
              <a:defRPr/>
            </a:pPr>
            <a:r>
              <a:rPr kumimoji="0" lang="en-US" sz="3500" b="0" i="0" u="none" strike="noStrike" kern="0" cap="none" spc="0" normalizeH="0" baseline="0" noProof="0">
                <a:ln>
                  <a:noFill/>
                </a:ln>
                <a:solidFill>
                  <a:srgbClr val="50131F"/>
                </a:solidFill>
                <a:effectLst/>
                <a:uLnTx/>
                <a:uFillTx/>
                <a:latin typeface="Poppins"/>
                <a:ea typeface="Poppins"/>
                <a:cs typeface="Poppins"/>
                <a:sym typeface="Poppins"/>
              </a:rPr>
              <a:t>Scene 1 </a:t>
            </a:r>
            <a:endParaRPr kumimoji="0" sz="9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44666"/>
              </a:lnSpc>
              <a:spcBef>
                <a:spcPts val="0"/>
              </a:spcBef>
              <a:spcAft>
                <a:spcPts val="0"/>
              </a:spcAft>
              <a:buClr>
                <a:srgbClr val="000000"/>
              </a:buClr>
              <a:buSzTx/>
              <a:buFont typeface="Arial"/>
              <a:buNone/>
              <a:tabLst/>
              <a:defRPr/>
            </a:pPr>
            <a:r>
              <a:rPr kumimoji="0" lang="en-US" sz="3100" b="0" i="0" u="none" strike="noStrike" kern="0" cap="none" spc="0" normalizeH="0" baseline="0" noProof="0">
                <a:ln>
                  <a:noFill/>
                </a:ln>
                <a:solidFill>
                  <a:srgbClr val="50131F"/>
                </a:solidFill>
                <a:effectLst/>
                <a:uLnTx/>
                <a:uFillTx/>
                <a:latin typeface="Poppins"/>
                <a:ea typeface="Poppins"/>
                <a:cs typeface="Poppins"/>
                <a:sym typeface="Poppins"/>
              </a:rPr>
              <a:t>Interview: Charlotte</a:t>
            </a:r>
            <a:endParaRPr kumimoji="0" sz="900" b="0" i="0" u="none" strike="noStrike" kern="0" cap="none" spc="0" normalizeH="0" baseline="0" noProof="0">
              <a:ln>
                <a:noFill/>
              </a:ln>
              <a:solidFill>
                <a:srgbClr val="000000"/>
              </a:solidFill>
              <a:effectLst/>
              <a:uLnTx/>
              <a:uFillTx/>
              <a:latin typeface="Arial"/>
              <a:cs typeface="Arial"/>
              <a:sym typeface="Arial"/>
            </a:endParaRPr>
          </a:p>
        </p:txBody>
      </p:sp>
      <p:pic>
        <p:nvPicPr>
          <p:cNvPr id="678" name="Google Shape;678;g3f5e201c3f6_2_0"/>
          <p:cNvPicPr preferRelativeResize="0"/>
          <p:nvPr/>
        </p:nvPicPr>
        <p:blipFill>
          <a:blip r:embed="rId3">
            <a:alphaModFix/>
          </a:blip>
          <a:stretch>
            <a:fillRect/>
          </a:stretch>
        </p:blipFill>
        <p:spPr>
          <a:xfrm>
            <a:off x="7263850" y="536950"/>
            <a:ext cx="3725701" cy="5193600"/>
          </a:xfrm>
          <a:prstGeom prst="rect">
            <a:avLst/>
          </a:prstGeom>
          <a:noFill/>
          <a:ln>
            <a:noFill/>
          </a:ln>
        </p:spPr>
      </p:pic>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92"/>
        <p:cNvGrpSpPr/>
        <p:nvPr/>
      </p:nvGrpSpPr>
      <p:grpSpPr>
        <a:xfrm>
          <a:off x="0" y="0"/>
          <a:ext cx="0" cy="0"/>
          <a:chOff x="0" y="0"/>
          <a:chExt cx="0" cy="0"/>
        </a:xfrm>
      </p:grpSpPr>
      <p:cxnSp>
        <p:nvCxnSpPr>
          <p:cNvPr id="693" name="Google Shape;693;g3f5a1507d12_0_84"/>
          <p:cNvCxnSpPr/>
          <p:nvPr/>
        </p:nvCxnSpPr>
        <p:spPr>
          <a:xfrm>
            <a:off x="4475793" y="679536"/>
            <a:ext cx="0" cy="5499300"/>
          </a:xfrm>
          <a:prstGeom prst="straightConnector1">
            <a:avLst/>
          </a:prstGeom>
          <a:noFill/>
          <a:ln w="50800" cap="flat" cmpd="sng">
            <a:solidFill>
              <a:schemeClr val="accent6"/>
            </a:solidFill>
            <a:prstDash val="solid"/>
            <a:round/>
            <a:headEnd type="none" w="sm" len="sm"/>
            <a:tailEnd type="none" w="sm" len="sm"/>
          </a:ln>
          <a:effectLst>
            <a:outerShdw blurRad="26667" dist="15333" dir="5400000" rotWithShape="0">
              <a:srgbClr val="000000">
                <a:alpha val="34510"/>
              </a:srgbClr>
            </a:outerShdw>
          </a:effectLst>
        </p:spPr>
      </p:cxnSp>
      <p:sp>
        <p:nvSpPr>
          <p:cNvPr id="694" name="Google Shape;694;g3f5a1507d12_0_84"/>
          <p:cNvSpPr txBox="1"/>
          <p:nvPr/>
        </p:nvSpPr>
        <p:spPr>
          <a:xfrm>
            <a:off x="5470783" y="2145950"/>
            <a:ext cx="6151800" cy="4446000"/>
          </a:xfrm>
          <a:prstGeom prst="rect">
            <a:avLst/>
          </a:prstGeom>
          <a:noFill/>
          <a:ln>
            <a:noFill/>
          </a:ln>
        </p:spPr>
        <p:txBody>
          <a:bodyPr spcFirstLastPara="1" wrap="square" lIns="91425" tIns="45700" rIns="91425" bIns="45700" anchor="ctr" anchorCtr="0">
            <a:noAutofit/>
          </a:bodyPr>
          <a:lstStyle/>
          <a:p>
            <a:pPr marL="304800" marR="0" lvl="0" indent="-304800" algn="l" defTabSz="914400" rtl="0" eaLnBrk="1" fontAlgn="auto" latinLnBrk="0" hangingPunct="1">
              <a:lnSpc>
                <a:spcPct val="100000"/>
              </a:lnSpc>
              <a:spcBef>
                <a:spcPts val="100"/>
              </a:spcBef>
              <a:spcAft>
                <a:spcPts val="0"/>
              </a:spcAft>
              <a:buClr>
                <a:srgbClr val="000000"/>
              </a:buClr>
              <a:buSzPts val="4000"/>
              <a:buFont typeface="Antonio"/>
              <a:buChar char="❏"/>
              <a:tabLst/>
              <a:defRPr/>
            </a:pPr>
            <a:r>
              <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rPr>
              <a:t>GOAL REVIEW</a:t>
            </a:r>
            <a:endParaRPr kumimoji="0"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rPr>
              <a:t>KUDOS</a:t>
            </a:r>
            <a:endParaRPr kumimoji="0"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rPr>
              <a:t>KEY TAKEAWAYS</a:t>
            </a:r>
            <a:endParaRPr kumimoji="0"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ntonio"/>
              </a:rPr>
              <a:t>AUDIENCE DISCUSSION</a:t>
            </a:r>
            <a:endParaRPr kumimoji="0" sz="3600" b="0" i="0" u="none" strike="noStrike" kern="0" cap="none" spc="0" normalizeH="0" baseline="0" noProof="0" dirty="0">
              <a:ln>
                <a:noFill/>
              </a:ln>
              <a:solidFill>
                <a:srgbClr val="52A3CB"/>
              </a:solidFill>
              <a:effectLst/>
              <a:uLnTx/>
              <a:uFillTx/>
              <a:latin typeface="Calibri" panose="020F0502020204030204" pitchFamily="34" charset="0"/>
              <a:ea typeface="Calibri" panose="020F0502020204030204" pitchFamily="34" charset="0"/>
              <a:cs typeface="Calibri" panose="020F0502020204030204" pitchFamily="34" charset="0"/>
              <a:sym typeface="Antonio"/>
            </a:endParaRPr>
          </a:p>
        </p:txBody>
      </p:sp>
      <p:sp>
        <p:nvSpPr>
          <p:cNvPr id="695" name="Google Shape;695;g3f5a1507d12_0_84"/>
          <p:cNvSpPr txBox="1"/>
          <p:nvPr/>
        </p:nvSpPr>
        <p:spPr>
          <a:xfrm>
            <a:off x="4855058" y="679533"/>
            <a:ext cx="7180500" cy="16065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en-US" sz="5600" b="1" i="0" u="none" strike="noStrike" kern="0" cap="none" spc="0" normalizeH="0" baseline="0" noProof="0" dirty="0">
                <a:ln>
                  <a:noFill/>
                </a:ln>
                <a:solidFill>
                  <a:srgbClr val="98344F"/>
                </a:solidFill>
                <a:effectLst/>
                <a:uLnTx/>
                <a:uFillTx/>
                <a:latin typeface="Calibri" panose="020F0502020204030204" pitchFamily="34" charset="0"/>
                <a:ea typeface="Calibri" panose="020F0502020204030204" pitchFamily="34" charset="0"/>
                <a:cs typeface="Calibri" panose="020F0502020204030204" pitchFamily="34" charset="0"/>
                <a:sym typeface="Roboto"/>
              </a:rPr>
              <a:t>After Simulation Debrief:</a:t>
            </a:r>
            <a:endParaRPr kumimoji="0" sz="4000" b="0" i="0" u="none" strike="noStrike" kern="0" cap="none" spc="0" normalizeH="0" baseline="0" noProof="0" dirty="0">
              <a:ln>
                <a:noFill/>
              </a:ln>
              <a:solidFill>
                <a:srgbClr val="98344F"/>
              </a:solidFill>
              <a:effectLst/>
              <a:uLnTx/>
              <a:uFillTx/>
              <a:latin typeface="Calibri" panose="020F0502020204030204" pitchFamily="34" charset="0"/>
              <a:ea typeface="Calibri" panose="020F0502020204030204" pitchFamily="34" charset="0"/>
              <a:cs typeface="Calibri" panose="020F0502020204030204" pitchFamily="34" charset="0"/>
              <a:sym typeface="Roboto"/>
            </a:endParaRPr>
          </a:p>
        </p:txBody>
      </p:sp>
      <p:pic>
        <p:nvPicPr>
          <p:cNvPr id="696" name="Google Shape;696;g3f5a1507d12_0_84"/>
          <p:cNvPicPr preferRelativeResize="0"/>
          <p:nvPr/>
        </p:nvPicPr>
        <p:blipFill rotWithShape="1">
          <a:blip r:embed="rId3">
            <a:alphaModFix/>
          </a:blip>
          <a:srcRect l="75959"/>
          <a:stretch/>
        </p:blipFill>
        <p:spPr>
          <a:xfrm>
            <a:off x="-182879" y="0"/>
            <a:ext cx="4122845" cy="68579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1"/>
        <p:cNvGrpSpPr/>
        <p:nvPr/>
      </p:nvGrpSpPr>
      <p:grpSpPr>
        <a:xfrm>
          <a:off x="0" y="0"/>
          <a:ext cx="0" cy="0"/>
          <a:chOff x="0" y="0"/>
          <a:chExt cx="0" cy="0"/>
        </a:xfrm>
      </p:grpSpPr>
      <p:sp>
        <p:nvSpPr>
          <p:cNvPr id="702" name="Google Shape;702;g3f953026ba0_0_510"/>
          <p:cNvSpPr/>
          <p:nvPr/>
        </p:nvSpPr>
        <p:spPr>
          <a:xfrm>
            <a:off x="745876" y="1651000"/>
            <a:ext cx="4486656" cy="425704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3">
              <a:alphaModFix/>
            </a:blip>
            <a:stretch>
              <a:fillRect l="-24931" r="-24931"/>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703" name="Google Shape;703;g3f953026ba0_0_510"/>
          <p:cNvGrpSpPr/>
          <p:nvPr/>
        </p:nvGrpSpPr>
        <p:grpSpPr>
          <a:xfrm>
            <a:off x="-563203" y="-722250"/>
            <a:ext cx="1444508" cy="1444508"/>
            <a:chOff x="0" y="0"/>
            <a:chExt cx="812800" cy="812800"/>
          </a:xfrm>
        </p:grpSpPr>
        <p:sp>
          <p:nvSpPr>
            <p:cNvPr id="704" name="Google Shape;704;g3f953026ba0_0_5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05" name="Google Shape;705;g3f953026ba0_0_51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706" name="Google Shape;706;g3f953026ba0_0_510"/>
          <p:cNvGrpSpPr/>
          <p:nvPr/>
        </p:nvGrpSpPr>
        <p:grpSpPr>
          <a:xfrm>
            <a:off x="11237154" y="6135750"/>
            <a:ext cx="1444508" cy="1444508"/>
            <a:chOff x="0" y="0"/>
            <a:chExt cx="812800" cy="812800"/>
          </a:xfrm>
        </p:grpSpPr>
        <p:sp>
          <p:nvSpPr>
            <p:cNvPr id="707" name="Google Shape;707;g3f953026ba0_0_5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08" name="Google Shape;708;g3f953026ba0_0_51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709" name="Google Shape;709;g3f953026ba0_0_510"/>
          <p:cNvSpPr txBox="1"/>
          <p:nvPr/>
        </p:nvSpPr>
        <p:spPr>
          <a:xfrm>
            <a:off x="4472487" y="1333905"/>
            <a:ext cx="8073600" cy="13545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50131F"/>
                </a:solidFill>
                <a:effectLst/>
                <a:uLnTx/>
                <a:uFillTx/>
                <a:latin typeface="Arial"/>
                <a:ea typeface="Arial"/>
                <a:cs typeface="Arial"/>
                <a:sym typeface="Arial"/>
              </a:rPr>
              <a:t>INVESTIGATIONS</a:t>
            </a:r>
            <a:endParaRPr kumimoji="0" sz="4400" b="1" i="0" u="none" strike="noStrike" kern="0" cap="none" spc="0" normalizeH="0" baseline="0" noProof="0">
              <a:ln>
                <a:noFill/>
              </a:ln>
              <a:solidFill>
                <a:srgbClr val="50131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a:ln>
                  <a:noFill/>
                </a:ln>
                <a:solidFill>
                  <a:srgbClr val="50131F"/>
                </a:solidFill>
                <a:effectLst/>
                <a:uLnTx/>
                <a:uFillTx/>
                <a:latin typeface="Arial"/>
                <a:ea typeface="Arial"/>
                <a:cs typeface="Arial"/>
                <a:sym typeface="Arial"/>
              </a:rPr>
              <a:t>SIMULATION CLOSING</a:t>
            </a:r>
            <a:endParaRPr kumimoji="0" sz="4400" b="1" i="0" u="none" strike="noStrike" kern="0" cap="none" spc="0" normalizeH="0" baseline="0" noProof="0">
              <a:ln>
                <a:noFill/>
              </a:ln>
              <a:solidFill>
                <a:srgbClr val="50131F"/>
              </a:solidFill>
              <a:effectLst/>
              <a:uLnTx/>
              <a:uFillTx/>
              <a:latin typeface="Arial"/>
              <a:ea typeface="Arial"/>
              <a:cs typeface="Arial"/>
              <a:sym typeface="Arial"/>
            </a:endParaRPr>
          </a:p>
        </p:txBody>
      </p:sp>
      <p:sp>
        <p:nvSpPr>
          <p:cNvPr id="710" name="Google Shape;710;g3f953026ba0_0_510"/>
          <p:cNvSpPr txBox="1"/>
          <p:nvPr/>
        </p:nvSpPr>
        <p:spPr>
          <a:xfrm>
            <a:off x="5667297" y="4232537"/>
            <a:ext cx="6235500" cy="14790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8363"/>
              </a:lnSpc>
              <a:spcBef>
                <a:spcPts val="0"/>
              </a:spcBef>
              <a:spcAft>
                <a:spcPts val="0"/>
              </a:spcAft>
              <a:buClr>
                <a:srgbClr val="000000"/>
              </a:buClr>
              <a:buSzPts val="4400"/>
              <a:buFont typeface="Arial"/>
              <a:buNone/>
              <a:tabLst/>
              <a:defRPr/>
            </a:pPr>
            <a:r>
              <a:rPr kumimoji="0" lang="en-US" sz="4400" b="0" i="0" u="none" strike="noStrike" kern="0" cap="none" spc="0" normalizeH="0" baseline="0" noProof="0">
                <a:ln>
                  <a:noFill/>
                </a:ln>
                <a:solidFill>
                  <a:srgbClr val="50131F"/>
                </a:solidFill>
                <a:effectLst/>
                <a:uLnTx/>
                <a:uFillTx/>
                <a:latin typeface="Poppins"/>
                <a:ea typeface="Poppins"/>
                <a:cs typeface="Poppins"/>
                <a:sym typeface="Poppins"/>
              </a:rPr>
              <a:t>Scene 1</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7750"/>
              </a:lnSpc>
              <a:spcBef>
                <a:spcPts val="0"/>
              </a:spcBef>
              <a:spcAft>
                <a:spcPts val="0"/>
              </a:spcAft>
              <a:buClr>
                <a:srgbClr val="000000"/>
              </a:buClr>
              <a:buSzPts val="4400"/>
              <a:buFont typeface="Arial"/>
              <a:buNone/>
              <a:tabLst/>
              <a:defRPr/>
            </a:pPr>
            <a:r>
              <a:rPr kumimoji="0" lang="en-US" sz="4400" b="0" i="0" u="none" strike="noStrike" kern="0" cap="none" spc="0" normalizeH="0" baseline="0" noProof="0">
                <a:ln>
                  <a:noFill/>
                </a:ln>
                <a:solidFill>
                  <a:srgbClr val="50131F"/>
                </a:solidFill>
                <a:effectLst/>
                <a:uLnTx/>
                <a:uFillTx/>
                <a:latin typeface="Poppins"/>
                <a:ea typeface="Poppins"/>
                <a:cs typeface="Poppins"/>
                <a:sym typeface="Poppins"/>
              </a:rPr>
              <a:t>Closing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711" name="Google Shape;711;g3f953026ba0_0_510"/>
          <p:cNvCxnSpPr/>
          <p:nvPr/>
        </p:nvCxnSpPr>
        <p:spPr>
          <a:xfrm>
            <a:off x="6096000" y="3460595"/>
            <a:ext cx="5378100" cy="0"/>
          </a:xfrm>
          <a:prstGeom prst="straightConnector1">
            <a:avLst/>
          </a:prstGeom>
          <a:noFill/>
          <a:ln w="38100" cap="flat" cmpd="sng">
            <a:solidFill>
              <a:schemeClr val="accent2"/>
            </a:solidFill>
            <a:prstDash val="solid"/>
            <a:round/>
            <a:headEnd type="none" w="sm" len="sm"/>
            <a:tailEnd type="none" w="sm" len="sm"/>
          </a:ln>
          <a:effectLst>
            <a:outerShdw blurRad="40000" dist="23000" dir="5400000" rotWithShape="0">
              <a:srgbClr val="000000">
                <a:alpha val="34902"/>
              </a:srgbClr>
            </a:outerShdw>
          </a:effectLst>
        </p:spPr>
      </p:cxn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86AF6D-10E6-1330-08D3-0F310D1D08DB}"/>
              </a:ext>
            </a:extLst>
          </p:cNvPr>
          <p:cNvPicPr>
            <a:picLocks noChangeAspect="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8C996EAE-7DA2-B786-315A-1221F449605D}"/>
              </a:ext>
            </a:extLst>
          </p:cNvPr>
          <p:cNvSpPr>
            <a:spLocks noGrp="1"/>
          </p:cNvSpPr>
          <p:nvPr>
            <p:ph type="title"/>
          </p:nvPr>
        </p:nvSpPr>
        <p:spPr>
          <a:xfrm>
            <a:off x="6095999" y="0"/>
            <a:ext cx="6068191" cy="6857999"/>
          </a:xfrm>
        </p:spPr>
        <p:txBody>
          <a:bodyPr>
            <a:normAutofit/>
          </a:bodyPr>
          <a:lstStyle/>
          <a:p>
            <a:r>
              <a:rPr lang="en-US" sz="7200" dirty="0">
                <a:solidFill>
                  <a:schemeClr val="bg1"/>
                </a:solidFill>
              </a:rPr>
              <a:t>15-Minute </a:t>
            </a:r>
            <a:br>
              <a:rPr lang="en-US" sz="7200" dirty="0">
                <a:solidFill>
                  <a:schemeClr val="bg1"/>
                </a:solidFill>
              </a:rPr>
            </a:br>
            <a:r>
              <a:rPr lang="en-US" sz="7200" dirty="0">
                <a:solidFill>
                  <a:schemeClr val="bg1"/>
                </a:solidFill>
              </a:rPr>
              <a:t>Brain Break</a:t>
            </a:r>
          </a:p>
        </p:txBody>
      </p:sp>
    </p:spTree>
    <p:extLst>
      <p:ext uri="{BB962C8B-B14F-4D97-AF65-F5344CB8AC3E}">
        <p14:creationId xmlns:p14="http://schemas.microsoft.com/office/powerpoint/2010/main" val="758601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264" name="Google Shape;264;p1" descr="Family with baby"/>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5" name="Google Shape;265;p1"/>
          <p:cNvSpPr/>
          <p:nvPr/>
        </p:nvSpPr>
        <p:spPr>
          <a:xfrm>
            <a:off x="440987" y="5632315"/>
            <a:ext cx="11410545" cy="865762"/>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6" name="Google Shape;266;p1"/>
          <p:cNvSpPr txBox="1"/>
          <p:nvPr/>
        </p:nvSpPr>
        <p:spPr>
          <a:xfrm>
            <a:off x="1830291" y="5742030"/>
            <a:ext cx="8631936"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000000"/>
                </a:solidFill>
                <a:effectLst/>
                <a:uLnTx/>
                <a:uFillTx/>
                <a:latin typeface="Calibri"/>
                <a:ea typeface="Calibri"/>
                <a:cs typeface="Calibri"/>
                <a:sym typeface="Calibri"/>
              </a:rPr>
              <a:t>DEVELOPING HARM &amp; WORRY STATEMENTS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1"/>
        <p:cNvGrpSpPr/>
        <p:nvPr/>
      </p:nvGrpSpPr>
      <p:grpSpPr>
        <a:xfrm>
          <a:off x="0" y="0"/>
          <a:ext cx="0" cy="0"/>
          <a:chOff x="0" y="0"/>
          <a:chExt cx="0" cy="0"/>
        </a:xfrm>
      </p:grpSpPr>
      <p:sp>
        <p:nvSpPr>
          <p:cNvPr id="272" name="Google Shape;272;p3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3" name="Google Shape;273;p37"/>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4" name="Google Shape;274;p37"/>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5" name="Google Shape;275;p3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Calibri"/>
              <a:buNone/>
            </a:pPr>
            <a:r>
              <a:rPr lang="en-US" sz="4000" b="1">
                <a:latin typeface="Calibri"/>
                <a:ea typeface="Calibri"/>
                <a:cs typeface="Calibri"/>
                <a:sym typeface="Calibri"/>
              </a:rPr>
              <a:t>Structured Decision Making &amp; Risk Assessment</a:t>
            </a:r>
            <a:endParaRPr/>
          </a:p>
        </p:txBody>
      </p:sp>
      <p:sp>
        <p:nvSpPr>
          <p:cNvPr id="276" name="Google Shape;276;p37"/>
          <p:cNvSpPr/>
          <p:nvPr/>
        </p:nvSpPr>
        <p:spPr>
          <a:xfrm>
            <a:off x="498834" y="770799"/>
            <a:ext cx="128016"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7" name="Google Shape;277;p37"/>
          <p:cNvSpPr txBox="1">
            <a:spLocks noGrp="1"/>
          </p:cNvSpPr>
          <p:nvPr>
            <p:ph type="body" idx="2"/>
          </p:nvPr>
        </p:nvSpPr>
        <p:spPr>
          <a:xfrm>
            <a:off x="6125250" y="2660423"/>
            <a:ext cx="5597357" cy="2914801"/>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3500"/>
              <a:buFont typeface="Calibri"/>
              <a:buNone/>
            </a:pPr>
            <a:r>
              <a:rPr lang="en-US" sz="36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Why is it important to organize information at this point in an investigation?</a:t>
            </a:r>
            <a:endParaRPr sz="3600" dirty="0">
              <a:latin typeface="Calibri" panose="020F0502020204030204" pitchFamily="34" charset="0"/>
              <a:ea typeface="Calibri" panose="020F0502020204030204" pitchFamily="34" charset="0"/>
              <a:cs typeface="Calibri" panose="020F0502020204030204" pitchFamily="34" charset="0"/>
            </a:endParaRPr>
          </a:p>
        </p:txBody>
      </p:sp>
      <p:pic>
        <p:nvPicPr>
          <p:cNvPr id="278" name="Google Shape;278;p37"/>
          <p:cNvPicPr preferRelativeResize="0">
            <a:picLocks noGrp="1"/>
          </p:cNvPicPr>
          <p:nvPr>
            <p:ph type="body" idx="1"/>
          </p:nvPr>
        </p:nvPicPr>
        <p:blipFill rotWithShape="1">
          <a:blip r:embed="rId3">
            <a:alphaModFix/>
          </a:blip>
          <a:srcRect/>
          <a:stretch/>
        </p:blipFill>
        <p:spPr>
          <a:xfrm>
            <a:off x="1114925" y="2660425"/>
            <a:ext cx="4466100" cy="2914800"/>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3"/>
        <p:cNvGrpSpPr/>
        <p:nvPr/>
      </p:nvGrpSpPr>
      <p:grpSpPr>
        <a:xfrm>
          <a:off x="0" y="0"/>
          <a:ext cx="0" cy="0"/>
          <a:chOff x="0" y="0"/>
          <a:chExt cx="0" cy="0"/>
        </a:xfrm>
      </p:grpSpPr>
      <p:grpSp>
        <p:nvGrpSpPr>
          <p:cNvPr id="284" name="Google Shape;284;p2"/>
          <p:cNvGrpSpPr/>
          <p:nvPr/>
        </p:nvGrpSpPr>
        <p:grpSpPr>
          <a:xfrm>
            <a:off x="5078086" y="-96441"/>
            <a:ext cx="189049" cy="6954441"/>
            <a:chOff x="0" y="-38100"/>
            <a:chExt cx="74686" cy="2747433"/>
          </a:xfrm>
        </p:grpSpPr>
        <p:sp>
          <p:nvSpPr>
            <p:cNvPr id="285" name="Google Shape;285;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286" name="Google Shape;286;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287" name="Google Shape;287;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288" name="Google Shape;288;p2"/>
          <p:cNvSpPr txBox="1"/>
          <p:nvPr/>
        </p:nvSpPr>
        <p:spPr>
          <a:xfrm>
            <a:off x="5587030" y="966787"/>
            <a:ext cx="5986661" cy="4924425"/>
          </a:xfrm>
          <a:prstGeom prst="rect">
            <a:avLst/>
          </a:prstGeom>
          <a:noFill/>
          <a:ln>
            <a:noFill/>
          </a:ln>
        </p:spPr>
        <p:txBody>
          <a:bodyPr spcFirstLastPara="1" wrap="square" lIns="0" tIns="0" rIns="0" bIns="0" anchor="t" anchorCtr="0">
            <a:spAutoFit/>
          </a:bodyPr>
          <a:lstStyle/>
          <a:p>
            <a:pPr marL="613854" marR="0" lvl="0" indent="-571500" algn="l" defTabSz="914400" rtl="0" eaLnBrk="1" fontAlgn="auto" latinLnBrk="0" hangingPunct="1">
              <a:lnSpc>
                <a:spcPct val="100000"/>
              </a:lnSpc>
              <a:spcBef>
                <a:spcPts val="800"/>
              </a:spcBef>
              <a:spcAft>
                <a:spcPts val="0"/>
              </a:spcAft>
              <a:buClr>
                <a:srgbClr val="333333"/>
              </a:buClr>
              <a:buSzPct val="100000"/>
              <a:buFont typeface="Arial" panose="020B0604020202020204" pitchFamily="34" charset="0"/>
              <a:buChar char="•"/>
              <a:tabLst/>
              <a:defRPr/>
            </a:pPr>
            <a:r>
              <a:rPr kumimoji="0" lang="en-US" sz="3600" b="0" i="0" u="none" strike="noStrike" kern="0" cap="none" spc="0" normalizeH="0" baseline="0" noProof="0" dirty="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Understand how to write harm and worry statements. </a:t>
            </a:r>
            <a:endParaRPr kumimoji="0" sz="3600" b="0" i="0" u="none" strike="noStrike" kern="0" cap="none" spc="0" normalizeH="0" baseline="0" noProof="0" dirty="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628650" marR="0" lvl="0" indent="-171450" algn="l" defTabSz="914400" rtl="0" eaLnBrk="1" fontAlgn="auto" latinLnBrk="0" hangingPunct="1">
              <a:lnSpc>
                <a:spcPct val="100000"/>
              </a:lnSpc>
              <a:spcBef>
                <a:spcPts val="800"/>
              </a:spcBef>
              <a:spcAft>
                <a:spcPts val="0"/>
              </a:spcAft>
              <a:buClr>
                <a:srgbClr val="000000"/>
              </a:buClr>
              <a:buSzTx/>
              <a:buFont typeface="Wingdings" panose="05000000000000000000" pitchFamily="2" charset="2"/>
              <a:buChar char="ü"/>
              <a:tabLst/>
              <a:defRPr/>
            </a:pPr>
            <a:endParaRPr kumimoji="0" sz="1200" b="0" i="0" u="none" strike="noStrike" kern="0" cap="none" spc="0" normalizeH="0" baseline="0" noProof="0" dirty="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613854" marR="0" lvl="0" indent="-571500" algn="l" defTabSz="914400" rtl="0" eaLnBrk="1" fontAlgn="auto" latinLnBrk="0" hangingPunct="1">
              <a:lnSpc>
                <a:spcPct val="100000"/>
              </a:lnSpc>
              <a:spcBef>
                <a:spcPts val="800"/>
              </a:spcBef>
              <a:spcAft>
                <a:spcPts val="0"/>
              </a:spcAft>
              <a:buClr>
                <a:srgbClr val="333333"/>
              </a:buClr>
              <a:buSzPct val="100000"/>
              <a:buFont typeface="Arial" panose="020B0604020202020204" pitchFamily="34" charset="0"/>
              <a:buChar char="•"/>
              <a:tabLst/>
              <a:defRPr/>
            </a:pPr>
            <a:r>
              <a:rPr kumimoji="0" lang="en-US" sz="3600" b="0" i="0" u="none" strike="noStrike" kern="0" cap="none" spc="0" normalizeH="0" baseline="0" noProof="0" dirty="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Organize information gathered into clear, behavior-based statements that support understanding of concerns related to child safety.</a:t>
            </a:r>
            <a:endParaRPr kumimoji="0"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89" name="Google Shape;289;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4"/>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6" name="Google Shape;306;p4"/>
          <p:cNvSpPr txBox="1">
            <a:spLocks noGrp="1"/>
          </p:cNvSpPr>
          <p:nvPr>
            <p:ph type="title"/>
          </p:nvPr>
        </p:nvSpPr>
        <p:spPr>
          <a:xfrm>
            <a:off x="838200" y="451381"/>
            <a:ext cx="10512552" cy="406654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600"/>
              <a:buFont typeface="Calibri"/>
              <a:buNone/>
            </a:pPr>
            <a:r>
              <a:rPr lang="en-US" sz="6600" b="1">
                <a:solidFill>
                  <a:schemeClr val="dk1"/>
                </a:solidFill>
                <a:latin typeface="Calibri"/>
                <a:ea typeface="Calibri"/>
                <a:cs typeface="Calibri"/>
                <a:sym typeface="Calibri"/>
              </a:rPr>
              <a:t>Writing Harm &amp; Worry Statements </a:t>
            </a:r>
            <a:endParaRPr/>
          </a:p>
        </p:txBody>
      </p:sp>
      <p:sp>
        <p:nvSpPr>
          <p:cNvPr id="307" name="Google Shape;307;p4"/>
          <p:cNvSpPr txBox="1">
            <a:spLocks noGrp="1"/>
          </p:cNvSpPr>
          <p:nvPr>
            <p:ph type="body" idx="1"/>
          </p:nvPr>
        </p:nvSpPr>
        <p:spPr>
          <a:xfrm>
            <a:off x="838199" y="4983276"/>
            <a:ext cx="10512552" cy="11266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a:solidFill>
                  <a:schemeClr val="dk1"/>
                </a:solidFill>
                <a:latin typeface="Calibri"/>
                <a:ea typeface="Calibri"/>
                <a:cs typeface="Calibri"/>
                <a:sym typeface="Calibri"/>
              </a:rPr>
              <a:t>Using Current Information From Charlotte</a:t>
            </a:r>
            <a:endParaRPr/>
          </a:p>
        </p:txBody>
      </p:sp>
      <p:sp>
        <p:nvSpPr>
          <p:cNvPr id="308" name="Google Shape;308;p4"/>
          <p:cNvSpPr/>
          <p:nvPr/>
        </p:nvSpPr>
        <p:spPr>
          <a:xfrm>
            <a:off x="838200" y="4718595"/>
            <a:ext cx="5410200" cy="18288"/>
          </a:xfrm>
          <a:custGeom>
            <a:avLst/>
            <a:gdLst/>
            <a:ahLst/>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3"/>
        <p:cNvGrpSpPr/>
        <p:nvPr/>
      </p:nvGrpSpPr>
      <p:grpSpPr>
        <a:xfrm>
          <a:off x="0" y="0"/>
          <a:ext cx="0" cy="0"/>
          <a:chOff x="0" y="0"/>
          <a:chExt cx="0" cy="0"/>
        </a:xfrm>
      </p:grpSpPr>
      <p:sp>
        <p:nvSpPr>
          <p:cNvPr id="314" name="Google Shape;314;p3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5" name="Google Shape;315;p38"/>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sz="4000" b="1">
                <a:latin typeface="Calibri"/>
                <a:ea typeface="Calibri"/>
                <a:cs typeface="Calibri"/>
                <a:sym typeface="Calibri"/>
              </a:rPr>
              <a:t>From Information To Meaning </a:t>
            </a:r>
            <a:endParaRPr/>
          </a:p>
        </p:txBody>
      </p:sp>
      <p:grpSp>
        <p:nvGrpSpPr>
          <p:cNvPr id="316" name="Google Shape;316;p38"/>
          <p:cNvGrpSpPr/>
          <p:nvPr/>
        </p:nvGrpSpPr>
        <p:grpSpPr>
          <a:xfrm>
            <a:off x="0" y="1083484"/>
            <a:ext cx="355196" cy="673460"/>
            <a:chOff x="0" y="823811"/>
            <a:chExt cx="355196" cy="673460"/>
          </a:xfrm>
        </p:grpSpPr>
        <p:sp>
          <p:nvSpPr>
            <p:cNvPr id="317" name="Google Shape;317;p38"/>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8" name="Google Shape;318;p38"/>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319" name="Google Shape;319;p38"/>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20" name="Google Shape;320;p38"/>
          <p:cNvSpPr txBox="1">
            <a:spLocks noGrp="1"/>
          </p:cNvSpPr>
          <p:nvPr>
            <p:ph type="body" idx="1"/>
          </p:nvPr>
        </p:nvSpPr>
        <p:spPr>
          <a:xfrm>
            <a:off x="669323" y="2337179"/>
            <a:ext cx="4724510" cy="3983819"/>
          </a:xfrm>
          <a:prstGeom prst="rect">
            <a:avLst/>
          </a:prstGeom>
          <a:noFill/>
          <a:ln>
            <a:noFill/>
          </a:ln>
        </p:spPr>
        <p:txBody>
          <a:bodyPr spcFirstLastPara="1" wrap="square" lIns="91425" tIns="45700" rIns="91425" bIns="45700" anchor="ctr" anchorCtr="0">
            <a:normAutofit/>
          </a:bodyPr>
          <a:lstStyle/>
          <a:p>
            <a:pPr marL="0" marR="0" lvl="0" indent="0" rtl="0">
              <a:lnSpc>
                <a:spcPct val="90000"/>
              </a:lnSpc>
              <a:spcBef>
                <a:spcPts val="0"/>
              </a:spcBef>
              <a:spcAft>
                <a:spcPts val="0"/>
              </a:spcAft>
              <a:buClr>
                <a:srgbClr val="000000"/>
              </a:buClr>
              <a:buSzPts val="3200"/>
              <a:buFont typeface="Arial"/>
              <a:buNone/>
            </a:pPr>
            <a:r>
              <a:rPr lang="en-US" sz="3200" b="0" i="0" u="none" strike="noStrike" cap="none" dirty="0">
                <a:latin typeface="Calibri"/>
                <a:ea typeface="Calibri"/>
                <a:cs typeface="Calibri"/>
                <a:sym typeface="Calibri"/>
              </a:rPr>
              <a:t>To reinforce the role of harm and worry statements in organizing information and preparing Specialists to gather additional information to refine their understanding.</a:t>
            </a:r>
            <a:endParaRPr sz="3200" b="0" i="0" u="none" strike="noStrike" cap="none" dirty="0">
              <a:latin typeface="Arial"/>
              <a:ea typeface="Arial"/>
              <a:cs typeface="Arial"/>
              <a:sym typeface="Arial"/>
            </a:endParaRPr>
          </a:p>
        </p:txBody>
      </p:sp>
      <p:sp>
        <p:nvSpPr>
          <p:cNvPr id="321" name="Google Shape;321;p38"/>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22" name="Google Shape;322;p38"/>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323" name="Google Shape;323;p38" descr="Group of standing people looking at whiteboard on classroom wall, man wearing glasses holding whiteboard marker and writing"/>
          <p:cNvPicPr preferRelativeResize="0"/>
          <p:nvPr/>
        </p:nvPicPr>
        <p:blipFill rotWithShape="1">
          <a:blip r:embed="rId3">
            <a:alphaModFix/>
          </a:blip>
          <a:srcRect l="8321" r="22822" b="1"/>
          <a:stretch/>
        </p:blipFill>
        <p:spPr>
          <a:xfrm>
            <a:off x="5977788" y="799352"/>
            <a:ext cx="5425410" cy="525929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914A-CE15-2FE3-A7B6-F4C2049D6199}"/>
            </a:ext>
          </a:extLst>
        </p:cNvPr>
        <p:cNvGrpSpPr/>
        <p:nvPr/>
      </p:nvGrpSpPr>
      <p:grpSpPr>
        <a:xfrm>
          <a:off x="0" y="0"/>
          <a:ext cx="0" cy="0"/>
          <a:chOff x="0" y="0"/>
          <a:chExt cx="0" cy="0"/>
        </a:xfrm>
      </p:grpSpPr>
      <p:pic>
        <p:nvPicPr>
          <p:cNvPr id="5" name="Picture Placeholder 4" descr="Salads in a bowl">
            <a:extLst>
              <a:ext uri="{FF2B5EF4-FFF2-40B4-BE49-F238E27FC236}">
                <a16:creationId xmlns:a16="http://schemas.microsoft.com/office/drawing/2014/main" id="{0B6E9653-EC48-5B7D-26B5-DBD1D218DA9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802" b="7802"/>
          <a:stretch>
            <a:fillRect/>
          </a:stretch>
        </p:blipFill>
        <p:spPr/>
      </p:pic>
      <p:sp>
        <p:nvSpPr>
          <p:cNvPr id="3" name="Title 2">
            <a:extLst>
              <a:ext uri="{FF2B5EF4-FFF2-40B4-BE49-F238E27FC236}">
                <a16:creationId xmlns:a16="http://schemas.microsoft.com/office/drawing/2014/main" id="{37943344-5360-F3AF-6A10-9413558E4C84}"/>
              </a:ext>
            </a:extLst>
          </p:cNvPr>
          <p:cNvSpPr>
            <a:spLocks noGrp="1"/>
          </p:cNvSpPr>
          <p:nvPr>
            <p:ph type="title"/>
          </p:nvPr>
        </p:nvSpPr>
        <p:spPr>
          <a:solidFill>
            <a:schemeClr val="bg1">
              <a:alpha val="90000"/>
            </a:schemeClr>
          </a:solidFill>
        </p:spPr>
        <p:txBody>
          <a:bodyPr>
            <a:normAutofit/>
          </a:bodyPr>
          <a:lstStyle/>
          <a:p>
            <a:r>
              <a:rPr lang="en-US" sz="7200" dirty="0"/>
              <a:t>Lunch Break</a:t>
            </a:r>
          </a:p>
        </p:txBody>
      </p:sp>
    </p:spTree>
    <p:extLst>
      <p:ext uri="{BB962C8B-B14F-4D97-AF65-F5344CB8AC3E}">
        <p14:creationId xmlns:p14="http://schemas.microsoft.com/office/powerpoint/2010/main" val="1095559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16" name="Google Shape;416;p1"/>
          <p:cNvSpPr/>
          <p:nvPr/>
        </p:nvSpPr>
        <p:spPr>
          <a:xfrm>
            <a:off x="593387" y="5690681"/>
            <a:ext cx="11099260" cy="875489"/>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17" name="Google Shape;417;p1"/>
          <p:cNvSpPr txBox="1"/>
          <p:nvPr/>
        </p:nvSpPr>
        <p:spPr>
          <a:xfrm>
            <a:off x="721889" y="5866815"/>
            <a:ext cx="10748221" cy="5232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a:ln>
                  <a:noFill/>
                </a:ln>
                <a:solidFill>
                  <a:srgbClr val="000000"/>
                </a:solidFill>
                <a:effectLst/>
                <a:uLnTx/>
                <a:uFillTx/>
                <a:latin typeface="Calibri"/>
                <a:ea typeface="Calibri"/>
                <a:cs typeface="Calibri"/>
                <a:sym typeface="Calibri"/>
              </a:rPr>
              <a:t>STRUCTURED SIMULATION: FRANKIE &amp; GEORGIA WEEMS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2"/>
        <p:cNvGrpSpPr/>
        <p:nvPr/>
      </p:nvGrpSpPr>
      <p:grpSpPr>
        <a:xfrm>
          <a:off x="0" y="0"/>
          <a:ext cx="0" cy="0"/>
          <a:chOff x="0" y="0"/>
          <a:chExt cx="0" cy="0"/>
        </a:xfrm>
      </p:grpSpPr>
      <p:sp>
        <p:nvSpPr>
          <p:cNvPr id="423" name="Google Shape;423;p3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24" name="Google Shape;424;p38"/>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25" name="Google Shape;425;p38"/>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26" name="Google Shape;426;p38"/>
          <p:cNvSpPr txBox="1">
            <a:spLocks noGrp="1"/>
          </p:cNvSpPr>
          <p:nvPr>
            <p:ph type="title"/>
          </p:nvPr>
        </p:nvSpPr>
        <p:spPr>
          <a:xfrm>
            <a:off x="686225" y="548640"/>
            <a:ext cx="10597471"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Calibri"/>
              <a:buNone/>
            </a:pPr>
            <a:r>
              <a:rPr lang="en-US" sz="4000" b="1">
                <a:latin typeface="Calibri"/>
                <a:ea typeface="Calibri"/>
                <a:cs typeface="Calibri"/>
                <a:sym typeface="Calibri"/>
              </a:rPr>
              <a:t>Structured Simulation: Frankie &amp; Georgia Weems</a:t>
            </a:r>
            <a:endParaRPr/>
          </a:p>
        </p:txBody>
      </p:sp>
      <p:sp>
        <p:nvSpPr>
          <p:cNvPr id="427" name="Google Shape;427;p38"/>
          <p:cNvSpPr/>
          <p:nvPr/>
        </p:nvSpPr>
        <p:spPr>
          <a:xfrm>
            <a:off x="498834" y="770799"/>
            <a:ext cx="128016" cy="70408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28" name="Google Shape;428;p38"/>
          <p:cNvSpPr txBox="1">
            <a:spLocks noGrp="1"/>
          </p:cNvSpPr>
          <p:nvPr>
            <p:ph type="body" idx="2"/>
          </p:nvPr>
        </p:nvSpPr>
        <p:spPr>
          <a:xfrm>
            <a:off x="6949440" y="2560320"/>
            <a:ext cx="4571999" cy="2921775"/>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3500"/>
              <a:buFont typeface="Calibri"/>
              <a:buNone/>
            </a:pPr>
            <a:r>
              <a:rPr lang="en-US" sz="36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Why is it important to gather information from multiple sources?</a:t>
            </a:r>
            <a:endParaRPr sz="3600" dirty="0">
              <a:latin typeface="Calibri" panose="020F0502020204030204" pitchFamily="34" charset="0"/>
              <a:ea typeface="Calibri" panose="020F0502020204030204" pitchFamily="34" charset="0"/>
              <a:cs typeface="Calibri" panose="020F0502020204030204" pitchFamily="34" charset="0"/>
            </a:endParaRPr>
          </a:p>
        </p:txBody>
      </p:sp>
      <p:pic>
        <p:nvPicPr>
          <p:cNvPr id="429" name="Google Shape;429;p38"/>
          <p:cNvPicPr preferRelativeResize="0">
            <a:picLocks noGrp="1"/>
          </p:cNvPicPr>
          <p:nvPr>
            <p:ph type="body" idx="1"/>
          </p:nvPr>
        </p:nvPicPr>
        <p:blipFill rotWithShape="1">
          <a:blip r:embed="rId3">
            <a:alphaModFix/>
          </a:blip>
          <a:srcRect/>
          <a:stretch/>
        </p:blipFill>
        <p:spPr>
          <a:xfrm>
            <a:off x="1114927" y="2567446"/>
            <a:ext cx="5181600" cy="2914649"/>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4"/>
        <p:cNvGrpSpPr/>
        <p:nvPr/>
      </p:nvGrpSpPr>
      <p:grpSpPr>
        <a:xfrm>
          <a:off x="0" y="0"/>
          <a:ext cx="0" cy="0"/>
          <a:chOff x="0" y="0"/>
          <a:chExt cx="0" cy="0"/>
        </a:xfrm>
      </p:grpSpPr>
      <p:grpSp>
        <p:nvGrpSpPr>
          <p:cNvPr id="435" name="Google Shape;435;p2"/>
          <p:cNvGrpSpPr/>
          <p:nvPr/>
        </p:nvGrpSpPr>
        <p:grpSpPr>
          <a:xfrm>
            <a:off x="5078086" y="-96441"/>
            <a:ext cx="189049" cy="6954441"/>
            <a:chOff x="0" y="-38100"/>
            <a:chExt cx="74686" cy="2747433"/>
          </a:xfrm>
        </p:grpSpPr>
        <p:sp>
          <p:nvSpPr>
            <p:cNvPr id="436" name="Google Shape;436;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437" name="Google Shape;437;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438" name="Google Shape;438;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1" i="0" u="none" strike="noStrike" kern="0" cap="none" spc="0" normalizeH="0" baseline="0" noProof="0" dirty="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dirty="0">
              <a:ln>
                <a:noFill/>
              </a:ln>
              <a:solidFill>
                <a:srgbClr val="333333"/>
              </a:solidFill>
              <a:effectLst/>
              <a:uLnTx/>
              <a:uFillTx/>
              <a:latin typeface="Arial"/>
              <a:ea typeface="Arial"/>
              <a:cs typeface="Arial"/>
              <a:sym typeface="Arial"/>
            </a:endParaRPr>
          </a:p>
        </p:txBody>
      </p:sp>
      <p:sp>
        <p:nvSpPr>
          <p:cNvPr id="439" name="Google Shape;439;p2"/>
          <p:cNvSpPr txBox="1"/>
          <p:nvPr/>
        </p:nvSpPr>
        <p:spPr>
          <a:xfrm>
            <a:off x="5776079" y="1374591"/>
            <a:ext cx="5562481" cy="4662815"/>
          </a:xfrm>
          <a:prstGeom prst="rect">
            <a:avLst/>
          </a:prstGeom>
          <a:noFill/>
          <a:ln>
            <a:noFill/>
          </a:ln>
        </p:spPr>
        <p:txBody>
          <a:bodyPr spcFirstLastPara="1" wrap="square" lIns="0" tIns="0" rIns="0" bIns="0" anchor="t" anchorCtr="0">
            <a:spAutoFit/>
          </a:bodyPr>
          <a:lstStyle/>
          <a:p>
            <a:pPr marL="571500" marR="0" lvl="0" indent="-571500" algn="l" defTabSz="914400" rtl="0" eaLnBrk="1" fontAlgn="auto" latinLnBrk="0" hangingPunct="1">
              <a:lnSpc>
                <a:spcPct val="100000"/>
              </a:lnSpc>
              <a:spcBef>
                <a:spcPts val="1400"/>
              </a:spcBef>
              <a:spcAft>
                <a:spcPts val="400"/>
              </a:spcAft>
              <a:buClr>
                <a:srgbClr val="333333"/>
              </a:buClr>
              <a:buSzPts val="3200"/>
              <a:buFont typeface="Arial" panose="020B0604020202020204" pitchFamily="34" charset="0"/>
              <a:buChar char="•"/>
              <a:tabLst/>
              <a:defRPr/>
            </a:pPr>
            <a:r>
              <a:rPr kumimoji="0" lang="en-US" sz="3600" b="0" i="0" u="none" strike="noStrike" kern="0" cap="none" spc="0" normalizeH="0" baseline="0" noProof="0" dirty="0">
                <a:ln>
                  <a:noFill/>
                </a:ln>
                <a:solidFill>
                  <a:srgbClr val="333333"/>
                </a:solidFill>
                <a:effectLst/>
                <a:uLnTx/>
                <a:uFillTx/>
                <a:latin typeface="Calibri"/>
                <a:ea typeface="Calibri"/>
                <a:cs typeface="Calibri"/>
                <a:sym typeface="Calibri"/>
              </a:rPr>
              <a:t>Conduct </a:t>
            </a:r>
            <a:r>
              <a:rPr kumimoji="0" lang="en-US" sz="3600" b="0" i="0" u="none" strike="noStrike" kern="0" cap="none" spc="0" normalizeH="0" baseline="0" noProof="0" dirty="0">
                <a:ln>
                  <a:noFill/>
                </a:ln>
                <a:solidFill>
                  <a:srgbClr val="000000"/>
                </a:solidFill>
                <a:effectLst/>
                <a:uLnTx/>
                <a:uFillTx/>
                <a:latin typeface="Calibri"/>
                <a:ea typeface="Calibri"/>
                <a:cs typeface="Calibri"/>
                <a:sym typeface="Calibri"/>
              </a:rPr>
              <a:t>structured simulation </a:t>
            </a:r>
            <a:r>
              <a:rPr lang="en-US" sz="3600" dirty="0">
                <a:latin typeface="Calibri"/>
                <a:ea typeface="Calibri"/>
                <a:cs typeface="Calibri"/>
                <a:sym typeface="Calibri"/>
              </a:rPr>
              <a:t>to </a:t>
            </a:r>
            <a:r>
              <a:rPr kumimoji="0" lang="en-US" sz="3600" b="0" i="0" u="none" strike="noStrike" kern="0" cap="none" spc="0" normalizeH="0" baseline="0" noProof="0" dirty="0">
                <a:ln>
                  <a:noFill/>
                </a:ln>
                <a:solidFill>
                  <a:srgbClr val="000000"/>
                </a:solidFill>
                <a:effectLst/>
                <a:uLnTx/>
                <a:uFillTx/>
                <a:latin typeface="Calibri"/>
                <a:ea typeface="Calibri"/>
                <a:cs typeface="Calibri"/>
                <a:sym typeface="Calibri"/>
              </a:rPr>
              <a:t>gather additional information from a child and caregiver to deepen understanding of the case and support identification of safety concerns.</a:t>
            </a:r>
            <a:endParaRPr kumimoji="0" sz="3600" b="0" i="0" u="none" strike="noStrike" kern="0" cap="none" spc="0" normalizeH="0" baseline="0" noProof="0" dirty="0">
              <a:ln>
                <a:noFill/>
              </a:ln>
              <a:solidFill>
                <a:srgbClr val="4C1A27"/>
              </a:solidFill>
              <a:effectLst/>
              <a:uLnTx/>
              <a:uFillTx/>
              <a:latin typeface="Calibri"/>
              <a:ea typeface="Calibri"/>
              <a:cs typeface="Calibri"/>
              <a:sym typeface="Calibri"/>
            </a:endParaRPr>
          </a:p>
        </p:txBody>
      </p:sp>
      <p:pic>
        <p:nvPicPr>
          <p:cNvPr id="440" name="Google Shape;440;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sp>
        <p:nvSpPr>
          <p:cNvPr id="446" name="Google Shape;446;p39"/>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47" name="Google Shape;447;p39"/>
          <p:cNvSpPr txBox="1"/>
          <p:nvPr/>
        </p:nvSpPr>
        <p:spPr>
          <a:xfrm>
            <a:off x="339117" y="981993"/>
            <a:ext cx="9674678" cy="154406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0"/>
              </a:spcBef>
              <a:spcAft>
                <a:spcPts val="0"/>
              </a:spcAft>
              <a:buClr>
                <a:srgbClr val="50131F"/>
              </a:buClr>
              <a:buSzPts val="5000"/>
              <a:buFont typeface="Arial"/>
              <a:buNone/>
              <a:tabLst/>
              <a:defRPr/>
            </a:pPr>
            <a:r>
              <a:rPr kumimoji="0" lang="en-US" sz="5000" b="1" i="0" u="none" strike="noStrike" kern="0" cap="none" spc="0" normalizeH="0" baseline="0" noProof="0">
                <a:ln>
                  <a:noFill/>
                </a:ln>
                <a:solidFill>
                  <a:srgbClr val="50131F"/>
                </a:solidFill>
                <a:effectLst/>
                <a:uLnTx/>
                <a:uFillTx/>
                <a:latin typeface="Calibri"/>
                <a:ea typeface="Calibri"/>
                <a:cs typeface="Calibri"/>
                <a:sym typeface="Calibri"/>
              </a:rPr>
              <a:t>New Staff Training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600"/>
              </a:spcBef>
              <a:spcAft>
                <a:spcPts val="0"/>
              </a:spcAft>
              <a:buClr>
                <a:srgbClr val="50131F"/>
              </a:buClr>
              <a:buSzPts val="5000"/>
              <a:buFont typeface="Arial"/>
              <a:buNone/>
              <a:tabLst/>
              <a:defRPr/>
            </a:pPr>
            <a:r>
              <a:rPr kumimoji="0" lang="en-US" sz="5000" b="1" i="0" u="none" strike="noStrike" kern="0" cap="none" spc="0" normalizeH="0" baseline="0" noProof="0">
                <a:ln>
                  <a:noFill/>
                </a:ln>
                <a:solidFill>
                  <a:srgbClr val="50131F"/>
                </a:solidFill>
                <a:effectLst/>
                <a:uLnTx/>
                <a:uFillTx/>
                <a:latin typeface="Calibri"/>
                <a:ea typeface="Calibri"/>
                <a:cs typeface="Calibri"/>
                <a:sym typeface="Calibri"/>
              </a:rPr>
              <a:t>Investigations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600"/>
              </a:spcBef>
              <a:spcAft>
                <a:spcPts val="0"/>
              </a:spcAft>
              <a:buClr>
                <a:srgbClr val="50131F"/>
              </a:buClr>
              <a:buSzPts val="5000"/>
              <a:buFont typeface="Arial"/>
              <a:buNone/>
              <a:tabLst/>
              <a:defRPr/>
            </a:pPr>
            <a:r>
              <a:rPr kumimoji="0" lang="en-US" sz="5000" b="1" i="0" u="none" strike="noStrike" kern="0" cap="none" spc="0" normalizeH="0" baseline="0" noProof="0">
                <a:ln>
                  <a:noFill/>
                </a:ln>
                <a:solidFill>
                  <a:srgbClr val="50131F"/>
                </a:solidFill>
                <a:effectLst/>
                <a:uLnTx/>
                <a:uFillTx/>
                <a:latin typeface="Calibri"/>
                <a:ea typeface="Calibri"/>
                <a:cs typeface="Calibri"/>
                <a:sym typeface="Calibri"/>
              </a:rPr>
              <a:t>Simulation Role Play Preparation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8" name="Google Shape;448;p39"/>
          <p:cNvSpPr txBox="1"/>
          <p:nvPr/>
        </p:nvSpPr>
        <p:spPr>
          <a:xfrm>
            <a:off x="-186138" y="4165501"/>
            <a:ext cx="12188952" cy="415429"/>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8000"/>
              </a:lnSpc>
              <a:spcBef>
                <a:spcPts val="0"/>
              </a:spcBef>
              <a:spcAft>
                <a:spcPts val="0"/>
              </a:spcAft>
              <a:buClr>
                <a:srgbClr val="000000"/>
              </a:buClr>
              <a:buSzPts val="4300"/>
              <a:buFont typeface="Arial"/>
              <a:buNone/>
              <a:tabLst/>
              <a:defRPr/>
            </a:pPr>
            <a:r>
              <a:rPr kumimoji="0" lang="en-US" sz="3800" b="1" i="0" u="none" strike="noStrike" kern="0" cap="none" spc="0" normalizeH="0" baseline="0" noProof="0">
                <a:ln>
                  <a:noFill/>
                </a:ln>
                <a:solidFill>
                  <a:srgbClr val="50A1CA"/>
                </a:solidFill>
                <a:effectLst/>
                <a:uLnTx/>
                <a:uFillTx/>
                <a:latin typeface="Calibri"/>
                <a:ea typeface="Calibri"/>
                <a:cs typeface="Calibri"/>
                <a:sym typeface="Calibri"/>
              </a:rPr>
              <a:t>INVESTIGATIONS: FRANKIE &amp; GEORGIA WEEMS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49" name="Google Shape;449;p39"/>
          <p:cNvGrpSpPr/>
          <p:nvPr/>
        </p:nvGrpSpPr>
        <p:grpSpPr>
          <a:xfrm>
            <a:off x="-829461" y="5216294"/>
            <a:ext cx="2331720" cy="2331720"/>
            <a:chOff x="0" y="0"/>
            <a:chExt cx="812800" cy="812800"/>
          </a:xfrm>
        </p:grpSpPr>
        <p:sp>
          <p:nvSpPr>
            <p:cNvPr id="450" name="Google Shape;450;p3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1" name="Google Shape;451;p39"/>
            <p:cNvSpPr txBox="1"/>
            <p:nvPr/>
          </p:nvSpPr>
          <p:spPr>
            <a:xfrm>
              <a:off x="76200" y="19050"/>
              <a:ext cx="660400" cy="71755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52" name="Google Shape;452;p39"/>
          <p:cNvGrpSpPr/>
          <p:nvPr/>
        </p:nvGrpSpPr>
        <p:grpSpPr>
          <a:xfrm>
            <a:off x="10603238" y="-1120081"/>
            <a:ext cx="3171426" cy="3171426"/>
            <a:chOff x="0" y="0"/>
            <a:chExt cx="812800" cy="812800"/>
          </a:xfrm>
        </p:grpSpPr>
        <p:sp>
          <p:nvSpPr>
            <p:cNvPr id="453" name="Google Shape;453;p3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4" name="Google Shape;454;p39"/>
            <p:cNvSpPr txBox="1"/>
            <p:nvPr/>
          </p:nvSpPr>
          <p:spPr>
            <a:xfrm>
              <a:off x="76200" y="19050"/>
              <a:ext cx="660400" cy="71755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Tree>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grpSp>
        <p:nvGrpSpPr>
          <p:cNvPr id="488" name="Google Shape;488;g3f543d8259b_0_91"/>
          <p:cNvGrpSpPr/>
          <p:nvPr/>
        </p:nvGrpSpPr>
        <p:grpSpPr>
          <a:xfrm>
            <a:off x="-702127" y="5829300"/>
            <a:ext cx="2057441" cy="2057441"/>
            <a:chOff x="0" y="0"/>
            <a:chExt cx="812800" cy="812800"/>
          </a:xfrm>
        </p:grpSpPr>
        <p:sp>
          <p:nvSpPr>
            <p:cNvPr id="489" name="Google Shape;489;g3f543d8259b_0_9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60950" tIns="30475" rIns="60950" bIns="304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0" name="Google Shape;490;g3f543d8259b_0_91"/>
            <p:cNvSpPr txBox="1"/>
            <p:nvPr/>
          </p:nvSpPr>
          <p:spPr>
            <a:xfrm>
              <a:off x="76200" y="19050"/>
              <a:ext cx="660300" cy="717600"/>
            </a:xfrm>
            <a:prstGeom prst="rect">
              <a:avLst/>
            </a:prstGeom>
            <a:noFill/>
            <a:ln>
              <a:noFill/>
            </a:ln>
          </p:spPr>
          <p:txBody>
            <a:bodyPr spcFirstLastPara="1" wrap="square" lIns="33875" tIns="33875" rIns="33875" bIns="33875" anchor="ctr" anchorCtr="0">
              <a:noAutofit/>
            </a:bodyPr>
            <a:lstStyle/>
            <a:p>
              <a:pPr marL="0" marR="0" lvl="0" indent="0" algn="ctr" defTabSz="914400" rtl="0" eaLnBrk="1" fontAlgn="auto" latinLnBrk="0" hangingPunct="1">
                <a:lnSpc>
                  <a:spcPct val="153944"/>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91" name="Google Shape;491;g3f543d8259b_0_91"/>
          <p:cNvGrpSpPr/>
          <p:nvPr/>
        </p:nvGrpSpPr>
        <p:grpSpPr>
          <a:xfrm>
            <a:off x="9251701" y="-2130221"/>
            <a:ext cx="4509008" cy="4509008"/>
            <a:chOff x="0" y="0"/>
            <a:chExt cx="812800" cy="812800"/>
          </a:xfrm>
        </p:grpSpPr>
        <p:sp>
          <p:nvSpPr>
            <p:cNvPr id="492" name="Google Shape;492;g3f543d8259b_0_9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60950" tIns="30475" rIns="60950" bIns="304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3" name="Google Shape;493;g3f543d8259b_0_91"/>
            <p:cNvSpPr txBox="1"/>
            <p:nvPr/>
          </p:nvSpPr>
          <p:spPr>
            <a:xfrm>
              <a:off x="76200" y="19050"/>
              <a:ext cx="660300" cy="717600"/>
            </a:xfrm>
            <a:prstGeom prst="rect">
              <a:avLst/>
            </a:prstGeom>
            <a:noFill/>
            <a:ln>
              <a:noFill/>
            </a:ln>
          </p:spPr>
          <p:txBody>
            <a:bodyPr spcFirstLastPara="1" wrap="square" lIns="33875" tIns="33875" rIns="33875" bIns="33875" anchor="ctr" anchorCtr="0">
              <a:noAutofit/>
            </a:bodyPr>
            <a:lstStyle/>
            <a:p>
              <a:pPr marL="0" marR="0" lvl="0" indent="0" algn="ctr" defTabSz="914400" rtl="0" eaLnBrk="1" fontAlgn="auto" latinLnBrk="0" hangingPunct="1">
                <a:lnSpc>
                  <a:spcPct val="153944"/>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94" name="Google Shape;494;g3f543d8259b_0_91"/>
          <p:cNvSpPr txBox="1"/>
          <p:nvPr/>
        </p:nvSpPr>
        <p:spPr>
          <a:xfrm>
            <a:off x="502975" y="4828316"/>
            <a:ext cx="11335500" cy="1376700"/>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8000"/>
              </a:lnSpc>
              <a:spcBef>
                <a:spcPts val="0"/>
              </a:spcBef>
              <a:spcAft>
                <a:spcPts val="0"/>
              </a:spcAft>
              <a:buClr>
                <a:srgbClr val="000000"/>
              </a:buClr>
              <a:buSzPts val="4300"/>
              <a:buFont typeface="Arial"/>
              <a:buNone/>
              <a:tabLst/>
              <a:defRPr/>
            </a:pPr>
            <a:r>
              <a:rPr kumimoji="0" lang="en-US" sz="4300" b="1" i="0" u="none" strike="noStrike" kern="0" cap="none" spc="0" normalizeH="0" baseline="0" noProof="0">
                <a:ln>
                  <a:noFill/>
                </a:ln>
                <a:solidFill>
                  <a:srgbClr val="4C1A27"/>
                </a:solidFill>
                <a:effectLst/>
                <a:uLnTx/>
                <a:uFillTx/>
                <a:latin typeface="Arial"/>
                <a:ea typeface="Arial"/>
                <a:cs typeface="Arial"/>
                <a:sym typeface="Arial"/>
              </a:rPr>
              <a:t>SCENE 2 - 3: Frankie &amp; Georgia Weems</a:t>
            </a:r>
            <a:endParaRPr kumimoji="0" sz="4300" b="1" i="0" u="none" strike="noStrike" kern="0" cap="none" spc="0" normalizeH="0" baseline="0" noProof="0">
              <a:ln>
                <a:noFill/>
              </a:ln>
              <a:solidFill>
                <a:srgbClr val="4C1A27"/>
              </a:solidFill>
              <a:effectLst/>
              <a:uLnTx/>
              <a:uFillTx/>
              <a:latin typeface="Arial"/>
              <a:ea typeface="Arial"/>
              <a:cs typeface="Arial"/>
              <a:sym typeface="Arial"/>
            </a:endParaRPr>
          </a:p>
          <a:p>
            <a:pPr marL="0" marR="0" lvl="0" indent="0" algn="r" defTabSz="914400" rtl="0" eaLnBrk="1" fontAlgn="auto" latinLnBrk="0" hangingPunct="1">
              <a:lnSpc>
                <a:spcPct val="108000"/>
              </a:lnSpc>
              <a:spcBef>
                <a:spcPts val="0"/>
              </a:spcBef>
              <a:spcAft>
                <a:spcPts val="0"/>
              </a:spcAft>
              <a:buClr>
                <a:srgbClr val="000000"/>
              </a:buClr>
              <a:buSzPts val="4300"/>
              <a:buFont typeface="Arial"/>
              <a:buNone/>
              <a:tabLst/>
              <a:defRPr/>
            </a:pPr>
            <a:r>
              <a:rPr kumimoji="0" lang="en-US" sz="4300" b="1" i="0" u="none" strike="noStrike" kern="0" cap="none" spc="0" normalizeH="0" baseline="0" noProof="0">
                <a:ln>
                  <a:noFill/>
                </a:ln>
                <a:solidFill>
                  <a:srgbClr val="52A3CB"/>
                </a:solidFill>
                <a:effectLst/>
                <a:uLnTx/>
                <a:uFillTx/>
                <a:latin typeface="Arial"/>
                <a:ea typeface="Arial"/>
                <a:cs typeface="Arial"/>
                <a:sym typeface="Arial"/>
              </a:rPr>
              <a:t>Location: Georgia Weems’ House </a:t>
            </a:r>
            <a:endParaRPr kumimoji="0" sz="4300" b="1" i="0" u="none" strike="noStrike" kern="0" cap="none" spc="0" normalizeH="0" baseline="0" noProof="0">
              <a:ln>
                <a:noFill/>
              </a:ln>
              <a:solidFill>
                <a:srgbClr val="52A3CB"/>
              </a:solidFill>
              <a:effectLst/>
              <a:uLnTx/>
              <a:uFillTx/>
              <a:latin typeface="Arial"/>
              <a:ea typeface="Arial"/>
              <a:cs typeface="Arial"/>
              <a:sym typeface="Arial"/>
            </a:endParaRPr>
          </a:p>
        </p:txBody>
      </p:sp>
      <p:sp>
        <p:nvSpPr>
          <p:cNvPr id="495" name="Google Shape;495;g3f543d8259b_0_91"/>
          <p:cNvSpPr txBox="1"/>
          <p:nvPr/>
        </p:nvSpPr>
        <p:spPr>
          <a:xfrm>
            <a:off x="3080275" y="5709425"/>
            <a:ext cx="8758200" cy="6234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96" name="Google Shape;496;g3f543d8259b_0_91" descr="Young girl with grandmother"/>
          <p:cNvPicPr preferRelativeResize="0"/>
          <p:nvPr/>
        </p:nvPicPr>
        <p:blipFill rotWithShape="1">
          <a:blip r:embed="rId3">
            <a:alphaModFix/>
          </a:blip>
          <a:srcRect/>
          <a:stretch/>
        </p:blipFill>
        <p:spPr>
          <a:xfrm>
            <a:off x="1007471" y="421075"/>
            <a:ext cx="3635223" cy="3621557"/>
          </a:xfrm>
          <a:prstGeom prst="ellipse">
            <a:avLst/>
          </a:prstGeom>
          <a:noFill/>
          <a:ln w="63500" cap="rnd" cmpd="sng">
            <a:solidFill>
              <a:schemeClr val="lt1"/>
            </a:solidFill>
            <a:prstDash val="solid"/>
            <a:round/>
            <a:headEnd type="none" w="sm" len="sm"/>
            <a:tailEnd type="none" w="sm" len="sm"/>
          </a:ln>
        </p:spPr>
      </p:pic>
    </p:spTree>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6"/>
        <p:cNvGrpSpPr/>
        <p:nvPr/>
      </p:nvGrpSpPr>
      <p:grpSpPr>
        <a:xfrm>
          <a:off x="0" y="0"/>
          <a:ext cx="0" cy="0"/>
          <a:chOff x="0" y="0"/>
          <a:chExt cx="0" cy="0"/>
        </a:xfrm>
      </p:grpSpPr>
      <p:grpSp>
        <p:nvGrpSpPr>
          <p:cNvPr id="517" name="Google Shape;517;g3f5e0ae5bfe_0_0"/>
          <p:cNvGrpSpPr/>
          <p:nvPr/>
        </p:nvGrpSpPr>
        <p:grpSpPr>
          <a:xfrm>
            <a:off x="-563203" y="-722250"/>
            <a:ext cx="1444508" cy="1444508"/>
            <a:chOff x="0" y="0"/>
            <a:chExt cx="812800" cy="812800"/>
          </a:xfrm>
        </p:grpSpPr>
        <p:sp>
          <p:nvSpPr>
            <p:cNvPr id="518" name="Google Shape;518;g3f5e0ae5bfe_0_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9" name="Google Shape;519;g3f5e0ae5bfe_0_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20" name="Google Shape;520;g3f5e0ae5bfe_0_0"/>
          <p:cNvGrpSpPr/>
          <p:nvPr/>
        </p:nvGrpSpPr>
        <p:grpSpPr>
          <a:xfrm>
            <a:off x="11237154" y="6135750"/>
            <a:ext cx="1444508" cy="1444508"/>
            <a:chOff x="0" y="0"/>
            <a:chExt cx="812800" cy="812800"/>
          </a:xfrm>
        </p:grpSpPr>
        <p:sp>
          <p:nvSpPr>
            <p:cNvPr id="521" name="Google Shape;521;g3f5e0ae5bfe_0_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0131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2" name="Google Shape;522;g3f5e0ae5bfe_0_0"/>
            <p:cNvSpPr txBox="1"/>
            <p:nvPr/>
          </p:nvSpPr>
          <p:spPr>
            <a:xfrm>
              <a:off x="76200" y="19050"/>
              <a:ext cx="660300" cy="717600"/>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53916"/>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23" name="Google Shape;523;g3f5e0ae5bfe_0_0"/>
          <p:cNvSpPr txBox="1"/>
          <p:nvPr/>
        </p:nvSpPr>
        <p:spPr>
          <a:xfrm>
            <a:off x="384744" y="2290271"/>
            <a:ext cx="6621300" cy="831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85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rgbClr val="50131F"/>
                </a:solidFill>
                <a:effectLst/>
                <a:uLnTx/>
                <a:uFillTx/>
                <a:latin typeface="Poppins"/>
                <a:ea typeface="Poppins"/>
                <a:cs typeface="Poppins"/>
                <a:sym typeface="Poppins"/>
              </a:rPr>
              <a:t>Observation Form</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4" name="Google Shape;524;g3f5e0ae5bfe_0_0"/>
          <p:cNvSpPr txBox="1"/>
          <p:nvPr/>
        </p:nvSpPr>
        <p:spPr>
          <a:xfrm>
            <a:off x="6420725" y="4482994"/>
            <a:ext cx="5489400" cy="217594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30200"/>
              </a:lnSpc>
              <a:spcBef>
                <a:spcPts val="0"/>
              </a:spcBef>
              <a:spcAft>
                <a:spcPts val="0"/>
              </a:spcAft>
              <a:buClr>
                <a:srgbClr val="000000"/>
              </a:buClr>
              <a:buSzTx/>
              <a:buFont typeface="Arial"/>
              <a:buNone/>
              <a:tabLst/>
              <a:defRPr/>
            </a:pPr>
            <a:r>
              <a:rPr kumimoji="0" lang="en-US" sz="3500" b="0" i="0" u="none" strike="noStrike" kern="0" cap="none" spc="0" normalizeH="0" baseline="0" noProof="0" dirty="0">
                <a:ln>
                  <a:noFill/>
                </a:ln>
                <a:solidFill>
                  <a:srgbClr val="50131F"/>
                </a:solidFill>
                <a:effectLst/>
                <a:uLnTx/>
                <a:uFillTx/>
                <a:latin typeface="Poppins"/>
                <a:ea typeface="Poppins"/>
                <a:cs typeface="Poppins"/>
                <a:sym typeface="Poppins"/>
              </a:rPr>
              <a:t>Scene 2-3 </a:t>
            </a:r>
            <a:endParaRPr kumimoji="0" sz="9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44666"/>
              </a:lnSpc>
              <a:spcBef>
                <a:spcPts val="0"/>
              </a:spcBef>
              <a:spcAft>
                <a:spcPts val="0"/>
              </a:spcAft>
              <a:buClr>
                <a:srgbClr val="000000"/>
              </a:buClr>
              <a:buSzTx/>
              <a:buFont typeface="Arial"/>
              <a:buNone/>
              <a:tabLst/>
              <a:defRPr/>
            </a:pPr>
            <a:r>
              <a:rPr kumimoji="0" lang="en-US" sz="3100" b="0" i="0" u="none" strike="noStrike" kern="0" cap="none" spc="0" normalizeH="0" baseline="0" noProof="0" dirty="0">
                <a:ln>
                  <a:noFill/>
                </a:ln>
                <a:solidFill>
                  <a:srgbClr val="50131F"/>
                </a:solidFill>
                <a:effectLst/>
                <a:uLnTx/>
                <a:uFillTx/>
                <a:latin typeface="Poppins"/>
                <a:ea typeface="Poppins"/>
                <a:cs typeface="Poppins"/>
                <a:sym typeface="Poppins"/>
              </a:rPr>
              <a:t>Interview: Frankie Flowers and Georgia Weems</a:t>
            </a:r>
            <a:endParaRPr kumimoji="0" sz="9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26" name="Google Shape;526;g3f5e0ae5bfe_0_0" descr="Young girl with grandmother"/>
          <p:cNvPicPr preferRelativeResize="0"/>
          <p:nvPr/>
        </p:nvPicPr>
        <p:blipFill rotWithShape="1">
          <a:blip r:embed="rId3">
            <a:alphaModFix/>
          </a:blip>
          <a:srcRect/>
          <a:stretch/>
        </p:blipFill>
        <p:spPr>
          <a:xfrm>
            <a:off x="7136781" y="867313"/>
            <a:ext cx="3752291" cy="3503965"/>
          </a:xfrm>
          <a:prstGeom prst="ellipse">
            <a:avLst/>
          </a:prstGeom>
          <a:noFill/>
          <a:ln w="63500" cap="rnd" cmpd="sng">
            <a:solidFill>
              <a:schemeClr val="lt1"/>
            </a:solidFill>
            <a:prstDash val="solid"/>
            <a:round/>
            <a:headEnd type="none" w="sm" len="sm"/>
            <a:tailEnd type="none" w="sm" len="sm"/>
          </a:ln>
        </p:spPr>
      </p:pic>
    </p:spTree>
  </p:cSld>
  <p:clrMapOvr>
    <a:masterClrMapping/>
  </p:clrMapOvr>
  <p:transition spd="slow">
    <p:push/>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2"/>
        <p:cNvGrpSpPr/>
        <p:nvPr/>
      </p:nvGrpSpPr>
      <p:grpSpPr>
        <a:xfrm>
          <a:off x="0" y="0"/>
          <a:ext cx="0" cy="0"/>
          <a:chOff x="0" y="0"/>
          <a:chExt cx="0" cy="0"/>
        </a:xfrm>
      </p:grpSpPr>
      <p:cxnSp>
        <p:nvCxnSpPr>
          <p:cNvPr id="543" name="Google Shape;543;g3f5a348ccf5_0_250"/>
          <p:cNvCxnSpPr/>
          <p:nvPr/>
        </p:nvCxnSpPr>
        <p:spPr>
          <a:xfrm>
            <a:off x="4475793" y="679536"/>
            <a:ext cx="0" cy="5499300"/>
          </a:xfrm>
          <a:prstGeom prst="straightConnector1">
            <a:avLst/>
          </a:prstGeom>
          <a:noFill/>
          <a:ln w="50800" cap="flat" cmpd="sng">
            <a:solidFill>
              <a:schemeClr val="accent6"/>
            </a:solidFill>
            <a:prstDash val="solid"/>
            <a:round/>
            <a:headEnd type="none" w="sm" len="sm"/>
            <a:tailEnd type="none" w="sm" len="sm"/>
          </a:ln>
          <a:effectLst>
            <a:outerShdw blurRad="26667" dist="15333" dir="5400000" rotWithShape="0">
              <a:srgbClr val="000000">
                <a:alpha val="34510"/>
              </a:srgbClr>
            </a:outerShdw>
          </a:effectLst>
        </p:spPr>
      </p:cxnSp>
      <p:sp>
        <p:nvSpPr>
          <p:cNvPr id="544" name="Google Shape;544;g3f5a348ccf5_0_250"/>
          <p:cNvSpPr txBox="1"/>
          <p:nvPr/>
        </p:nvSpPr>
        <p:spPr>
          <a:xfrm>
            <a:off x="5470783" y="2145950"/>
            <a:ext cx="6151800" cy="4446000"/>
          </a:xfrm>
          <a:prstGeom prst="rect">
            <a:avLst/>
          </a:prstGeom>
          <a:noFill/>
          <a:ln>
            <a:noFill/>
          </a:ln>
        </p:spPr>
        <p:txBody>
          <a:bodyPr spcFirstLastPara="1" wrap="square" lIns="91425" tIns="45700" rIns="91425" bIns="45700" anchor="ctr" anchorCtr="0">
            <a:noAutofit/>
          </a:bodyPr>
          <a:lstStyle/>
          <a:p>
            <a:pPr marL="304800" marR="0" lvl="0" indent="-304800" algn="l" defTabSz="914400" rtl="0" eaLnBrk="1" fontAlgn="auto" latinLnBrk="0" hangingPunct="1">
              <a:lnSpc>
                <a:spcPct val="100000"/>
              </a:lnSpc>
              <a:spcBef>
                <a:spcPts val="100"/>
              </a:spcBef>
              <a:spcAft>
                <a:spcPts val="0"/>
              </a:spcAft>
              <a:buClr>
                <a:srgbClr val="000000"/>
              </a:buClr>
              <a:buSzPts val="4000"/>
              <a:buFont typeface="Antonio"/>
              <a:buChar char="❏"/>
              <a:tabLst/>
              <a:defRPr/>
            </a:pPr>
            <a:r>
              <a:rPr kumimoji="0" lang="en-US" sz="4000" b="0" i="0" u="none" strike="noStrike" kern="0" cap="none" spc="0" normalizeH="0" baseline="0" noProof="0">
                <a:ln>
                  <a:noFill/>
                </a:ln>
                <a:solidFill>
                  <a:srgbClr val="000000"/>
                </a:solidFill>
                <a:effectLst/>
                <a:uLnTx/>
                <a:uFillTx/>
                <a:latin typeface="Antonio"/>
                <a:ea typeface="Antonio"/>
                <a:cs typeface="Antonio"/>
                <a:sym typeface="Antonio"/>
              </a:rPr>
              <a:t>GOAL REVIEW</a:t>
            </a:r>
            <a:endParaRPr kumimoji="0" sz="4000" b="0" i="0" u="none" strike="noStrike" kern="0" cap="none" spc="0" normalizeH="0" baseline="0" noProof="0">
              <a:ln>
                <a:noFill/>
              </a:ln>
              <a:solidFill>
                <a:srgbClr val="000000"/>
              </a:solidFill>
              <a:effectLst/>
              <a:uLnTx/>
              <a:uFillTx/>
              <a:latin typeface="Antonio"/>
              <a:ea typeface="Antonio"/>
              <a:cs typeface="Antonio"/>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4000" b="0" i="0" u="none" strike="noStrike" kern="0" cap="none" spc="0" normalizeH="0" baseline="0" noProof="0">
                <a:ln>
                  <a:noFill/>
                </a:ln>
                <a:solidFill>
                  <a:srgbClr val="000000"/>
                </a:solidFill>
                <a:effectLst/>
                <a:uLnTx/>
                <a:uFillTx/>
                <a:latin typeface="Antonio"/>
                <a:ea typeface="Antonio"/>
                <a:cs typeface="Antonio"/>
                <a:sym typeface="Antonio"/>
              </a:rPr>
              <a:t>KUDOS</a:t>
            </a:r>
            <a:endParaRPr kumimoji="0" sz="4000" b="0" i="0" u="none" strike="noStrike" kern="0" cap="none" spc="0" normalizeH="0" baseline="0" noProof="0">
              <a:ln>
                <a:noFill/>
              </a:ln>
              <a:solidFill>
                <a:srgbClr val="000000"/>
              </a:solidFill>
              <a:effectLst/>
              <a:uLnTx/>
              <a:uFillTx/>
              <a:latin typeface="Antonio"/>
              <a:ea typeface="Antonio"/>
              <a:cs typeface="Antonio"/>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4000" b="0" i="0" u="none" strike="noStrike" kern="0" cap="none" spc="0" normalizeH="0" baseline="0" noProof="0">
                <a:ln>
                  <a:noFill/>
                </a:ln>
                <a:solidFill>
                  <a:srgbClr val="000000"/>
                </a:solidFill>
                <a:effectLst/>
                <a:uLnTx/>
                <a:uFillTx/>
                <a:latin typeface="Antonio"/>
                <a:ea typeface="Antonio"/>
                <a:cs typeface="Antonio"/>
                <a:sym typeface="Antonio"/>
              </a:rPr>
              <a:t>KEY TAKEAWAYS</a:t>
            </a:r>
            <a:endParaRPr kumimoji="0" sz="4000" b="0" i="0" u="none" strike="noStrike" kern="0" cap="none" spc="0" normalizeH="0" baseline="0" noProof="0">
              <a:ln>
                <a:noFill/>
              </a:ln>
              <a:solidFill>
                <a:srgbClr val="000000"/>
              </a:solidFill>
              <a:effectLst/>
              <a:uLnTx/>
              <a:uFillTx/>
              <a:latin typeface="Antonio"/>
              <a:ea typeface="Antonio"/>
              <a:cs typeface="Antonio"/>
              <a:sym typeface="Antonio"/>
            </a:endParaRPr>
          </a:p>
          <a:p>
            <a:pPr marL="304800" marR="0" lvl="0" indent="-304800" algn="l" defTabSz="914400" rtl="0" eaLnBrk="1" fontAlgn="auto" latinLnBrk="0" hangingPunct="1">
              <a:lnSpc>
                <a:spcPct val="100000"/>
              </a:lnSpc>
              <a:spcBef>
                <a:spcPts val="0"/>
              </a:spcBef>
              <a:spcAft>
                <a:spcPts val="0"/>
              </a:spcAft>
              <a:buClr>
                <a:srgbClr val="000000"/>
              </a:buClr>
              <a:buSzPts val="4000"/>
              <a:buFont typeface="Antonio"/>
              <a:buChar char="❏"/>
              <a:tabLst/>
              <a:defRPr/>
            </a:pPr>
            <a:r>
              <a:rPr kumimoji="0" lang="en-US" sz="4000" b="0" i="0" u="none" strike="noStrike" kern="0" cap="none" spc="0" normalizeH="0" baseline="0" noProof="0">
                <a:ln>
                  <a:noFill/>
                </a:ln>
                <a:solidFill>
                  <a:srgbClr val="000000"/>
                </a:solidFill>
                <a:effectLst/>
                <a:uLnTx/>
                <a:uFillTx/>
                <a:latin typeface="Antonio"/>
                <a:ea typeface="Antonio"/>
                <a:cs typeface="Antonio"/>
                <a:sym typeface="Antonio"/>
              </a:rPr>
              <a:t>AUDIENCE DISCUSSION</a:t>
            </a:r>
            <a:endParaRPr kumimoji="0" sz="4000" b="0" i="0" u="none" strike="noStrike" kern="0" cap="none" spc="0" normalizeH="0" baseline="0" noProof="0">
              <a:ln>
                <a:noFill/>
              </a:ln>
              <a:solidFill>
                <a:srgbClr val="52A3CB"/>
              </a:solidFill>
              <a:effectLst/>
              <a:uLnTx/>
              <a:uFillTx/>
              <a:latin typeface="Antonio"/>
              <a:ea typeface="Antonio"/>
              <a:cs typeface="Antonio"/>
              <a:sym typeface="Antonio"/>
            </a:endParaRPr>
          </a:p>
        </p:txBody>
      </p:sp>
      <p:sp>
        <p:nvSpPr>
          <p:cNvPr id="545" name="Google Shape;545;g3f5a348ccf5_0_250"/>
          <p:cNvSpPr txBox="1"/>
          <p:nvPr/>
        </p:nvSpPr>
        <p:spPr>
          <a:xfrm>
            <a:off x="4855058" y="679533"/>
            <a:ext cx="7180500" cy="16065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200"/>
              <a:buFont typeface="Arial"/>
              <a:buNone/>
              <a:tabLst/>
              <a:defRPr/>
            </a:pPr>
            <a:r>
              <a:rPr kumimoji="0" lang="en-US" sz="5600" b="1" i="0" u="none" strike="noStrike" kern="0" cap="none" spc="0" normalizeH="0" baseline="0" noProof="0">
                <a:ln>
                  <a:noFill/>
                </a:ln>
                <a:solidFill>
                  <a:srgbClr val="98344F"/>
                </a:solidFill>
                <a:effectLst/>
                <a:uLnTx/>
                <a:uFillTx/>
                <a:latin typeface="Roboto"/>
                <a:ea typeface="Roboto"/>
                <a:cs typeface="Roboto"/>
                <a:sym typeface="Roboto"/>
              </a:rPr>
              <a:t>After Simulation Debrief:</a:t>
            </a:r>
            <a:endParaRPr kumimoji="0" sz="4000" b="0" i="0" u="none" strike="noStrike" kern="0" cap="none" spc="0" normalizeH="0" baseline="0" noProof="0">
              <a:ln>
                <a:noFill/>
              </a:ln>
              <a:solidFill>
                <a:srgbClr val="98344F"/>
              </a:solidFill>
              <a:effectLst/>
              <a:uLnTx/>
              <a:uFillTx/>
              <a:latin typeface="Roboto"/>
              <a:ea typeface="Roboto"/>
              <a:cs typeface="Roboto"/>
              <a:sym typeface="Roboto"/>
            </a:endParaRPr>
          </a:p>
        </p:txBody>
      </p:sp>
      <p:pic>
        <p:nvPicPr>
          <p:cNvPr id="546" name="Google Shape;546;g3f5a348ccf5_0_250"/>
          <p:cNvPicPr preferRelativeResize="0"/>
          <p:nvPr/>
        </p:nvPicPr>
        <p:blipFill rotWithShape="1">
          <a:blip r:embed="rId3">
            <a:alphaModFix/>
          </a:blip>
          <a:srcRect l="75959"/>
          <a:stretch/>
        </p:blipFill>
        <p:spPr>
          <a:xfrm>
            <a:off x="-2" y="0"/>
            <a:ext cx="3939968" cy="68579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1"/>
        <p:cNvGrpSpPr/>
        <p:nvPr/>
      </p:nvGrpSpPr>
      <p:grpSpPr>
        <a:xfrm>
          <a:off x="0" y="0"/>
          <a:ext cx="0" cy="0"/>
          <a:chOff x="0" y="0"/>
          <a:chExt cx="0" cy="0"/>
        </a:xfrm>
      </p:grpSpPr>
      <p:sp>
        <p:nvSpPr>
          <p:cNvPr id="552" name="Google Shape;552;p4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53" name="Google Shape;553;p40"/>
          <p:cNvSpPr txBox="1">
            <a:spLocks noGrp="1"/>
          </p:cNvSpPr>
          <p:nvPr>
            <p:ph type="title"/>
          </p:nvPr>
        </p:nvSpPr>
        <p:spPr>
          <a:xfrm>
            <a:off x="8932498" y="2005647"/>
            <a:ext cx="3024078" cy="2846070"/>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SzPts val="1800"/>
              <a:buNone/>
            </a:pPr>
            <a:r>
              <a:rPr lang="en-US" b="1" dirty="0">
                <a:solidFill>
                  <a:schemeClr val="dk1"/>
                </a:solidFill>
                <a:latin typeface="Calibri"/>
                <a:ea typeface="Calibri"/>
                <a:cs typeface="Calibri"/>
                <a:sym typeface="Calibri"/>
              </a:rPr>
              <a:t>Bringing The Information Together </a:t>
            </a:r>
            <a:endParaRPr dirty="0"/>
          </a:p>
        </p:txBody>
      </p:sp>
      <p:sp>
        <p:nvSpPr>
          <p:cNvPr id="554" name="Google Shape;554;p40"/>
          <p:cNvSpPr/>
          <p:nvPr/>
        </p:nvSpPr>
        <p:spPr>
          <a:xfrm rot="-5400000">
            <a:off x="3433973" y="-827233"/>
            <a:ext cx="1715478" cy="858342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55" name="Google Shape;555;p40"/>
          <p:cNvSpPr/>
          <p:nvPr/>
        </p:nvSpPr>
        <p:spPr>
          <a:xfrm>
            <a:off x="302085" y="664308"/>
            <a:ext cx="8082632" cy="5600340"/>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556" name="Google Shape;556;p40" descr="People discussing in office"/>
          <p:cNvPicPr preferRelativeResize="0"/>
          <p:nvPr/>
        </p:nvPicPr>
        <p:blipFill rotWithShape="1">
          <a:blip r:embed="rId3">
            <a:alphaModFix/>
          </a:blip>
          <a:srcRect l="14697" r="16136"/>
          <a:stretch/>
        </p:blipFill>
        <p:spPr>
          <a:xfrm>
            <a:off x="1649076" y="858525"/>
            <a:ext cx="5400628" cy="5211906"/>
          </a:xfrm>
          <a:prstGeom prst="rect">
            <a:avLst/>
          </a:prstGeom>
          <a:noFill/>
          <a:ln>
            <a:noFill/>
          </a:ln>
        </p:spPr>
      </p:pic>
      <p:sp>
        <p:nvSpPr>
          <p:cNvPr id="557" name="Google Shape;557;p40"/>
          <p:cNvSpPr/>
          <p:nvPr/>
        </p:nvSpPr>
        <p:spPr>
          <a:xfrm rot="5400000">
            <a:off x="7950447" y="3392097"/>
            <a:ext cx="1719072"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86AF6D-10E6-1330-08D3-0F310D1D08DB}"/>
              </a:ext>
            </a:extLst>
          </p:cNvPr>
          <p:cNvPicPr>
            <a:picLocks noChangeAspect="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8C996EAE-7DA2-B786-315A-1221F449605D}"/>
              </a:ext>
            </a:extLst>
          </p:cNvPr>
          <p:cNvSpPr>
            <a:spLocks noGrp="1"/>
          </p:cNvSpPr>
          <p:nvPr>
            <p:ph type="title"/>
          </p:nvPr>
        </p:nvSpPr>
        <p:spPr>
          <a:xfrm>
            <a:off x="6095999" y="0"/>
            <a:ext cx="6068191" cy="6857999"/>
          </a:xfrm>
        </p:spPr>
        <p:txBody>
          <a:bodyPr>
            <a:normAutofit/>
          </a:bodyPr>
          <a:lstStyle/>
          <a:p>
            <a:r>
              <a:rPr lang="en-US" sz="7200" dirty="0">
                <a:solidFill>
                  <a:schemeClr val="bg1"/>
                </a:solidFill>
              </a:rPr>
              <a:t>15-Minute </a:t>
            </a:r>
            <a:br>
              <a:rPr lang="en-US" sz="7200" dirty="0">
                <a:solidFill>
                  <a:schemeClr val="bg1"/>
                </a:solidFill>
              </a:rPr>
            </a:br>
            <a:r>
              <a:rPr lang="en-US" sz="7200" dirty="0">
                <a:solidFill>
                  <a:schemeClr val="bg1"/>
                </a:solidFill>
              </a:rPr>
              <a:t>Brain Break</a:t>
            </a:r>
          </a:p>
        </p:txBody>
      </p:sp>
    </p:spTree>
    <p:extLst>
      <p:ext uri="{BB962C8B-B14F-4D97-AF65-F5344CB8AC3E}">
        <p14:creationId xmlns:p14="http://schemas.microsoft.com/office/powerpoint/2010/main" val="30906546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1" descr="Counselor and patient"/>
          <p:cNvPicPr preferRelativeResize="0"/>
          <p:nvPr/>
        </p:nvPicPr>
        <p:blipFill rotWithShape="1">
          <a:blip r:embed="rId3">
            <a:alphaModFix/>
          </a:blip>
          <a:srcRect/>
          <a:stretch/>
        </p:blipFill>
        <p:spPr>
          <a:xfrm>
            <a:off x="-97277" y="0"/>
            <a:ext cx="12289277" cy="6858000"/>
          </a:xfrm>
          <a:prstGeom prst="rect">
            <a:avLst/>
          </a:prstGeom>
          <a:noFill/>
          <a:ln>
            <a:noFill/>
          </a:ln>
        </p:spPr>
      </p:pic>
      <p:sp>
        <p:nvSpPr>
          <p:cNvPr id="191" name="Google Shape;191;p1"/>
          <p:cNvSpPr/>
          <p:nvPr/>
        </p:nvSpPr>
        <p:spPr>
          <a:xfrm>
            <a:off x="337225" y="5525311"/>
            <a:ext cx="11420272" cy="982493"/>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2" name="Google Shape;192;p1"/>
          <p:cNvSpPr txBox="1"/>
          <p:nvPr/>
        </p:nvSpPr>
        <p:spPr>
          <a:xfrm>
            <a:off x="525164" y="5601079"/>
            <a:ext cx="11044394" cy="83095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000000"/>
                </a:solidFill>
                <a:effectLst/>
                <a:uLnTx/>
                <a:uFillTx/>
                <a:latin typeface="Calibri"/>
                <a:ea typeface="Calibri"/>
                <a:cs typeface="Calibri"/>
                <a:sym typeface="Calibri"/>
              </a:rPr>
              <a:t>COLLATERAL INFORMATION INTEGRATION</a:t>
            </a:r>
            <a:endParaRPr kumimoji="0" sz="48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sym typeface="Arial"/>
            </a:endParaRPr>
          </a:p>
        </p:txBody>
      </p:sp>
      <p:sp useBgFill="1">
        <p:nvSpPr>
          <p:cNvPr id="15" name="Rectangle 14">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useBgFill="1">
        <p:nvSpPr>
          <p:cNvPr id="17" name="Rectangle 16">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Title 3">
            <a:extLst>
              <a:ext uri="{FF2B5EF4-FFF2-40B4-BE49-F238E27FC236}">
                <a16:creationId xmlns:a16="http://schemas.microsoft.com/office/drawing/2014/main" id="{9E5F00D0-885E-6F69-8925-335B3C0436E2}"/>
              </a:ext>
            </a:extLst>
          </p:cNvPr>
          <p:cNvSpPr>
            <a:spLocks noGrp="1"/>
          </p:cNvSpPr>
          <p:nvPr>
            <p:ph type="title"/>
          </p:nvPr>
        </p:nvSpPr>
        <p:spPr>
          <a:xfrm>
            <a:off x="1115568" y="548640"/>
            <a:ext cx="10168128" cy="1179576"/>
          </a:xfrm>
        </p:spPr>
        <p:txBody>
          <a:bodyPr vert="horz" lIns="91440" tIns="45720" rIns="91440" bIns="45720" rtlCol="0" anchor="ctr">
            <a:noAutofit/>
          </a:bodyPr>
          <a:lstStyle/>
          <a:p>
            <a:pPr algn="ctr"/>
            <a:r>
              <a:rPr lang="en-US" sz="4800" b="1" dirty="0">
                <a:latin typeface="Calibri" panose="020F0502020204030204" pitchFamily="34" charset="0"/>
                <a:ea typeface="Calibri" panose="020F0502020204030204" pitchFamily="34" charset="0"/>
                <a:cs typeface="Calibri" panose="020F0502020204030204" pitchFamily="34" charset="0"/>
              </a:rPr>
              <a:t>Collateral Information Integration</a:t>
            </a:r>
          </a:p>
        </p:txBody>
      </p:sp>
      <p:sp>
        <p:nvSpPr>
          <p:cNvPr id="19" name="Rectangle 18">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Content Placeholder 5">
            <a:extLst>
              <a:ext uri="{FF2B5EF4-FFF2-40B4-BE49-F238E27FC236}">
                <a16:creationId xmlns:a16="http://schemas.microsoft.com/office/drawing/2014/main" id="{33C74AA7-C49F-1D1F-CD3D-AA7ED3DC144B}"/>
              </a:ext>
            </a:extLst>
          </p:cNvPr>
          <p:cNvSpPr>
            <a:spLocks noGrp="1"/>
          </p:cNvSpPr>
          <p:nvPr>
            <p:ph sz="half" idx="2"/>
          </p:nvPr>
        </p:nvSpPr>
        <p:spPr>
          <a:xfrm>
            <a:off x="7850365" y="2478024"/>
            <a:ext cx="3872243" cy="3694176"/>
          </a:xfrm>
        </p:spPr>
        <p:txBody>
          <a:bodyPr vert="horz" lIns="91440" tIns="45720" rIns="91440" bIns="4572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Why is it important to gather information from sources outside of the home?</a:t>
            </a:r>
          </a:p>
        </p:txBody>
      </p:sp>
      <p:pic>
        <p:nvPicPr>
          <p:cNvPr id="7" name="Content Placeholder 6">
            <a:extLst>
              <a:ext uri="{FF2B5EF4-FFF2-40B4-BE49-F238E27FC236}">
                <a16:creationId xmlns:a16="http://schemas.microsoft.com/office/drawing/2014/main" id="{617F2917-3BCC-ABAA-66E6-48F9DFC85808}"/>
              </a:ext>
            </a:extLst>
          </p:cNvPr>
          <p:cNvPicPr>
            <a:picLocks noGrp="1" noChangeAspect="1"/>
          </p:cNvPicPr>
          <p:nvPr>
            <p:ph sz="half" idx="1"/>
          </p:nvPr>
        </p:nvPicPr>
        <p:blipFill>
          <a:blip r:embed="rId3"/>
          <a:stretch>
            <a:fillRect/>
          </a:stretch>
        </p:blipFill>
        <p:spPr>
          <a:xfrm>
            <a:off x="838200" y="2555535"/>
            <a:ext cx="6481066" cy="361666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25784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7"/>
        <p:cNvGrpSpPr/>
        <p:nvPr/>
      </p:nvGrpSpPr>
      <p:grpSpPr>
        <a:xfrm>
          <a:off x="0" y="0"/>
          <a:ext cx="0" cy="0"/>
          <a:chOff x="0" y="0"/>
          <a:chExt cx="0" cy="0"/>
        </a:xfrm>
      </p:grpSpPr>
      <p:grpSp>
        <p:nvGrpSpPr>
          <p:cNvPr id="198" name="Google Shape;198;p2"/>
          <p:cNvGrpSpPr/>
          <p:nvPr/>
        </p:nvGrpSpPr>
        <p:grpSpPr>
          <a:xfrm>
            <a:off x="5078086" y="-96441"/>
            <a:ext cx="189049" cy="6954441"/>
            <a:chOff x="0" y="-38100"/>
            <a:chExt cx="74686" cy="2747433"/>
          </a:xfrm>
        </p:grpSpPr>
        <p:sp>
          <p:nvSpPr>
            <p:cNvPr id="199" name="Google Shape;199;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200" name="Google Shape;200;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201" name="Google Shape;201;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202" name="Google Shape;202;p2"/>
          <p:cNvSpPr txBox="1"/>
          <p:nvPr/>
        </p:nvSpPr>
        <p:spPr>
          <a:xfrm>
            <a:off x="5575610" y="806743"/>
            <a:ext cx="5955164" cy="58415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800"/>
              </a:spcBef>
              <a:spcAft>
                <a:spcPts val="0"/>
              </a:spcAft>
              <a:buClr>
                <a:srgbClr val="000000"/>
              </a:buClr>
              <a:buSzTx/>
              <a:buFont typeface="Arial"/>
              <a:buNone/>
              <a:tabLst/>
              <a:defRPr/>
            </a:pPr>
            <a:endParaRPr kumimoji="0" sz="360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800"/>
              </a:spcBef>
              <a:spcAft>
                <a:spcPts val="0"/>
              </a:spcAft>
              <a:buClr>
                <a:srgbClr val="333333"/>
              </a:buClr>
              <a:buSzPts val="4400"/>
              <a:buFont typeface="Arial"/>
              <a:buChar char="•"/>
              <a:tabLst/>
              <a:defRPr/>
            </a:pPr>
            <a:r>
              <a:rPr kumimoji="0" lang="en-US" sz="3600" i="0" u="none" strike="noStrike" kern="0" cap="none" spc="0" normalizeH="0" baseline="0" noProof="0" dirty="0">
                <a:ln>
                  <a:noFill/>
                </a:ln>
                <a:solidFill>
                  <a:srgbClr val="333333"/>
                </a:solidFill>
                <a:effectLst/>
                <a:uLnTx/>
                <a:uFillTx/>
                <a:latin typeface="Calibri"/>
                <a:ea typeface="Calibri"/>
                <a:cs typeface="Calibri"/>
                <a:sym typeface="Calibri"/>
              </a:rPr>
              <a:t>Understand how to receive and integrate information from collateral sources. </a:t>
            </a:r>
          </a:p>
          <a:p>
            <a:pPr marL="270946" marR="0" lvl="0" algn="l" defTabSz="914400" rtl="0" eaLnBrk="1" fontAlgn="auto" latinLnBrk="0" hangingPunct="1">
              <a:lnSpc>
                <a:spcPct val="100000"/>
              </a:lnSpc>
              <a:spcBef>
                <a:spcPts val="800"/>
              </a:spcBef>
              <a:spcAft>
                <a:spcPts val="0"/>
              </a:spcAft>
              <a:buClr>
                <a:srgbClr val="333333"/>
              </a:buClr>
              <a:buSzPts val="4400"/>
              <a:tabLst/>
              <a:defRPr/>
            </a:pPr>
            <a:endParaRPr kumimoji="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0"/>
              </a:spcBef>
              <a:spcAft>
                <a:spcPts val="0"/>
              </a:spcAft>
              <a:buClr>
                <a:srgbClr val="333333"/>
              </a:buClr>
              <a:buSzPts val="4400"/>
              <a:buFont typeface="Arial"/>
              <a:buChar char="•"/>
              <a:tabLst/>
              <a:defRPr/>
            </a:pPr>
            <a:r>
              <a:rPr kumimoji="0" lang="en-US" sz="3600" i="0" u="none" strike="noStrike" kern="0" cap="none" spc="0" normalizeH="0" baseline="0" noProof="0" dirty="0">
                <a:ln>
                  <a:noFill/>
                </a:ln>
                <a:solidFill>
                  <a:srgbClr val="333333"/>
                </a:solidFill>
                <a:effectLst/>
                <a:uLnTx/>
                <a:uFillTx/>
                <a:latin typeface="Calibri"/>
                <a:ea typeface="Calibri"/>
                <a:cs typeface="Calibri"/>
                <a:sym typeface="Calibri"/>
              </a:rPr>
              <a:t>Reassess understanding of the case based on new and potentially conflicting information.</a:t>
            </a:r>
            <a:endParaRPr kumimoji="0" sz="3600" i="0" u="none" strike="noStrike" kern="0" cap="none" spc="0" normalizeH="0" baseline="0" noProof="0" dirty="0">
              <a:ln>
                <a:noFill/>
              </a:ln>
              <a:solidFill>
                <a:srgbClr val="333333"/>
              </a:solidFill>
              <a:effectLst/>
              <a:uLnTx/>
              <a:uFillTx/>
              <a:latin typeface="Calibri"/>
              <a:ea typeface="Calibri"/>
              <a:cs typeface="Calibri"/>
              <a:sym typeface="Calibri"/>
            </a:endParaRPr>
          </a:p>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endParaRPr kumimoji="0" sz="4800" i="0" u="none" strike="noStrike" kern="0" cap="none" spc="0" normalizeH="0" baseline="0" noProof="0" dirty="0">
              <a:ln>
                <a:noFill/>
              </a:ln>
              <a:solidFill>
                <a:srgbClr val="333333"/>
              </a:solidFill>
              <a:effectLst/>
              <a:uLnTx/>
              <a:uFillTx/>
              <a:latin typeface="Calibri"/>
              <a:ea typeface="Calibri"/>
              <a:cs typeface="Calibri"/>
              <a:sym typeface="Calibri"/>
            </a:endParaRPr>
          </a:p>
        </p:txBody>
      </p:sp>
      <p:pic>
        <p:nvPicPr>
          <p:cNvPr id="203" name="Google Shape;203;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itle 3">
            <a:extLst>
              <a:ext uri="{FF2B5EF4-FFF2-40B4-BE49-F238E27FC236}">
                <a16:creationId xmlns:a16="http://schemas.microsoft.com/office/drawing/2014/main" id="{43514F8C-1FB8-CBA9-7770-D1038C837E9E}"/>
              </a:ext>
            </a:extLst>
          </p:cNvPr>
          <p:cNvSpPr>
            <a:spLocks noGrp="1"/>
          </p:cNvSpPr>
          <p:nvPr>
            <p:ph type="title"/>
          </p:nvPr>
        </p:nvSpPr>
        <p:spPr>
          <a:xfrm>
            <a:off x="8583423" y="802123"/>
            <a:ext cx="2824870" cy="1927699"/>
          </a:xfrm>
        </p:spPr>
        <p:txBody>
          <a:bodyPr vert="horz" lIns="91440" tIns="45720" rIns="91440" bIns="45720" rtlCol="0" anchor="ctr">
            <a:normAutofit/>
          </a:bodyPr>
          <a:lstStyle/>
          <a:p>
            <a:pPr>
              <a:spcBef>
                <a:spcPct val="0"/>
              </a:spcBef>
            </a:pPr>
            <a:r>
              <a:rPr lang="en-US" sz="36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Speaking with Law Enforcement</a:t>
            </a:r>
          </a:p>
        </p:txBody>
      </p:sp>
      <p:sp>
        <p:nvSpPr>
          <p:cNvPr id="25" name="Rectangle 2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7" name="Rectangle 2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a:extLst>
              <a:ext uri="{FF2B5EF4-FFF2-40B4-BE49-F238E27FC236}">
                <a16:creationId xmlns:a16="http://schemas.microsoft.com/office/drawing/2014/main" id="{69EA5568-70E1-683C-9324-640C8AA28D7E}"/>
              </a:ext>
            </a:extLst>
          </p:cNvPr>
          <p:cNvPicPr>
            <a:picLocks noChangeAspect="1"/>
          </p:cNvPicPr>
          <p:nvPr/>
        </p:nvPicPr>
        <p:blipFill>
          <a:blip r:embed="rId3"/>
          <a:stretch>
            <a:fillRect/>
          </a:stretch>
        </p:blipFill>
        <p:spPr>
          <a:xfrm>
            <a:off x="545238" y="925207"/>
            <a:ext cx="7608304" cy="5078542"/>
          </a:xfrm>
          <a:prstGeom prst="rect">
            <a:avLst/>
          </a:prstGeom>
        </p:spPr>
      </p:pic>
      <p:sp>
        <p:nvSpPr>
          <p:cNvPr id="29" name="Rectangle 2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643317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46163D3-B666-4446-84C6-9902EB936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F4BE44D0-6B2C-C805-7338-D12951ABF583}"/>
              </a:ext>
            </a:extLst>
          </p:cNvPr>
          <p:cNvSpPr>
            <a:spLocks noGrp="1"/>
          </p:cNvSpPr>
          <p:nvPr>
            <p:ph type="title"/>
          </p:nvPr>
        </p:nvSpPr>
        <p:spPr>
          <a:xfrm>
            <a:off x="7331384" y="679731"/>
            <a:ext cx="4171994" cy="2869261"/>
          </a:xfrm>
        </p:spPr>
        <p:txBody>
          <a:bodyPr vert="horz" lIns="91440" tIns="45720" rIns="91440" bIns="45720" rtlCol="0" anchor="b">
            <a:normAutofit/>
          </a:bodyPr>
          <a:lstStyle/>
          <a:p>
            <a:pPr>
              <a:spcBef>
                <a:spcPct val="0"/>
              </a:spcBef>
            </a:pPr>
            <a:r>
              <a:rPr lang="en-US" sz="50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Speaking with the ER Physician </a:t>
            </a:r>
          </a:p>
        </p:txBody>
      </p:sp>
      <p:sp>
        <p:nvSpPr>
          <p:cNvPr id="3" name="Text Placeholder 2">
            <a:extLst>
              <a:ext uri="{FF2B5EF4-FFF2-40B4-BE49-F238E27FC236}">
                <a16:creationId xmlns:a16="http://schemas.microsoft.com/office/drawing/2014/main" id="{B6341029-7AF6-FFBD-92E3-657671133D1C}"/>
              </a:ext>
            </a:extLst>
          </p:cNvPr>
          <p:cNvSpPr>
            <a:spLocks noGrp="1"/>
          </p:cNvSpPr>
          <p:nvPr>
            <p:ph type="body" idx="1"/>
          </p:nvPr>
        </p:nvSpPr>
        <p:spPr>
          <a:xfrm>
            <a:off x="7331383" y="3710832"/>
            <a:ext cx="4171994" cy="1035781"/>
          </a:xfrm>
        </p:spPr>
        <p:txBody>
          <a:bodyPr vert="horz" lIns="91440" tIns="45720" rIns="91440" bIns="45720" rtlCol="0">
            <a:normAutofit/>
          </a:bodyPr>
          <a:lstStyle/>
          <a:p>
            <a:pPr marL="0" indent="0">
              <a:buNone/>
            </a:pPr>
            <a:r>
              <a:rPr lang="en-US" sz="3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Dr. Rhonda Dickson</a:t>
            </a:r>
          </a:p>
        </p:txBody>
      </p:sp>
      <p:grpSp>
        <p:nvGrpSpPr>
          <p:cNvPr id="14" name="Group 13">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524256" cy="5777808"/>
          </a:xfrm>
        </p:grpSpPr>
        <p:cxnSp>
          <p:nvCxnSpPr>
            <p:cNvPr id="15" name="Straight Connector 14">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18" name="Rectangle 1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269325"/>
            <a:ext cx="6116779" cy="620629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6">
            <a:extLst>
              <a:ext uri="{FF2B5EF4-FFF2-40B4-BE49-F238E27FC236}">
                <a16:creationId xmlns:a16="http://schemas.microsoft.com/office/drawing/2014/main" id="{8AA96B1D-47EB-5566-6C13-82F39F7F6270}"/>
              </a:ext>
            </a:extLst>
          </p:cNvPr>
          <p:cNvPicPr>
            <a:picLocks noChangeAspect="1"/>
          </p:cNvPicPr>
          <p:nvPr/>
        </p:nvPicPr>
        <p:blipFill>
          <a:blip r:embed="rId3"/>
          <a:stretch>
            <a:fillRect/>
          </a:stretch>
        </p:blipFill>
        <p:spPr>
          <a:xfrm>
            <a:off x="942597" y="1500523"/>
            <a:ext cx="5608830" cy="3743894"/>
          </a:xfrm>
          <a:prstGeom prst="rect">
            <a:avLst/>
          </a:prstGeom>
        </p:spPr>
      </p:pic>
    </p:spTree>
    <p:extLst>
      <p:ext uri="{BB962C8B-B14F-4D97-AF65-F5344CB8AC3E}">
        <p14:creationId xmlns:p14="http://schemas.microsoft.com/office/powerpoint/2010/main" val="536908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AFE6BEB4-EE9D-0854-587A-72D4C0816FC4}"/>
              </a:ext>
            </a:extLst>
          </p:cNvPr>
          <p:cNvSpPr>
            <a:spLocks noGrp="1"/>
          </p:cNvSpPr>
          <p:nvPr>
            <p:ph type="title"/>
          </p:nvPr>
        </p:nvSpPr>
        <p:spPr>
          <a:xfrm>
            <a:off x="8932498" y="2041442"/>
            <a:ext cx="3167243" cy="2846070"/>
          </a:xfrm>
        </p:spPr>
        <p:txBody>
          <a:bodyPr vert="horz" lIns="91440" tIns="45720" rIns="91440" bIns="45720" rtlCol="0" anchor="ctr">
            <a:noAutofit/>
          </a:bodyPr>
          <a:lstStyle/>
          <a:p>
            <a:pPr algn="ctr">
              <a:spcBef>
                <a:spcPct val="0"/>
              </a:spcBef>
            </a:pPr>
            <a:r>
              <a:rPr lang="en-US" sz="45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Speaking with Charlotte’s Psychiatrist</a:t>
            </a:r>
          </a:p>
        </p:txBody>
      </p:sp>
      <p:sp>
        <p:nvSpPr>
          <p:cNvPr id="3" name="Text Placeholder 2">
            <a:extLst>
              <a:ext uri="{FF2B5EF4-FFF2-40B4-BE49-F238E27FC236}">
                <a16:creationId xmlns:a16="http://schemas.microsoft.com/office/drawing/2014/main" id="{DAD41011-71DD-B325-EFA1-8CFBCE8AC5EA}"/>
              </a:ext>
            </a:extLst>
          </p:cNvPr>
          <p:cNvSpPr>
            <a:spLocks noGrp="1"/>
          </p:cNvSpPr>
          <p:nvPr>
            <p:ph type="body" idx="1"/>
          </p:nvPr>
        </p:nvSpPr>
        <p:spPr>
          <a:xfrm>
            <a:off x="8783551" y="5086350"/>
            <a:ext cx="3408449" cy="1178298"/>
          </a:xfrm>
        </p:spPr>
        <p:txBody>
          <a:bodyPr vert="horz" lIns="91440" tIns="45720" rIns="91440" bIns="45720" rtlCol="0">
            <a:normAutofit/>
          </a:bodyPr>
          <a:lstStyle/>
          <a:p>
            <a:pPr marL="0" indent="0" algn="ctr">
              <a:buNone/>
            </a:pPr>
            <a:r>
              <a:rPr lang="en-US" sz="3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Dr. Jackson Farley </a:t>
            </a:r>
          </a:p>
        </p:txBody>
      </p:sp>
      <p:sp>
        <p:nvSpPr>
          <p:cNvPr id="12" name="Rectangle 1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5" name="Picture 4">
            <a:extLst>
              <a:ext uri="{FF2B5EF4-FFF2-40B4-BE49-F238E27FC236}">
                <a16:creationId xmlns:a16="http://schemas.microsoft.com/office/drawing/2014/main" id="{B798614F-2398-F07A-6256-1DF4D3A729F8}"/>
              </a:ext>
            </a:extLst>
          </p:cNvPr>
          <p:cNvPicPr>
            <a:picLocks noChangeAspect="1"/>
          </p:cNvPicPr>
          <p:nvPr/>
        </p:nvPicPr>
        <p:blipFill>
          <a:blip r:embed="rId3"/>
          <a:stretch>
            <a:fillRect/>
          </a:stretch>
        </p:blipFill>
        <p:spPr>
          <a:xfrm>
            <a:off x="835169" y="1081324"/>
            <a:ext cx="6859172" cy="4578496"/>
          </a:xfrm>
          <a:prstGeom prst="rect">
            <a:avLst/>
          </a:prstGeom>
        </p:spPr>
      </p:pic>
      <p:sp>
        <p:nvSpPr>
          <p:cNvPr id="16" name="Rectangle 1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213780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C3FD9782-966C-2235-C331-5DED4028E199}"/>
              </a:ext>
            </a:extLst>
          </p:cNvPr>
          <p:cNvSpPr>
            <a:spLocks noGrp="1"/>
          </p:cNvSpPr>
          <p:nvPr>
            <p:ph type="title"/>
          </p:nvPr>
        </p:nvSpPr>
        <p:spPr>
          <a:xfrm>
            <a:off x="6941405" y="1500181"/>
            <a:ext cx="4475172" cy="1906716"/>
          </a:xfrm>
        </p:spPr>
        <p:txBody>
          <a:bodyPr vert="horz" lIns="91440" tIns="45720" rIns="91440" bIns="45720" rtlCol="0" anchor="b">
            <a:normAutofit/>
          </a:bodyPr>
          <a:lstStyle/>
          <a:p>
            <a:pPr>
              <a:spcBef>
                <a:spcPct val="0"/>
              </a:spcBef>
            </a:pPr>
            <a:r>
              <a:rPr lang="en-US" sz="54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Wrap-Up &amp; Key Takeaways </a:t>
            </a:r>
          </a:p>
        </p:txBody>
      </p:sp>
      <p:grpSp>
        <p:nvGrpSpPr>
          <p:cNvPr id="12" name="Group 1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13" name="Straight Connector 1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grpSp>
      <p:sp>
        <p:nvSpPr>
          <p:cNvPr id="3" name="Text Placeholder 2">
            <a:extLst>
              <a:ext uri="{FF2B5EF4-FFF2-40B4-BE49-F238E27FC236}">
                <a16:creationId xmlns:a16="http://schemas.microsoft.com/office/drawing/2014/main" id="{6AE24C2E-8245-3B20-9917-9E0482BDA060}"/>
              </a:ext>
            </a:extLst>
          </p:cNvPr>
          <p:cNvSpPr>
            <a:spLocks noGrp="1"/>
          </p:cNvSpPr>
          <p:nvPr>
            <p:ph type="body" idx="1"/>
          </p:nvPr>
        </p:nvSpPr>
        <p:spPr>
          <a:xfrm>
            <a:off x="7059377" y="3451105"/>
            <a:ext cx="3730544" cy="1509014"/>
          </a:xfrm>
        </p:spPr>
        <p:txBody>
          <a:bodyPr vert="horz" lIns="91440" tIns="45720" rIns="91440" bIns="45720" rtlCol="0">
            <a:noAutofit/>
          </a:bodyPr>
          <a:lstStyle/>
          <a:p>
            <a:pPr marL="0" indent="0">
              <a:buNone/>
            </a:pPr>
            <a:r>
              <a:rPr lang="en-US" sz="3600" kern="1200" dirty="0">
                <a:solidFill>
                  <a:schemeClr val="tx1"/>
                </a:solidFill>
                <a:latin typeface="Calibri" panose="020F0502020204030204" pitchFamily="34" charset="0"/>
                <a:ea typeface="Calibri" panose="020F0502020204030204" pitchFamily="34" charset="0"/>
                <a:cs typeface="Calibri" panose="020F0502020204030204" pitchFamily="34" charset="0"/>
              </a:rPr>
              <a:t>From Information To Analysis</a:t>
            </a:r>
          </a:p>
        </p:txBody>
      </p:sp>
      <p:sp>
        <p:nvSpPr>
          <p:cNvPr id="16" name="Rectangle 1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5" name="Picture 4" descr="Woman writing on whiteboard">
            <a:extLst>
              <a:ext uri="{FF2B5EF4-FFF2-40B4-BE49-F238E27FC236}">
                <a16:creationId xmlns:a16="http://schemas.microsoft.com/office/drawing/2014/main" id="{937E4236-9995-5E07-36C6-31BFEC0FCADA}"/>
              </a:ext>
            </a:extLst>
          </p:cNvPr>
          <p:cNvPicPr>
            <a:picLocks noChangeAspect="1"/>
          </p:cNvPicPr>
          <p:nvPr/>
        </p:nvPicPr>
        <p:blipFill>
          <a:blip r:embed="rId3"/>
          <a:stretch>
            <a:fillRect/>
          </a:stretch>
        </p:blipFill>
        <p:spPr>
          <a:xfrm>
            <a:off x="942597" y="1557053"/>
            <a:ext cx="5608830" cy="3743894"/>
          </a:xfrm>
          <a:prstGeom prst="rect">
            <a:avLst/>
          </a:prstGeom>
        </p:spPr>
      </p:pic>
    </p:spTree>
    <p:extLst>
      <p:ext uri="{BB962C8B-B14F-4D97-AF65-F5344CB8AC3E}">
        <p14:creationId xmlns:p14="http://schemas.microsoft.com/office/powerpoint/2010/main" val="3582913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 descr="Man securing toddler sitting in ca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66" name="Google Shape;266;p1"/>
          <p:cNvSpPr/>
          <p:nvPr/>
        </p:nvSpPr>
        <p:spPr>
          <a:xfrm>
            <a:off x="525294" y="5369668"/>
            <a:ext cx="11254902" cy="1167319"/>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7" name="Google Shape;267;p1"/>
          <p:cNvSpPr txBox="1"/>
          <p:nvPr/>
        </p:nvSpPr>
        <p:spPr>
          <a:xfrm>
            <a:off x="725781" y="5491682"/>
            <a:ext cx="10853928" cy="923289"/>
          </a:xfrm>
          <a:prstGeom prst="rect">
            <a:avLst/>
          </a:prstGeom>
          <a:noFill/>
          <a:ln>
            <a:noFill/>
          </a:ln>
        </p:spPr>
        <p:txBody>
          <a:bodyPr spcFirstLastPara="1" wrap="square" lIns="91425" tIns="45700" rIns="91425" bIns="45700" anchor="t" anchorCtr="0">
            <a:spAutoFit/>
          </a:bodyPr>
          <a:lstStyle/>
          <a:p>
            <a:pPr lvl="0" algn="ctr">
              <a:buSzPts val="4000"/>
              <a:defRPr/>
            </a:pPr>
            <a:r>
              <a:rPr kumimoji="0" lang="en-US" sz="5400" b="1" i="0" u="none" strike="noStrike" kern="0" cap="none" spc="0" normalizeH="0" baseline="0" noProof="0" dirty="0">
                <a:ln>
                  <a:noFill/>
                </a:ln>
                <a:solidFill>
                  <a:srgbClr val="000000"/>
                </a:solidFill>
                <a:effectLst/>
                <a:uLnTx/>
                <a:uFillTx/>
                <a:latin typeface="Calibri"/>
                <a:ea typeface="Calibri"/>
                <a:cs typeface="Calibri"/>
                <a:sym typeface="Calibri"/>
              </a:rPr>
              <a:t>IDENTIFYING SAFETY </a:t>
            </a:r>
            <a:r>
              <a:rPr lang="en-US" sz="5400" b="1" dirty="0">
                <a:latin typeface="Calibri"/>
                <a:ea typeface="Calibri"/>
                <a:cs typeface="Calibri"/>
                <a:sym typeface="Calibri"/>
              </a:rPr>
              <a:t>THREATS</a:t>
            </a:r>
            <a:endParaRPr kumimoji="0" sz="5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3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4" name="Google Shape;274;p37"/>
          <p:cNvSpPr/>
          <p:nvPr/>
        </p:nvSpPr>
        <p:spPr>
          <a:xfrm>
            <a:off x="558209" y="0"/>
            <a:ext cx="11167447" cy="2018806"/>
          </a:xfrm>
          <a:prstGeom prst="rect">
            <a:avLst/>
          </a:prstGeom>
          <a:solidFill>
            <a:schemeClr val="lt1"/>
          </a:solidFill>
          <a:ln w="12700" cap="flat" cmpd="sng">
            <a:solidFill>
              <a:srgbClr val="E1E1E1"/>
            </a:solidFill>
            <a:prstDash val="solid"/>
            <a:miter lim="8000"/>
            <a:headEnd type="none" w="sm" len="sm"/>
            <a:tailEnd type="none" w="sm" len="sm"/>
          </a:ln>
          <a:effectLst>
            <a:outerShdw blurRad="50800" dist="38100" dir="2700000" algn="tl" rotWithShape="0">
              <a:srgbClr val="D8D8D8">
                <a:alpha val="50196"/>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5" name="Google Shape;275;p37"/>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6" name="Google Shape;276;p3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Calibri"/>
              <a:buNone/>
            </a:pPr>
            <a:r>
              <a:rPr lang="en-US" sz="5400" b="1" dirty="0">
                <a:latin typeface="Calibri"/>
                <a:ea typeface="Calibri"/>
                <a:cs typeface="Calibri"/>
                <a:sym typeface="Calibri"/>
              </a:rPr>
              <a:t>Identifying Safety Threats</a:t>
            </a:r>
            <a:endParaRPr sz="5400" dirty="0"/>
          </a:p>
        </p:txBody>
      </p:sp>
      <p:sp>
        <p:nvSpPr>
          <p:cNvPr id="277" name="Google Shape;277;p37"/>
          <p:cNvSpPr/>
          <p:nvPr/>
        </p:nvSpPr>
        <p:spPr>
          <a:xfrm>
            <a:off x="498834" y="770799"/>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78" name="Google Shape;278;p37"/>
          <p:cNvSpPr txBox="1">
            <a:spLocks noGrp="1"/>
          </p:cNvSpPr>
          <p:nvPr>
            <p:ph type="body" idx="2"/>
          </p:nvPr>
        </p:nvSpPr>
        <p:spPr>
          <a:xfrm>
            <a:off x="7411453" y="2478024"/>
            <a:ext cx="3872243" cy="3694176"/>
          </a:xfrm>
          <a:prstGeom prst="rect">
            <a:avLst/>
          </a:prstGeom>
          <a:noFill/>
          <a:ln>
            <a:noFill/>
          </a:ln>
        </p:spPr>
        <p:txBody>
          <a:bodyPr spcFirstLastPara="1" wrap="square" lIns="91425" tIns="45700" rIns="91425" bIns="45700" anchor="ctr" anchorCtr="0">
            <a:normAutofit/>
          </a:bodyPr>
          <a:lstStyle/>
          <a:p>
            <a:pPr marL="0" marR="0" lvl="0" indent="0" rtl="0">
              <a:lnSpc>
                <a:spcPct val="100000"/>
              </a:lnSpc>
              <a:spcBef>
                <a:spcPts val="0"/>
              </a:spcBef>
              <a:spcAft>
                <a:spcPts val="0"/>
              </a:spcAft>
              <a:buClr>
                <a:srgbClr val="000000"/>
              </a:buClr>
              <a:buSzPts val="3500"/>
              <a:buFont typeface="Calibri"/>
              <a:buNone/>
            </a:pPr>
            <a:r>
              <a:rPr lang="en-US" sz="36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What is the difference between a concern and a safety threat?</a:t>
            </a:r>
            <a:endParaRPr sz="3600" dirty="0">
              <a:latin typeface="Calibri" panose="020F0502020204030204" pitchFamily="34" charset="0"/>
              <a:ea typeface="Calibri" panose="020F0502020204030204" pitchFamily="34" charset="0"/>
              <a:cs typeface="Calibri" panose="020F0502020204030204" pitchFamily="34" charset="0"/>
            </a:endParaRPr>
          </a:p>
          <a:p>
            <a:pPr marL="0" marR="0" lvl="0" indent="0" rtl="0">
              <a:lnSpc>
                <a:spcPct val="100000"/>
              </a:lnSpc>
              <a:spcBef>
                <a:spcPts val="0"/>
              </a:spcBef>
              <a:spcAft>
                <a:spcPts val="0"/>
              </a:spcAft>
              <a:buClr>
                <a:srgbClr val="000000"/>
              </a:buClr>
              <a:buSzPts val="1200"/>
              <a:buFont typeface="Arial"/>
              <a:buNone/>
            </a:pPr>
            <a:br>
              <a:rPr lang="en-US" sz="3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br>
            <a:endParaRPr sz="3600" dirty="0">
              <a:latin typeface="Calibri" panose="020F0502020204030204" pitchFamily="34" charset="0"/>
              <a:ea typeface="Calibri" panose="020F0502020204030204" pitchFamily="34" charset="0"/>
              <a:cs typeface="Calibri" panose="020F0502020204030204" pitchFamily="34" charset="0"/>
            </a:endParaRPr>
          </a:p>
        </p:txBody>
      </p:sp>
      <p:pic>
        <p:nvPicPr>
          <p:cNvPr id="279" name="Google Shape;279;p37"/>
          <p:cNvPicPr preferRelativeResize="0">
            <a:picLocks noGrp="1"/>
          </p:cNvPicPr>
          <p:nvPr>
            <p:ph type="body" idx="1"/>
          </p:nvPr>
        </p:nvPicPr>
        <p:blipFill rotWithShape="1">
          <a:blip r:embed="rId3">
            <a:alphaModFix/>
          </a:blip>
          <a:srcRect/>
          <a:stretch/>
        </p:blipFill>
        <p:spPr>
          <a:xfrm>
            <a:off x="838200" y="2543969"/>
            <a:ext cx="6127874" cy="3446928"/>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1176"/>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4"/>
        <p:cNvGrpSpPr/>
        <p:nvPr/>
      </p:nvGrpSpPr>
      <p:grpSpPr>
        <a:xfrm>
          <a:off x="0" y="0"/>
          <a:ext cx="0" cy="0"/>
          <a:chOff x="0" y="0"/>
          <a:chExt cx="0" cy="0"/>
        </a:xfrm>
      </p:grpSpPr>
      <p:grpSp>
        <p:nvGrpSpPr>
          <p:cNvPr id="285" name="Google Shape;285;p2"/>
          <p:cNvGrpSpPr/>
          <p:nvPr/>
        </p:nvGrpSpPr>
        <p:grpSpPr>
          <a:xfrm>
            <a:off x="5078086" y="-96441"/>
            <a:ext cx="189049" cy="6954441"/>
            <a:chOff x="0" y="-38100"/>
            <a:chExt cx="74686" cy="2747433"/>
          </a:xfrm>
        </p:grpSpPr>
        <p:sp>
          <p:nvSpPr>
            <p:cNvPr id="286" name="Google Shape;286;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287" name="Google Shape;287;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288" name="Google Shape;288;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289" name="Google Shape;289;p2"/>
          <p:cNvSpPr txBox="1"/>
          <p:nvPr/>
        </p:nvSpPr>
        <p:spPr>
          <a:xfrm>
            <a:off x="5515244" y="552110"/>
            <a:ext cx="5863236" cy="55092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800"/>
              </a:spcBef>
              <a:spcAft>
                <a:spcPts val="0"/>
              </a:spcAft>
              <a:buClr>
                <a:srgbClr val="000000"/>
              </a:buClr>
              <a:buSzPts val="3200"/>
              <a:buFont typeface="Arial"/>
              <a:buNone/>
              <a:tabLst/>
              <a:defRPr/>
            </a:pPr>
            <a:endParaRPr kumimoji="0" sz="3600" b="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800"/>
              </a:spcBef>
              <a:spcAft>
                <a:spcPts val="0"/>
              </a:spcAft>
              <a:buClr>
                <a:srgbClr val="333333"/>
              </a:buClr>
              <a:buSzPts val="4400"/>
              <a:buFont typeface="Arial"/>
              <a:buChar char="•"/>
              <a:tabLst/>
              <a:defRPr/>
            </a:pPr>
            <a:r>
              <a:rPr kumimoji="0" lang="en-US" sz="3600" b="0" i="0" u="none" strike="noStrike" kern="0" cap="none" spc="0" normalizeH="0" baseline="0" noProof="0" dirty="0">
                <a:ln>
                  <a:noFill/>
                </a:ln>
                <a:solidFill>
                  <a:srgbClr val="333333"/>
                </a:solidFill>
                <a:effectLst/>
                <a:uLnTx/>
                <a:uFillTx/>
                <a:latin typeface="Calibri"/>
                <a:ea typeface="Calibri"/>
                <a:cs typeface="Calibri"/>
                <a:sym typeface="Calibri"/>
              </a:rPr>
              <a:t>Understand how to identify threats to safety using all information gathered.</a:t>
            </a:r>
            <a:endParaRPr kumimoji="0" sz="3600" b="0" i="0" u="none" strike="noStrike" kern="0" cap="none" spc="0" normalizeH="0" baseline="0" noProof="0" dirty="0">
              <a:ln>
                <a:noFill/>
              </a:ln>
              <a:solidFill>
                <a:srgbClr val="333333"/>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800"/>
              </a:spcBef>
              <a:spcAft>
                <a:spcPts val="0"/>
              </a:spcAft>
              <a:buClr>
                <a:srgbClr val="000000"/>
              </a:buClr>
              <a:buSzTx/>
              <a:buFont typeface="Arial"/>
              <a:buNone/>
              <a:tabLst/>
              <a:defRPr/>
            </a:pPr>
            <a:endParaRPr kumimoji="0" b="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0"/>
              </a:spcBef>
              <a:spcAft>
                <a:spcPts val="0"/>
              </a:spcAft>
              <a:buClr>
                <a:srgbClr val="333333"/>
              </a:buClr>
              <a:buSzPts val="4400"/>
              <a:buFont typeface="Arial"/>
              <a:buChar char="•"/>
              <a:tabLst/>
              <a:defRPr/>
            </a:pPr>
            <a:r>
              <a:rPr kumimoji="0" lang="en-US" sz="3600" b="0" i="0" u="none" strike="noStrike" kern="0" cap="none" spc="0" normalizeH="0" baseline="0" noProof="0" dirty="0">
                <a:ln>
                  <a:noFill/>
                </a:ln>
                <a:solidFill>
                  <a:srgbClr val="333333"/>
                </a:solidFill>
                <a:effectLst/>
                <a:uLnTx/>
                <a:uFillTx/>
                <a:latin typeface="Calibri"/>
                <a:ea typeface="Calibri"/>
                <a:cs typeface="Calibri"/>
                <a:sym typeface="Calibri"/>
              </a:rPr>
              <a:t>Begin applying structured decision-making to determine conditions that cause threats to a child’s safety.</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90" name="Google Shape;290;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sp>
        <p:nvSpPr>
          <p:cNvPr id="297" name="Google Shape;297;p38"/>
          <p:cNvSpPr txBox="1">
            <a:spLocks noGrp="1"/>
          </p:cNvSpPr>
          <p:nvPr>
            <p:ph type="title"/>
          </p:nvPr>
        </p:nvSpPr>
        <p:spPr>
          <a:xfrm>
            <a:off x="1056582" y="2464652"/>
            <a:ext cx="4036334" cy="238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1800"/>
              <a:buNone/>
            </a:pPr>
            <a:r>
              <a:rPr lang="en-US" sz="8000" b="1" dirty="0">
                <a:solidFill>
                  <a:schemeClr val="dk1"/>
                </a:solidFill>
                <a:latin typeface="Calibri"/>
                <a:ea typeface="Calibri"/>
                <a:cs typeface="Calibri"/>
                <a:sym typeface="Calibri"/>
              </a:rPr>
              <a:t>Safety Threats</a:t>
            </a:r>
            <a:endParaRPr sz="6000" dirty="0"/>
          </a:p>
        </p:txBody>
      </p:sp>
      <p:grpSp>
        <p:nvGrpSpPr>
          <p:cNvPr id="298" name="Google Shape;298;p38"/>
          <p:cNvGrpSpPr/>
          <p:nvPr/>
        </p:nvGrpSpPr>
        <p:grpSpPr>
          <a:xfrm>
            <a:off x="0" y="2984992"/>
            <a:ext cx="731521" cy="673460"/>
            <a:chOff x="3940602" y="308034"/>
            <a:chExt cx="2116791" cy="3428999"/>
          </a:xfrm>
        </p:grpSpPr>
        <p:sp>
          <p:nvSpPr>
            <p:cNvPr id="299" name="Google Shape;299;p3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0" name="Google Shape;300;p3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1" name="Google Shape;301;p3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302" name="Google Shape;302;p38"/>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03" name="Google Shape;303;p38"/>
          <p:cNvSpPr/>
          <p:nvPr/>
        </p:nvSpPr>
        <p:spPr>
          <a:xfrm>
            <a:off x="5685810" y="391886"/>
            <a:ext cx="6009366" cy="6017078"/>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304" name="Google Shape;304;p38" descr="Child reading in car"/>
          <p:cNvPicPr preferRelativeResize="0"/>
          <p:nvPr/>
        </p:nvPicPr>
        <p:blipFill rotWithShape="1">
          <a:blip r:embed="rId3">
            <a:alphaModFix/>
          </a:blip>
          <a:srcRect/>
          <a:stretch/>
        </p:blipFill>
        <p:spPr>
          <a:xfrm>
            <a:off x="5922492" y="1551983"/>
            <a:ext cx="5536001" cy="369528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sp>
        <p:nvSpPr>
          <p:cNvPr id="318" name="Google Shape;318;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9" name="Google Shape;319;p4"/>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20" name="Google Shape;320;p4"/>
          <p:cNvSpPr/>
          <p:nvPr/>
        </p:nvSpPr>
        <p:spPr>
          <a:xfrm>
            <a:off x="641774" y="623275"/>
            <a:ext cx="10905053" cy="5607882"/>
          </a:xfrm>
          <a:prstGeom prst="rect">
            <a:avLst/>
          </a:prstGeom>
          <a:noFill/>
          <a:ln w="19050" cap="flat" cmpd="sng">
            <a:solidFill>
              <a:srgbClr val="3F3F3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21" name="Google Shape;321;p4"/>
          <p:cNvSpPr txBox="1">
            <a:spLocks noGrp="1"/>
          </p:cNvSpPr>
          <p:nvPr>
            <p:ph type="title"/>
          </p:nvPr>
        </p:nvSpPr>
        <p:spPr>
          <a:xfrm>
            <a:off x="1285241" y="1008993"/>
            <a:ext cx="9231410" cy="354204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10600" b="1">
                <a:solidFill>
                  <a:schemeClr val="dk1"/>
                </a:solidFill>
                <a:latin typeface="Calibri"/>
                <a:ea typeface="Calibri"/>
                <a:cs typeface="Calibri"/>
                <a:sym typeface="Calibri"/>
              </a:rPr>
              <a:t>Determining The Child’s Safety</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3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29" name="Google Shape;329;p39"/>
          <p:cNvSpPr txBox="1">
            <a:spLocks noGrp="1"/>
          </p:cNvSpPr>
          <p:nvPr>
            <p:ph type="body" idx="1"/>
          </p:nvPr>
        </p:nvSpPr>
        <p:spPr>
          <a:xfrm>
            <a:off x="1425630" y="2702951"/>
            <a:ext cx="3298239" cy="123754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1000"/>
              </a:spcBef>
              <a:spcAft>
                <a:spcPts val="0"/>
              </a:spcAft>
              <a:buSzPts val="1800"/>
              <a:buNone/>
            </a:pPr>
            <a:r>
              <a:rPr lang="en-US" sz="3600" dirty="0">
                <a:solidFill>
                  <a:schemeClr val="dk1"/>
                </a:solidFill>
                <a:latin typeface="Calibri"/>
                <a:ea typeface="Calibri"/>
                <a:cs typeface="Calibri"/>
                <a:sym typeface="Calibri"/>
              </a:rPr>
              <a:t>From Decision To Action</a:t>
            </a:r>
            <a:endParaRPr sz="3600" dirty="0"/>
          </a:p>
        </p:txBody>
      </p:sp>
      <p:grpSp>
        <p:nvGrpSpPr>
          <p:cNvPr id="330" name="Google Shape;330;p39"/>
          <p:cNvGrpSpPr/>
          <p:nvPr/>
        </p:nvGrpSpPr>
        <p:grpSpPr>
          <a:xfrm>
            <a:off x="0" y="2984992"/>
            <a:ext cx="731521" cy="673460"/>
            <a:chOff x="3940602" y="308034"/>
            <a:chExt cx="2116791" cy="3428999"/>
          </a:xfrm>
        </p:grpSpPr>
        <p:sp>
          <p:nvSpPr>
            <p:cNvPr id="331" name="Google Shape;331;p39"/>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2" name="Google Shape;332;p39"/>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3" name="Google Shape;333;p39"/>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334" name="Google Shape;334;p39"/>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5" name="Google Shape;335;p39"/>
          <p:cNvSpPr/>
          <p:nvPr/>
        </p:nvSpPr>
        <p:spPr>
          <a:xfrm>
            <a:off x="5685810" y="1776548"/>
            <a:ext cx="6009366" cy="4632415"/>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336" name="Google Shape;336;p39" descr="Man sitting on a desk"/>
          <p:cNvPicPr preferRelativeResize="0"/>
          <p:nvPr/>
        </p:nvPicPr>
        <p:blipFill rotWithShape="1">
          <a:blip r:embed="rId3">
            <a:alphaModFix/>
          </a:blip>
          <a:srcRect/>
          <a:stretch/>
        </p:blipFill>
        <p:spPr>
          <a:xfrm>
            <a:off x="5922492" y="2131909"/>
            <a:ext cx="5536001" cy="3695280"/>
          </a:xfrm>
          <a:prstGeom prst="rect">
            <a:avLst/>
          </a:prstGeom>
          <a:noFill/>
          <a:ln>
            <a:noFill/>
          </a:ln>
        </p:spPr>
      </p:pic>
      <p:sp>
        <p:nvSpPr>
          <p:cNvPr id="328" name="Google Shape;328;p39"/>
          <p:cNvSpPr txBox="1">
            <a:spLocks noGrp="1"/>
          </p:cNvSpPr>
          <p:nvPr>
            <p:ph type="title"/>
          </p:nvPr>
        </p:nvSpPr>
        <p:spPr>
          <a:xfrm>
            <a:off x="803499" y="799488"/>
            <a:ext cx="9397348" cy="1246268"/>
          </a:xfrm>
          <a:prstGeom prst="rect">
            <a:avLst/>
          </a:prstGeom>
          <a:noFill/>
          <a:ln>
            <a:noFill/>
          </a:ln>
        </p:spPr>
        <p:txBody>
          <a:bodyPr spcFirstLastPara="1" wrap="square" lIns="91425" tIns="45700" rIns="91425" bIns="45700" anchor="t" anchorCtr="0">
            <a:noAutofit/>
          </a:bodyPr>
          <a:lstStyle/>
          <a:p>
            <a:pPr marL="0" lvl="0" indent="0" rtl="0">
              <a:lnSpc>
                <a:spcPct val="90000"/>
              </a:lnSpc>
              <a:spcBef>
                <a:spcPts val="0"/>
              </a:spcBef>
              <a:spcAft>
                <a:spcPts val="0"/>
              </a:spcAft>
              <a:buSzPts val="1800"/>
              <a:buNone/>
            </a:pPr>
            <a:r>
              <a:rPr lang="en-US" sz="6000" b="1" dirty="0">
                <a:solidFill>
                  <a:schemeClr val="dk1"/>
                </a:solidFill>
                <a:latin typeface="Calibri"/>
                <a:ea typeface="Calibri"/>
                <a:cs typeface="Calibri"/>
                <a:sym typeface="Calibri"/>
              </a:rPr>
              <a:t>Wrap-Up &amp; Key Takeaways</a:t>
            </a: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1" descr="Teenager with grandmother"/>
          <p:cNvPicPr preferRelativeResize="0"/>
          <p:nvPr/>
        </p:nvPicPr>
        <p:blipFill rotWithShape="1">
          <a:blip r:embed="rId3">
            <a:alphaModFix/>
          </a:blip>
          <a:srcRect/>
          <a:stretch/>
        </p:blipFill>
        <p:spPr>
          <a:xfrm>
            <a:off x="-1" y="0"/>
            <a:ext cx="12266579" cy="6858000"/>
          </a:xfrm>
          <a:prstGeom prst="rect">
            <a:avLst/>
          </a:prstGeom>
          <a:noFill/>
          <a:ln>
            <a:noFill/>
          </a:ln>
        </p:spPr>
      </p:pic>
      <p:sp>
        <p:nvSpPr>
          <p:cNvPr id="292" name="Google Shape;292;p1"/>
          <p:cNvSpPr/>
          <p:nvPr/>
        </p:nvSpPr>
        <p:spPr>
          <a:xfrm>
            <a:off x="573932" y="5515583"/>
            <a:ext cx="11206264" cy="1147864"/>
          </a:xfrm>
          <a:prstGeom prst="rect">
            <a:avLst/>
          </a:prstGeom>
          <a:solidFill>
            <a:schemeClr val="lt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93" name="Google Shape;293;p1"/>
          <p:cNvSpPr txBox="1"/>
          <p:nvPr/>
        </p:nvSpPr>
        <p:spPr>
          <a:xfrm>
            <a:off x="662632" y="5708843"/>
            <a:ext cx="10866736" cy="83095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000000"/>
                </a:solidFill>
                <a:effectLst/>
                <a:uLnTx/>
                <a:uFillTx/>
                <a:latin typeface="Calibri"/>
                <a:ea typeface="Calibri"/>
                <a:cs typeface="Calibri"/>
                <a:sym typeface="Calibri"/>
              </a:rPr>
              <a:t>SAFETY PLANNING &amp; SUPPORT NETWORK</a:t>
            </a:r>
            <a:endParaRPr kumimoji="0" sz="48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sym typeface="Arial"/>
            </a:endParaRPr>
          </a:p>
        </p:txBody>
      </p:sp>
      <p:sp useBgFill="1">
        <p:nvSpPr>
          <p:cNvPr id="15" name="Rectangle 14">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useBgFill="1">
        <p:nvSpPr>
          <p:cNvPr id="17" name="Rectangle 16">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Title 3">
            <a:extLst>
              <a:ext uri="{FF2B5EF4-FFF2-40B4-BE49-F238E27FC236}">
                <a16:creationId xmlns:a16="http://schemas.microsoft.com/office/drawing/2014/main" id="{9E5F00D0-885E-6F69-8925-335B3C0436E2}"/>
              </a:ext>
            </a:extLst>
          </p:cNvPr>
          <p:cNvSpPr>
            <a:spLocks noGrp="1"/>
          </p:cNvSpPr>
          <p:nvPr>
            <p:ph type="title"/>
          </p:nvPr>
        </p:nvSpPr>
        <p:spPr>
          <a:xfrm>
            <a:off x="1115568" y="548640"/>
            <a:ext cx="10168128" cy="1179576"/>
          </a:xfrm>
        </p:spPr>
        <p:txBody>
          <a:bodyPr vert="horz" lIns="91440" tIns="45720" rIns="91440" bIns="45720" rtlCol="0" anchor="ctr">
            <a:noAutofit/>
          </a:bodyPr>
          <a:lstStyle/>
          <a:p>
            <a:pPr algn="ctr"/>
            <a:r>
              <a:rPr lang="en-US" sz="4000" b="1" dirty="0">
                <a:latin typeface="Calibri" panose="020F0502020204030204" pitchFamily="34" charset="0"/>
                <a:ea typeface="Calibri" panose="020F0502020204030204" pitchFamily="34" charset="0"/>
                <a:cs typeface="Calibri" panose="020F0502020204030204" pitchFamily="34" charset="0"/>
              </a:rPr>
              <a:t>Safety Planning &amp; Support Networks </a:t>
            </a:r>
          </a:p>
        </p:txBody>
      </p:sp>
      <p:sp>
        <p:nvSpPr>
          <p:cNvPr id="19" name="Rectangle 18">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Content Placeholder 5">
            <a:extLst>
              <a:ext uri="{FF2B5EF4-FFF2-40B4-BE49-F238E27FC236}">
                <a16:creationId xmlns:a16="http://schemas.microsoft.com/office/drawing/2014/main" id="{33C74AA7-C49F-1D1F-CD3D-AA7ED3DC144B}"/>
              </a:ext>
            </a:extLst>
          </p:cNvPr>
          <p:cNvSpPr>
            <a:spLocks noGrp="1"/>
          </p:cNvSpPr>
          <p:nvPr>
            <p:ph sz="half" idx="2"/>
          </p:nvPr>
        </p:nvSpPr>
        <p:spPr>
          <a:xfrm>
            <a:off x="6802245" y="2478024"/>
            <a:ext cx="4995746" cy="3694176"/>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What is the purpose of a safety plan?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sz="1800" dirty="0"/>
          </a:p>
        </p:txBody>
      </p:sp>
      <p:pic>
        <p:nvPicPr>
          <p:cNvPr id="7" name="Content Placeholder 6">
            <a:extLst>
              <a:ext uri="{FF2B5EF4-FFF2-40B4-BE49-F238E27FC236}">
                <a16:creationId xmlns:a16="http://schemas.microsoft.com/office/drawing/2014/main" id="{E3F81397-9B14-873E-5B35-ABAA54FE10EC}"/>
              </a:ext>
            </a:extLst>
          </p:cNvPr>
          <p:cNvPicPr>
            <a:picLocks noGrp="1" noChangeAspect="1"/>
          </p:cNvPicPr>
          <p:nvPr>
            <p:ph sz="half" idx="1"/>
          </p:nvPr>
        </p:nvPicPr>
        <p:blipFill>
          <a:blip r:embed="rId3"/>
          <a:stretch>
            <a:fillRect/>
          </a:stretch>
        </p:blipFill>
        <p:spPr>
          <a:xfrm>
            <a:off x="838200" y="2552660"/>
            <a:ext cx="5607205" cy="33751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80954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8"/>
        <p:cNvGrpSpPr/>
        <p:nvPr/>
      </p:nvGrpSpPr>
      <p:grpSpPr>
        <a:xfrm>
          <a:off x="0" y="0"/>
          <a:ext cx="0" cy="0"/>
          <a:chOff x="0" y="0"/>
          <a:chExt cx="0" cy="0"/>
        </a:xfrm>
      </p:grpSpPr>
      <p:grpSp>
        <p:nvGrpSpPr>
          <p:cNvPr id="299" name="Google Shape;299;p2"/>
          <p:cNvGrpSpPr/>
          <p:nvPr/>
        </p:nvGrpSpPr>
        <p:grpSpPr>
          <a:xfrm>
            <a:off x="5078086" y="-96441"/>
            <a:ext cx="189049" cy="6954441"/>
            <a:chOff x="0" y="-38100"/>
            <a:chExt cx="74686" cy="2747433"/>
          </a:xfrm>
        </p:grpSpPr>
        <p:sp>
          <p:nvSpPr>
            <p:cNvPr id="300" name="Google Shape;300;p2"/>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50" rIns="60950" bIns="304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301" name="Google Shape;301;p2"/>
            <p:cNvSpPr txBox="1"/>
            <p:nvPr/>
          </p:nvSpPr>
          <p:spPr>
            <a:xfrm>
              <a:off x="0" y="-38100"/>
              <a:ext cx="74686" cy="2747433"/>
            </a:xfrm>
            <a:prstGeom prst="rect">
              <a:avLst/>
            </a:prstGeom>
            <a:noFill/>
            <a:ln>
              <a:noFill/>
            </a:ln>
          </p:spPr>
          <p:txBody>
            <a:bodyPr spcFirstLastPara="1" wrap="square" lIns="33850" tIns="33850" rIns="33850" bIns="33850"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302" name="Google Shape;302;p2"/>
          <p:cNvSpPr txBox="1"/>
          <p:nvPr/>
        </p:nvSpPr>
        <p:spPr>
          <a:xfrm>
            <a:off x="365991" y="1300897"/>
            <a:ext cx="4392200" cy="196977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400" b="1" i="0" u="none" strike="noStrike" kern="0" cap="none" spc="0" normalizeH="0" baseline="0" noProof="0">
                <a:ln>
                  <a:noFill/>
                </a:ln>
                <a:solidFill>
                  <a:srgbClr val="333333"/>
                </a:solidFill>
                <a:effectLst/>
                <a:uLnTx/>
                <a:uFillTx/>
                <a:latin typeface="Antonio"/>
                <a:ea typeface="Antonio"/>
                <a:cs typeface="Antonio"/>
                <a:sym typeface="Antonio"/>
              </a:rPr>
              <a:t>Target Outcomes</a:t>
            </a:r>
            <a:endParaRPr kumimoji="0" sz="933" b="0" i="0" u="none" strike="noStrike" kern="0" cap="none" spc="0" normalizeH="0" baseline="0" noProof="0">
              <a:ln>
                <a:noFill/>
              </a:ln>
              <a:solidFill>
                <a:srgbClr val="333333"/>
              </a:solidFill>
              <a:effectLst/>
              <a:uLnTx/>
              <a:uFillTx/>
              <a:latin typeface="Arial"/>
              <a:ea typeface="Arial"/>
              <a:cs typeface="Arial"/>
              <a:sym typeface="Arial"/>
            </a:endParaRPr>
          </a:p>
        </p:txBody>
      </p:sp>
      <p:sp>
        <p:nvSpPr>
          <p:cNvPr id="303" name="Google Shape;303;p2"/>
          <p:cNvSpPr txBox="1"/>
          <p:nvPr/>
        </p:nvSpPr>
        <p:spPr>
          <a:xfrm>
            <a:off x="5822161" y="1147008"/>
            <a:ext cx="5719235" cy="39395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800"/>
              </a:spcBef>
              <a:spcAft>
                <a:spcPts val="0"/>
              </a:spcAft>
              <a:buClr>
                <a:srgbClr val="000000"/>
              </a:buClr>
              <a:buSzTx/>
              <a:buFont typeface="Arial"/>
              <a:buNone/>
              <a:tabLst/>
              <a:defRPr/>
            </a:pPr>
            <a:endParaRPr kumimoji="0" sz="320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800"/>
              </a:spcBef>
              <a:spcAft>
                <a:spcPts val="0"/>
              </a:spcAft>
              <a:buClr>
                <a:srgbClr val="333333"/>
              </a:buClr>
              <a:buSzPts val="4400"/>
              <a:buFont typeface="Arial"/>
              <a:buChar char="•"/>
              <a:tabLst/>
              <a:defRPr/>
            </a:pPr>
            <a:r>
              <a:rPr kumimoji="0" lang="en-US" sz="3200" i="0" u="none" strike="noStrike" kern="0" cap="none" spc="0" normalizeH="0" baseline="0" noProof="0" dirty="0">
                <a:ln>
                  <a:noFill/>
                </a:ln>
                <a:solidFill>
                  <a:srgbClr val="333333"/>
                </a:solidFill>
                <a:effectLst/>
                <a:uLnTx/>
                <a:uFillTx/>
                <a:latin typeface="Calibri"/>
                <a:ea typeface="Calibri"/>
                <a:cs typeface="Calibri"/>
                <a:sym typeface="Calibri"/>
              </a:rPr>
              <a:t>Understand how identifying how safety threats can be addressed through immediate safety planning.</a:t>
            </a:r>
          </a:p>
          <a:p>
            <a:pPr marL="270946" marR="0" lvl="0" algn="l" defTabSz="914400" rtl="0" eaLnBrk="1" fontAlgn="auto" latinLnBrk="0" hangingPunct="1">
              <a:lnSpc>
                <a:spcPct val="100000"/>
              </a:lnSpc>
              <a:spcBef>
                <a:spcPts val="800"/>
              </a:spcBef>
              <a:spcAft>
                <a:spcPts val="0"/>
              </a:spcAft>
              <a:buClr>
                <a:srgbClr val="333333"/>
              </a:buClr>
              <a:buSzPts val="4400"/>
              <a:tabLst/>
              <a:defRPr/>
            </a:pPr>
            <a:r>
              <a:rPr kumimoji="0" lang="en-US" sz="1200" i="0" u="none" strike="noStrike" kern="0" cap="none" spc="0" normalizeH="0" baseline="0" noProof="0" dirty="0">
                <a:ln>
                  <a:noFill/>
                </a:ln>
                <a:solidFill>
                  <a:srgbClr val="333333"/>
                </a:solidFill>
                <a:effectLst/>
                <a:uLnTx/>
                <a:uFillTx/>
                <a:latin typeface="Calibri"/>
                <a:ea typeface="Calibri"/>
                <a:cs typeface="Calibri"/>
                <a:sym typeface="Calibri"/>
              </a:rPr>
              <a:t> </a:t>
            </a:r>
            <a:endParaRPr kumimoji="0" sz="1200" i="0" u="none" strike="noStrike" kern="0" cap="none" spc="0" normalizeH="0" baseline="0" noProof="0" dirty="0">
              <a:ln>
                <a:noFill/>
              </a:ln>
              <a:solidFill>
                <a:srgbClr val="333333"/>
              </a:solidFill>
              <a:effectLst/>
              <a:uLnTx/>
              <a:uFillTx/>
              <a:latin typeface="Calibri"/>
              <a:ea typeface="Calibri"/>
              <a:cs typeface="Calibri"/>
              <a:sym typeface="Calibri"/>
            </a:endParaRPr>
          </a:p>
          <a:p>
            <a:pPr marL="728146" marR="0" lvl="0" indent="-457200" algn="l" defTabSz="914400" rtl="0" eaLnBrk="1" fontAlgn="auto" latinLnBrk="0" hangingPunct="1">
              <a:lnSpc>
                <a:spcPct val="100000"/>
              </a:lnSpc>
              <a:spcBef>
                <a:spcPts val="0"/>
              </a:spcBef>
              <a:spcAft>
                <a:spcPts val="0"/>
              </a:spcAft>
              <a:buClr>
                <a:srgbClr val="333333"/>
              </a:buClr>
              <a:buSzPts val="4400"/>
              <a:buFont typeface="Arial"/>
              <a:buChar char="•"/>
              <a:tabLst/>
              <a:defRPr/>
            </a:pPr>
            <a:r>
              <a:rPr kumimoji="0" lang="en-US" sz="3200" i="0" u="none" strike="noStrike" kern="0" cap="none" spc="0" normalizeH="0" baseline="0" noProof="0" dirty="0">
                <a:ln>
                  <a:noFill/>
                </a:ln>
                <a:solidFill>
                  <a:srgbClr val="333333"/>
                </a:solidFill>
                <a:effectLst/>
                <a:uLnTx/>
                <a:uFillTx/>
                <a:latin typeface="Calibri"/>
                <a:ea typeface="Calibri"/>
                <a:cs typeface="Calibri"/>
                <a:sym typeface="Calibri"/>
              </a:rPr>
              <a:t>Apply the use of available supports.</a:t>
            </a:r>
            <a:endParaRPr kumimoji="0" sz="3200" i="0" u="none" strike="noStrike" kern="0" cap="none" spc="0" normalizeH="0" baseline="0" noProof="0" dirty="0">
              <a:ln>
                <a:noFill/>
              </a:ln>
              <a:solidFill>
                <a:srgbClr val="333333"/>
              </a:solidFill>
              <a:effectLst/>
              <a:uLnTx/>
              <a:uFillTx/>
              <a:latin typeface="Calibri"/>
              <a:ea typeface="Calibri"/>
              <a:cs typeface="Calibri"/>
              <a:sym typeface="Calibri"/>
            </a:endParaRPr>
          </a:p>
        </p:txBody>
      </p:sp>
      <p:pic>
        <p:nvPicPr>
          <p:cNvPr id="304" name="Google Shape;304;p2" descr="target (Provided by Getty Images)"/>
          <p:cNvPicPr preferRelativeResize="0"/>
          <p:nvPr/>
        </p:nvPicPr>
        <p:blipFill rotWithShape="1">
          <a:blip r:embed="rId3">
            <a:alphaModFix/>
          </a:blip>
          <a:srcRect/>
          <a:stretch/>
        </p:blipFill>
        <p:spPr>
          <a:xfrm>
            <a:off x="1444524" y="3792134"/>
            <a:ext cx="2235129" cy="223512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1" name="Google Shape;311;p3"/>
          <p:cNvSpPr/>
          <p:nvPr/>
        </p:nvSpPr>
        <p:spPr>
          <a:xfrm rot="5400000">
            <a:off x="-1270325" y="3369273"/>
            <a:ext cx="32004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2" name="Google Shape;312;p3"/>
          <p:cNvSpPr/>
          <p:nvPr/>
        </p:nvSpPr>
        <p:spPr>
          <a:xfrm rot="-5400000">
            <a:off x="6374475" y="1040470"/>
            <a:ext cx="6858003" cy="477704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3" name="Google Shape;313;p3"/>
          <p:cNvSpPr/>
          <p:nvPr/>
        </p:nvSpPr>
        <p:spPr>
          <a:xfrm>
            <a:off x="387914" y="857786"/>
            <a:ext cx="11067024" cy="5208932"/>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14" name="Google Shape;314;p3"/>
          <p:cNvSpPr txBox="1">
            <a:spLocks noGrp="1"/>
          </p:cNvSpPr>
          <p:nvPr>
            <p:ph type="ctrTitle"/>
          </p:nvPr>
        </p:nvSpPr>
        <p:spPr>
          <a:xfrm>
            <a:off x="987689" y="3071183"/>
            <a:ext cx="9910296" cy="259002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0"/>
              <a:buFont typeface="Calibri"/>
              <a:buNone/>
            </a:pPr>
            <a:r>
              <a:rPr lang="en-US" sz="8000" b="1">
                <a:latin typeface="Calibri"/>
                <a:ea typeface="Calibri"/>
                <a:cs typeface="Calibri"/>
                <a:sym typeface="Calibri"/>
              </a:rPr>
              <a:t>Identifying Support Networks</a:t>
            </a:r>
            <a:endParaRPr/>
          </a:p>
        </p:txBody>
      </p:sp>
      <p:sp>
        <p:nvSpPr>
          <p:cNvPr id="315" name="Google Shape;315;p3"/>
          <p:cNvSpPr txBox="1">
            <a:spLocks noGrp="1"/>
          </p:cNvSpPr>
          <p:nvPr>
            <p:ph type="subTitle" idx="1"/>
          </p:nvPr>
        </p:nvSpPr>
        <p:spPr>
          <a:xfrm>
            <a:off x="987688" y="1553518"/>
            <a:ext cx="9910295" cy="128173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None/>
            </a:pPr>
            <a:r>
              <a:rPr lang="en-US" sz="3200" b="1" dirty="0">
                <a:latin typeface="Calibri"/>
                <a:ea typeface="Calibri"/>
                <a:cs typeface="Calibri"/>
                <a:sym typeface="Calibri"/>
              </a:rPr>
              <a:t>NO NETWORK, NO PLAN!</a:t>
            </a:r>
            <a:endParaRPr b="1" dirty="0"/>
          </a:p>
        </p:txBody>
      </p:sp>
      <p:sp>
        <p:nvSpPr>
          <p:cNvPr id="316" name="Google Shape;316;p3"/>
          <p:cNvSpPr/>
          <p:nvPr/>
        </p:nvSpPr>
        <p:spPr>
          <a:xfrm rot="5400000">
            <a:off x="-1524009" y="3366125"/>
            <a:ext cx="32004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D1A8C0EA-AE66-59F5-9774-B68B2F8D8462}"/>
              </a:ext>
            </a:extLst>
          </p:cNvPr>
          <p:cNvSpPr>
            <a:spLocks noGrp="1"/>
          </p:cNvSpPr>
          <p:nvPr>
            <p:ph type="title"/>
          </p:nvPr>
        </p:nvSpPr>
        <p:spPr>
          <a:xfrm>
            <a:off x="477981" y="1122363"/>
            <a:ext cx="4023360" cy="3204134"/>
          </a:xfrm>
        </p:spPr>
        <p:txBody>
          <a:bodyPr vert="horz" lIns="91440" tIns="45720" rIns="91440" bIns="45720" rtlCol="0" anchor="b">
            <a:normAutofit/>
          </a:bodyPr>
          <a:lstStyle/>
          <a:p>
            <a:pPr>
              <a:spcBef>
                <a:spcPct val="0"/>
              </a:spcBef>
            </a:pPr>
            <a:r>
              <a:rPr lang="en-US"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Reflection On Decision – Making &amp; Planning for Next Steps </a:t>
            </a: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5" name="Picture 4" descr="Woman standing by window">
            <a:extLst>
              <a:ext uri="{FF2B5EF4-FFF2-40B4-BE49-F238E27FC236}">
                <a16:creationId xmlns:a16="http://schemas.microsoft.com/office/drawing/2014/main" id="{3EACFE0B-98F9-96B7-A770-12EE905A52E8}"/>
              </a:ext>
            </a:extLst>
          </p:cNvPr>
          <p:cNvPicPr>
            <a:picLocks noChangeAspect="1"/>
          </p:cNvPicPr>
          <p:nvPr/>
        </p:nvPicPr>
        <p:blipFill>
          <a:blip r:embed="rId3"/>
          <a:stretch>
            <a:fillRect/>
          </a:stretch>
        </p:blipFill>
        <p:spPr>
          <a:xfrm>
            <a:off x="4864608" y="1068399"/>
            <a:ext cx="6846363" cy="45699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8982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1"/>
        <p:cNvGrpSpPr/>
        <p:nvPr/>
      </p:nvGrpSpPr>
      <p:grpSpPr>
        <a:xfrm>
          <a:off x="0" y="0"/>
          <a:ext cx="0" cy="0"/>
          <a:chOff x="0" y="0"/>
          <a:chExt cx="0" cy="0"/>
        </a:xfrm>
      </p:grpSpPr>
      <p:grpSp>
        <p:nvGrpSpPr>
          <p:cNvPr id="332" name="Google Shape;332;g3f573cf5c02_0_0"/>
          <p:cNvGrpSpPr/>
          <p:nvPr/>
        </p:nvGrpSpPr>
        <p:grpSpPr>
          <a:xfrm>
            <a:off x="5200073" y="-96443"/>
            <a:ext cx="67103" cy="6954577"/>
            <a:chOff x="0" y="-38100"/>
            <a:chExt cx="74700" cy="2747433"/>
          </a:xfrm>
        </p:grpSpPr>
        <p:sp>
          <p:nvSpPr>
            <p:cNvPr id="333" name="Google Shape;333;g3f573cf5c02_0_0"/>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52A3CB"/>
            </a:solidFill>
            <a:ln>
              <a:noFill/>
            </a:ln>
          </p:spPr>
          <p:txBody>
            <a:bodyPr spcFirstLastPara="1" wrap="square" lIns="60950" tIns="30475" rIns="60950" bIns="304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sp>
          <p:nvSpPr>
            <p:cNvPr id="334" name="Google Shape;334;g3f573cf5c02_0_0"/>
            <p:cNvSpPr txBox="1"/>
            <p:nvPr/>
          </p:nvSpPr>
          <p:spPr>
            <a:xfrm>
              <a:off x="0" y="-38100"/>
              <a:ext cx="74700" cy="2747400"/>
            </a:xfrm>
            <a:prstGeom prst="rect">
              <a:avLst/>
            </a:prstGeom>
            <a:solidFill>
              <a:srgbClr val="52A3CB"/>
            </a:solidFill>
            <a:ln>
              <a:noFill/>
            </a:ln>
          </p:spPr>
          <p:txBody>
            <a:bodyPr spcFirstLastPara="1" wrap="square" lIns="33875" tIns="33875" rIns="33875" bIns="33875" anchor="ctr" anchorCtr="0">
              <a:noAutofit/>
            </a:bodyPr>
            <a:lstStyle/>
            <a:p>
              <a:pPr marL="0" marR="0" lvl="0" indent="0" algn="ctr" defTabSz="914400" rtl="0" eaLnBrk="1" fontAlgn="auto" latinLnBrk="0" hangingPunct="1">
                <a:lnSpc>
                  <a:spcPct val="147722"/>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4C1A27"/>
                </a:solidFill>
                <a:effectLst/>
                <a:uLnTx/>
                <a:uFillTx/>
                <a:latin typeface="Calibri"/>
                <a:ea typeface="Calibri"/>
                <a:cs typeface="Calibri"/>
                <a:sym typeface="Calibri"/>
              </a:endParaRPr>
            </a:p>
          </p:txBody>
        </p:sp>
      </p:grpSp>
      <p:sp>
        <p:nvSpPr>
          <p:cNvPr id="335" name="Google Shape;335;g3f573cf5c02_0_0"/>
          <p:cNvSpPr txBox="1"/>
          <p:nvPr/>
        </p:nvSpPr>
        <p:spPr>
          <a:xfrm>
            <a:off x="5627256" y="2051537"/>
            <a:ext cx="6132900" cy="20625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700"/>
              <a:buFont typeface="Arial"/>
              <a:buNone/>
              <a:tabLst/>
              <a:defRPr/>
            </a:pPr>
            <a:r>
              <a:rPr kumimoji="0" lang="en-US" sz="6700" b="1" i="0" u="none" strike="noStrike" kern="0" cap="none" spc="0" normalizeH="0" baseline="0" noProof="0">
                <a:ln>
                  <a:noFill/>
                </a:ln>
                <a:solidFill>
                  <a:srgbClr val="333333"/>
                </a:solidFill>
                <a:effectLst/>
                <a:uLnTx/>
                <a:uFillTx/>
                <a:latin typeface="Calibri"/>
                <a:ea typeface="Calibri"/>
                <a:cs typeface="Calibri"/>
                <a:sym typeface="Calibri"/>
              </a:rPr>
              <a:t>Target Outcomes Evaluation</a:t>
            </a:r>
            <a:endParaRPr kumimoji="0" sz="6700" b="1" i="0" u="none" strike="noStrike" kern="0" cap="none" spc="0" normalizeH="0" baseline="0" noProof="0">
              <a:ln>
                <a:noFill/>
              </a:ln>
              <a:solidFill>
                <a:srgbClr val="333333"/>
              </a:solidFill>
              <a:effectLst/>
              <a:uLnTx/>
              <a:uFillTx/>
              <a:latin typeface="Calibri"/>
              <a:ea typeface="Calibri"/>
              <a:cs typeface="Calibri"/>
              <a:sym typeface="Calibri"/>
            </a:endParaRPr>
          </a:p>
        </p:txBody>
      </p:sp>
      <p:pic>
        <p:nvPicPr>
          <p:cNvPr id="336" name="Google Shape;336;g3f573cf5c02_0_0"/>
          <p:cNvPicPr preferRelativeResize="0"/>
          <p:nvPr/>
        </p:nvPicPr>
        <p:blipFill>
          <a:blip r:embed="rId3">
            <a:alphaModFix/>
          </a:blip>
          <a:stretch>
            <a:fillRect/>
          </a:stretch>
        </p:blipFill>
        <p:spPr>
          <a:xfrm>
            <a:off x="1440036" y="1699725"/>
            <a:ext cx="2981325" cy="2981325"/>
          </a:xfrm>
          <a:prstGeom prst="rect">
            <a:avLst/>
          </a:prstGeom>
          <a:noFill/>
          <a:ln>
            <a:noFill/>
          </a:ln>
        </p:spPr>
      </p:pic>
    </p:spTree>
  </p:cSld>
  <p:clrMapOvr>
    <a:masterClrMapping/>
  </p:clrMapOvr>
</p:sld>
</file>

<file path=ppt/theme/theme1.xml><?xml version="1.0" encoding="utf-8"?>
<a:theme xmlns:a="http://schemas.openxmlformats.org/drawingml/2006/main" name="3_office theme">
  <a:themeElements>
    <a:clrScheme name="NST Build">
      <a:dk1>
        <a:srgbClr val="000000"/>
      </a:dk1>
      <a:lt1>
        <a:srgbClr val="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MidSOUTH">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UALR 1 Brand Kit">
      <a:dk1>
        <a:srgbClr val="000000"/>
      </a:dk1>
      <a:lt1>
        <a:srgbClr val="FFFFFF"/>
      </a:lt1>
      <a:dk2>
        <a:srgbClr val="A7A9AC"/>
      </a:dk2>
      <a:lt2>
        <a:srgbClr val="6E2639"/>
      </a:lt2>
      <a:accent1>
        <a:srgbClr val="FFBF00"/>
      </a:accent1>
      <a:accent2>
        <a:srgbClr val="98344F"/>
      </a:accent2>
      <a:accent3>
        <a:srgbClr val="4C1A27"/>
      </a:accent3>
      <a:accent4>
        <a:srgbClr val="333333"/>
      </a:accent4>
      <a:accent5>
        <a:srgbClr val="FFE579"/>
      </a:accent5>
      <a:accent6>
        <a:srgbClr val="91D9C6"/>
      </a:accent6>
      <a:hlink>
        <a:srgbClr val="465D18"/>
      </a:hlink>
      <a:folHlink>
        <a:srgbClr val="245D7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Office Theme">
  <a:themeElements>
    <a:clrScheme name="NST Build">
      <a:dk1>
        <a:sysClr val="windowText" lastClr="000000"/>
      </a:dk1>
      <a:lt1>
        <a:sysClr val="window" lastClr="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14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5_Office Theme">
  <a:themeElements>
    <a:clrScheme name="UALR Brand Kit #2">
      <a:dk1>
        <a:srgbClr val="000000"/>
      </a:dk1>
      <a:lt1>
        <a:srgbClr val="FFFFFF"/>
      </a:lt1>
      <a:dk2>
        <a:srgbClr val="4C1A27"/>
      </a:dk2>
      <a:lt2>
        <a:srgbClr val="6E2639"/>
      </a:lt2>
      <a:accent1>
        <a:srgbClr val="FFBF00"/>
      </a:accent1>
      <a:accent2>
        <a:srgbClr val="D5410B"/>
      </a:accent2>
      <a:accent3>
        <a:srgbClr val="465D18"/>
      </a:accent3>
      <a:accent4>
        <a:srgbClr val="245D7A"/>
      </a:accent4>
      <a:accent5>
        <a:srgbClr val="52A3CB"/>
      </a:accent5>
      <a:accent6>
        <a:srgbClr val="FFE579"/>
      </a:accent6>
      <a:hlink>
        <a:srgbClr val="333333"/>
      </a:hlink>
      <a:folHlink>
        <a:srgbClr val="91D9C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6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7_Office Theme">
  <a:themeElements>
    <a:clrScheme name="UALR 1 Brand Kit">
      <a:dk1>
        <a:srgbClr val="000000"/>
      </a:dk1>
      <a:lt1>
        <a:srgbClr val="FFFFFF"/>
      </a:lt1>
      <a:dk2>
        <a:srgbClr val="A7A9AC"/>
      </a:dk2>
      <a:lt2>
        <a:srgbClr val="6E2639"/>
      </a:lt2>
      <a:accent1>
        <a:srgbClr val="FFBF00"/>
      </a:accent1>
      <a:accent2>
        <a:srgbClr val="98344F"/>
      </a:accent2>
      <a:accent3>
        <a:srgbClr val="4C1A27"/>
      </a:accent3>
      <a:accent4>
        <a:srgbClr val="333333"/>
      </a:accent4>
      <a:accent5>
        <a:srgbClr val="FFE579"/>
      </a:accent5>
      <a:accent6>
        <a:srgbClr val="91D9C6"/>
      </a:accent6>
      <a:hlink>
        <a:srgbClr val="465D18"/>
      </a:hlink>
      <a:folHlink>
        <a:srgbClr val="245D7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8_office theme">
  <a:themeElements>
    <a:clrScheme name="NST Build">
      <a:dk1>
        <a:sysClr val="windowText" lastClr="000000"/>
      </a:dk1>
      <a:lt1>
        <a:sysClr val="window" lastClr="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MidSOUTH">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0.xml><?xml version="1.0" encoding="utf-8"?>
<a:theme xmlns:a="http://schemas.openxmlformats.org/drawingml/2006/main" name="Office Theme">
  <a:themeElements>
    <a:clrScheme name="NST Build">
      <a:dk1>
        <a:sysClr val="windowText" lastClr="000000"/>
      </a:dk1>
      <a:lt1>
        <a:sysClr val="window" lastClr="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MidSOUTH">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477</TotalTime>
  <Words>15347</Words>
  <Application>Microsoft Office PowerPoint</Application>
  <PresentationFormat>Widescreen</PresentationFormat>
  <Paragraphs>1725</Paragraphs>
  <Slides>57</Slides>
  <Notes>57</Notes>
  <HiddenSlides>0</HiddenSlides>
  <MMClips>0</MMClips>
  <ScaleCrop>false</ScaleCrop>
  <HeadingPairs>
    <vt:vector size="6" baseType="variant">
      <vt:variant>
        <vt:lpstr>Fonts Used</vt:lpstr>
      </vt:variant>
      <vt:variant>
        <vt:i4>13</vt:i4>
      </vt:variant>
      <vt:variant>
        <vt:lpstr>Theme</vt:lpstr>
      </vt:variant>
      <vt:variant>
        <vt:i4>19</vt:i4>
      </vt:variant>
      <vt:variant>
        <vt:lpstr>Slide Titles</vt:lpstr>
      </vt:variant>
      <vt:variant>
        <vt:i4>57</vt:i4>
      </vt:variant>
    </vt:vector>
  </HeadingPairs>
  <TitlesOfParts>
    <vt:vector size="89" baseType="lpstr">
      <vt:lpstr>Wingdings</vt:lpstr>
      <vt:lpstr>Play</vt:lpstr>
      <vt:lpstr>Open Sans ExtraBold</vt:lpstr>
      <vt:lpstr>Aptos</vt:lpstr>
      <vt:lpstr>Roboto</vt:lpstr>
      <vt:lpstr>Proxima Nova</vt:lpstr>
      <vt:lpstr>Open Sans</vt:lpstr>
      <vt:lpstr>Arial</vt:lpstr>
      <vt:lpstr>Aptos Display</vt:lpstr>
      <vt:lpstr>Calibri</vt:lpstr>
      <vt:lpstr>Poppins</vt:lpstr>
      <vt:lpstr>Courier New</vt:lpstr>
      <vt:lpstr>Antonio</vt:lpstr>
      <vt:lpstr>3_office theme</vt:lpstr>
      <vt:lpstr>Office Theme</vt:lpstr>
      <vt:lpstr>2_Office Theme</vt:lpstr>
      <vt:lpstr>1_Office Theme</vt:lpstr>
      <vt:lpstr>Office Theme</vt:lpstr>
      <vt:lpstr>4_Office Theme</vt:lpstr>
      <vt:lpstr>5_Office Theme</vt:lpstr>
      <vt:lpstr>6_Office Theme</vt:lpstr>
      <vt:lpstr>7_Office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PowerPoint Presentation</vt:lpstr>
      <vt:lpstr>PowerPoint Presentation</vt:lpstr>
      <vt:lpstr>Investigative Planning &amp; Structured Decision Making</vt:lpstr>
      <vt:lpstr>PowerPoint Presentation</vt:lpstr>
      <vt:lpstr>Understanding The Limits Of What We Know</vt:lpstr>
      <vt:lpstr>Moving Forward In An Evolving Investigation</vt:lpstr>
      <vt:lpstr>From Understanding To Action</vt:lpstr>
      <vt:lpstr>PowerPoint Presentation</vt:lpstr>
      <vt:lpstr> Investigative Decision Making In Action  </vt:lpstr>
      <vt:lpstr>PowerPoint Presentation</vt:lpstr>
      <vt:lpstr>Different Decisions Lead To Different Outcomes</vt:lpstr>
      <vt:lpstr>Moving From Action to Intentional Actions </vt:lpstr>
      <vt:lpstr>Consequences Of Weak Investigative Decisions</vt:lpstr>
      <vt:lpstr>From Decisions To Safety Understanding </vt:lpstr>
      <vt:lpstr>PowerPoint Presentation</vt:lpstr>
      <vt:lpstr>Structured Simulation:  Caregiver Engagement (Charlotte)</vt:lpstr>
      <vt:lpstr>PowerPoint Presentation</vt:lpstr>
      <vt:lpstr>PowerPoint Presentation</vt:lpstr>
      <vt:lpstr>PowerPoint Presentation</vt:lpstr>
      <vt:lpstr>PowerPoint Presentation</vt:lpstr>
      <vt:lpstr>PowerPoint Presentation</vt:lpstr>
      <vt:lpstr>PowerPoint Presentation</vt:lpstr>
      <vt:lpstr>15-Minute  Brain Break</vt:lpstr>
      <vt:lpstr>PowerPoint Presentation</vt:lpstr>
      <vt:lpstr>Structured Decision Making &amp; Risk Assessment</vt:lpstr>
      <vt:lpstr>PowerPoint Presentation</vt:lpstr>
      <vt:lpstr>Writing Harm &amp; Worry Statements </vt:lpstr>
      <vt:lpstr>From Information To Meaning </vt:lpstr>
      <vt:lpstr>Lunch Break</vt:lpstr>
      <vt:lpstr>PowerPoint Presentation</vt:lpstr>
      <vt:lpstr>Structured Simulation: Frankie &amp; Georgia Weems</vt:lpstr>
      <vt:lpstr>PowerPoint Presentation</vt:lpstr>
      <vt:lpstr>PowerPoint Presentation</vt:lpstr>
      <vt:lpstr>PowerPoint Presentation</vt:lpstr>
      <vt:lpstr>PowerPoint Presentation</vt:lpstr>
      <vt:lpstr>PowerPoint Presentation</vt:lpstr>
      <vt:lpstr>Bringing The Information Together </vt:lpstr>
      <vt:lpstr>15-Minute  Brain Break</vt:lpstr>
      <vt:lpstr>PowerPoint Presentation</vt:lpstr>
      <vt:lpstr>Collateral Information Integration</vt:lpstr>
      <vt:lpstr>PowerPoint Presentation</vt:lpstr>
      <vt:lpstr>Speaking with Law Enforcement</vt:lpstr>
      <vt:lpstr>Speaking with the ER Physician </vt:lpstr>
      <vt:lpstr>Speaking with Charlotte’s Psychiatrist</vt:lpstr>
      <vt:lpstr>Wrap-Up &amp; Key Takeaways </vt:lpstr>
      <vt:lpstr>PowerPoint Presentation</vt:lpstr>
      <vt:lpstr>Identifying Safety Threats</vt:lpstr>
      <vt:lpstr>PowerPoint Presentation</vt:lpstr>
      <vt:lpstr>Safety Threats</vt:lpstr>
      <vt:lpstr>Determining The Child’s Safety</vt:lpstr>
      <vt:lpstr>Wrap-Up &amp; Key Takeaways</vt:lpstr>
      <vt:lpstr>PowerPoint Presentation</vt:lpstr>
      <vt:lpstr>Safety Planning &amp; Support Networks </vt:lpstr>
      <vt:lpstr>PowerPoint Presentation</vt:lpstr>
      <vt:lpstr>Identifying Support Networks</vt:lpstr>
      <vt:lpstr>Reflection On Decision – Making &amp; Planning for Next Steps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Ashrael Williams</dc:creator>
  <cp:lastModifiedBy>Ashrael Williams</cp:lastModifiedBy>
  <cp:revision>22</cp:revision>
  <cp:lastPrinted>2026-08-12T05:20:12Z</cp:lastPrinted>
  <dcterms:created xsi:type="dcterms:W3CDTF">2026-04-06T18:21:33Z</dcterms:created>
  <dcterms:modified xsi:type="dcterms:W3CDTF">2026-10-06T19:52:30Z</dcterms:modified>
</cp:coreProperties>
</file>