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6.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7.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8.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9.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0.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theme/theme11.xml" ContentType="application/vnd.openxmlformats-officedocument.theme+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2.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13.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theme/theme14.xml" ContentType="application/vnd.openxmlformats-officedocument.theme+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theme/theme15.xml" ContentType="application/vnd.openxmlformats-officedocument.theme+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theme/theme16.xml" ContentType="application/vnd.openxmlformats-officedocument.theme+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theme/theme17.xml" ContentType="application/vnd.openxmlformats-officedocument.theme+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theme/theme18.xml" ContentType="application/vnd.openxmlformats-officedocument.theme+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 id="2147483676" r:id="rId3"/>
    <p:sldMasterId id="2147483702" r:id="rId4"/>
    <p:sldMasterId id="2147483714" r:id="rId5"/>
    <p:sldMasterId id="2147483733" r:id="rId6"/>
    <p:sldMasterId id="2147483771" r:id="rId7"/>
    <p:sldMasterId id="2147483783" r:id="rId8"/>
    <p:sldMasterId id="2147483796" r:id="rId9"/>
    <p:sldMasterId id="2147483808" r:id="rId10"/>
    <p:sldMasterId id="2147483821" r:id="rId11"/>
    <p:sldMasterId id="2147483839" r:id="rId12"/>
    <p:sldMasterId id="2147483858" r:id="rId13"/>
    <p:sldMasterId id="2147483871" r:id="rId14"/>
    <p:sldMasterId id="2147483883" r:id="rId15"/>
    <p:sldMasterId id="2147483895" r:id="rId16"/>
    <p:sldMasterId id="2147483907" r:id="rId17"/>
    <p:sldMasterId id="2147483920" r:id="rId18"/>
    <p:sldMasterId id="2147483934" r:id="rId19"/>
  </p:sldMasterIdLst>
  <p:notesMasterIdLst>
    <p:notesMasterId r:id="rId81"/>
  </p:notesMasterIdLst>
  <p:sldIdLst>
    <p:sldId id="256" r:id="rId20"/>
    <p:sldId id="257" r:id="rId21"/>
    <p:sldId id="258" r:id="rId22"/>
    <p:sldId id="259" r:id="rId23"/>
    <p:sldId id="260" r:id="rId24"/>
    <p:sldId id="261" r:id="rId25"/>
    <p:sldId id="262" r:id="rId26"/>
    <p:sldId id="263" r:id="rId27"/>
    <p:sldId id="264" r:id="rId28"/>
    <p:sldId id="266" r:id="rId29"/>
    <p:sldId id="267" r:id="rId30"/>
    <p:sldId id="271" r:id="rId31"/>
    <p:sldId id="268" r:id="rId32"/>
    <p:sldId id="269" r:id="rId33"/>
    <p:sldId id="265" r:id="rId34"/>
    <p:sldId id="270" r:id="rId35"/>
    <p:sldId id="272" r:id="rId36"/>
    <p:sldId id="273" r:id="rId37"/>
    <p:sldId id="274" r:id="rId38"/>
    <p:sldId id="275" r:id="rId39"/>
    <p:sldId id="276" r:id="rId40"/>
    <p:sldId id="340" r:id="rId41"/>
    <p:sldId id="305" r:id="rId42"/>
    <p:sldId id="306" r:id="rId43"/>
    <p:sldId id="307" r:id="rId44"/>
    <p:sldId id="308" r:id="rId45"/>
    <p:sldId id="309" r:id="rId46"/>
    <p:sldId id="310" r:id="rId47"/>
    <p:sldId id="311" r:id="rId48"/>
    <p:sldId id="312" r:id="rId49"/>
    <p:sldId id="313" r:id="rId50"/>
    <p:sldId id="782" r:id="rId51"/>
    <p:sldId id="314" r:id="rId52"/>
    <p:sldId id="370" r:id="rId53"/>
    <p:sldId id="371" r:id="rId54"/>
    <p:sldId id="372" r:id="rId55"/>
    <p:sldId id="373" r:id="rId56"/>
    <p:sldId id="374" r:id="rId57"/>
    <p:sldId id="375" r:id="rId58"/>
    <p:sldId id="376" r:id="rId59"/>
    <p:sldId id="377" r:id="rId60"/>
    <p:sldId id="286" r:id="rId61"/>
    <p:sldId id="287" r:id="rId62"/>
    <p:sldId id="288" r:id="rId63"/>
    <p:sldId id="289" r:id="rId64"/>
    <p:sldId id="290" r:id="rId65"/>
    <p:sldId id="291" r:id="rId66"/>
    <p:sldId id="292" r:id="rId67"/>
    <p:sldId id="293" r:id="rId68"/>
    <p:sldId id="783" r:id="rId69"/>
    <p:sldId id="294" r:id="rId70"/>
    <p:sldId id="295" r:id="rId71"/>
    <p:sldId id="296" r:id="rId72"/>
    <p:sldId id="297" r:id="rId73"/>
    <p:sldId id="298" r:id="rId74"/>
    <p:sldId id="299" r:id="rId75"/>
    <p:sldId id="300" r:id="rId76"/>
    <p:sldId id="301" r:id="rId77"/>
    <p:sldId id="302" r:id="rId78"/>
    <p:sldId id="303" r:id="rId79"/>
    <p:sldId id="304" r:id="rId80"/>
  </p:sldIdLst>
  <p:sldSz cx="12192000" cy="6858000"/>
  <p:notesSz cx="7315200" cy="9601200"/>
  <p:embeddedFontLst>
    <p:embeddedFont>
      <p:font typeface="Antonio" panose="020B0604020202020204" charset="0"/>
      <p:regular r:id="rId82"/>
      <p:bold r:id="rId83"/>
    </p:embeddedFont>
    <p:embeddedFont>
      <p:font typeface="Open Sans" panose="020B0606030504020204" pitchFamily="34" charset="0"/>
      <p:regular r:id="rId84"/>
      <p:bold r:id="rId85"/>
      <p:italic r:id="rId86"/>
      <p:boldItalic r:id="rId87"/>
    </p:embeddedFont>
    <p:embeddedFont>
      <p:font typeface="Open Sans ExtraBold" panose="020B0906030804020204" pitchFamily="34" charset="0"/>
      <p:bold r:id="rId88"/>
      <p:boldItalic r:id="rId89"/>
    </p:embeddedFont>
    <p:embeddedFont>
      <p:font typeface="Play" panose="020B0604020202020204" charset="0"/>
      <p:regular r:id="rId90"/>
      <p:bold r:id="rId91"/>
    </p:embeddedFont>
    <p:embeddedFont>
      <p:font typeface="Proxima Nova" panose="020B0604020202020204" charset="0"/>
      <p:regular r:id="rId92"/>
      <p:bold r:id="rId93"/>
      <p:italic r:id="rId94"/>
      <p:boldItalic r:id="rId95"/>
    </p:embeddedFont>
    <p:embeddedFont>
      <p:font typeface="Roboto" panose="02000000000000000000" pitchFamily="2" charset="0"/>
      <p:regular r:id="rId96"/>
      <p:bold r:id="rId97"/>
      <p:italic r:id="rId98"/>
      <p:boldItalic r:id="rId9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A1AFF84B-AC91-4A32-8029-C3CAC6C7C0F8}">
          <p14:sldIdLst>
            <p14:sldId id="256"/>
            <p14:sldId id="257"/>
            <p14:sldId id="258"/>
            <p14:sldId id="259"/>
            <p14:sldId id="260"/>
            <p14:sldId id="261"/>
            <p14:sldId id="262"/>
            <p14:sldId id="263"/>
          </p14:sldIdLst>
        </p14:section>
        <p14:section name="From Referral to First Response" id="{1F119E8F-CED6-4F83-BFAC-D9456E241B34}">
          <p14:sldIdLst>
            <p14:sldId id="264"/>
            <p14:sldId id="266"/>
            <p14:sldId id="267"/>
            <p14:sldId id="271"/>
            <p14:sldId id="268"/>
            <p14:sldId id="269"/>
            <p14:sldId id="265"/>
            <p14:sldId id="270"/>
            <p14:sldId id="272"/>
            <p14:sldId id="273"/>
            <p14:sldId id="274"/>
            <p14:sldId id="275"/>
            <p14:sldId id="276"/>
            <p14:sldId id="340"/>
          </p14:sldIdLst>
        </p14:section>
        <p14:section name="Information Gathering" id="{A0C91CAC-77E9-4C65-BB2A-17AB58DD5B9F}">
          <p14:sldIdLst>
            <p14:sldId id="305"/>
            <p14:sldId id="306"/>
            <p14:sldId id="307"/>
            <p14:sldId id="308"/>
            <p14:sldId id="309"/>
            <p14:sldId id="310"/>
            <p14:sldId id="311"/>
            <p14:sldId id="312"/>
            <p14:sldId id="313"/>
            <p14:sldId id="782"/>
          </p14:sldIdLst>
        </p14:section>
        <p14:section name="Quality Searches" id="{E3F571EE-76BF-4DCA-9455-2C1FB1E8C65F}">
          <p14:sldIdLst>
            <p14:sldId id="314"/>
            <p14:sldId id="370"/>
            <p14:sldId id="371"/>
            <p14:sldId id="372"/>
            <p14:sldId id="373"/>
            <p14:sldId id="374"/>
            <p14:sldId id="375"/>
            <p14:sldId id="376"/>
            <p14:sldId id="377"/>
          </p14:sldIdLst>
        </p14:section>
        <p14:section name="From Concerns to Action" id="{CEC3E3B7-DC74-4872-8740-8CDB871AB97C}">
          <p14:sldIdLst>
            <p14:sldId id="286"/>
            <p14:sldId id="287"/>
            <p14:sldId id="288"/>
            <p14:sldId id="289"/>
            <p14:sldId id="290"/>
            <p14:sldId id="291"/>
            <p14:sldId id="292"/>
            <p14:sldId id="293"/>
            <p14:sldId id="783"/>
          </p14:sldIdLst>
        </p14:section>
        <p14:section name="From First Contact to Building the Full Picture" id="{E0571F82-A62F-45C9-9805-6AFDF4FBABFB}">
          <p14:sldIdLst>
            <p14:sldId id="294"/>
            <p14:sldId id="295"/>
            <p14:sldId id="296"/>
            <p14:sldId id="297"/>
            <p14:sldId id="298"/>
            <p14:sldId id="299"/>
            <p14:sldId id="300"/>
            <p14:sldId id="301"/>
            <p14:sldId id="302"/>
            <p14:sldId id="303"/>
            <p14:sldId id="30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0" roundtripDataSignature="AMtx7mj4jGOTXG94UWNHkBj1HipkNbGCwQ=="/>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phanie Clowers"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344F"/>
    <a:srgbClr val="245D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740" autoAdjust="0"/>
    <p:restoredTop sz="24697" autoAdjust="0"/>
  </p:normalViewPr>
  <p:slideViewPr>
    <p:cSldViewPr snapToGrid="0">
      <p:cViewPr varScale="1">
        <p:scale>
          <a:sx n="27" d="100"/>
          <a:sy n="27" d="100"/>
        </p:scale>
        <p:origin x="3036" y="48"/>
      </p:cViewPr>
      <p:guideLst/>
    </p:cSldViewPr>
  </p:slideViewPr>
  <p:notesTextViewPr>
    <p:cViewPr>
      <p:scale>
        <a:sx n="125" d="100"/>
        <a:sy n="125" d="100"/>
      </p:scale>
      <p:origin x="0" y="0"/>
    </p:cViewPr>
  </p:notesTextViewPr>
  <p:notesViewPr>
    <p:cSldViewPr snapToGrid="0">
      <p:cViewPr varScale="1">
        <p:scale>
          <a:sx n="83" d="100"/>
          <a:sy n="83" d="100"/>
        </p:scale>
        <p:origin x="3066" y="6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42" Type="http://schemas.openxmlformats.org/officeDocument/2006/relationships/slide" Target="slides/slide23.xml"/><Relationship Id="rId47" Type="http://schemas.openxmlformats.org/officeDocument/2006/relationships/slide" Target="slides/slide28.xml"/><Relationship Id="rId63" Type="http://schemas.openxmlformats.org/officeDocument/2006/relationships/slide" Target="slides/slide44.xml"/><Relationship Id="rId68" Type="http://schemas.openxmlformats.org/officeDocument/2006/relationships/slide" Target="slides/slide49.xml"/><Relationship Id="rId84" Type="http://schemas.openxmlformats.org/officeDocument/2006/relationships/font" Target="fonts/font3.fntdata"/><Relationship Id="rId89" Type="http://schemas.openxmlformats.org/officeDocument/2006/relationships/font" Target="fonts/font8.fntdata"/><Relationship Id="rId16" Type="http://schemas.openxmlformats.org/officeDocument/2006/relationships/slideMaster" Target="slideMasters/slideMaster16.xml"/><Relationship Id="rId11" Type="http://schemas.openxmlformats.org/officeDocument/2006/relationships/slideMaster" Target="slideMasters/slideMaster11.xml"/><Relationship Id="rId32" Type="http://schemas.openxmlformats.org/officeDocument/2006/relationships/slide" Target="slides/slide13.xml"/><Relationship Id="rId37" Type="http://schemas.openxmlformats.org/officeDocument/2006/relationships/slide" Target="slides/slide18.xml"/><Relationship Id="rId53" Type="http://schemas.openxmlformats.org/officeDocument/2006/relationships/slide" Target="slides/slide34.xml"/><Relationship Id="rId58" Type="http://schemas.openxmlformats.org/officeDocument/2006/relationships/slide" Target="slides/slide39.xml"/><Relationship Id="rId74" Type="http://schemas.openxmlformats.org/officeDocument/2006/relationships/slide" Target="slides/slide55.xml"/><Relationship Id="rId79" Type="http://schemas.openxmlformats.org/officeDocument/2006/relationships/slide" Target="slides/slide60.xml"/><Relationship Id="rId102" Type="http://schemas.openxmlformats.org/officeDocument/2006/relationships/presProps" Target="presProps.xml"/><Relationship Id="rId5" Type="http://schemas.openxmlformats.org/officeDocument/2006/relationships/slideMaster" Target="slideMasters/slideMaster5.xml"/><Relationship Id="rId90" Type="http://schemas.openxmlformats.org/officeDocument/2006/relationships/font" Target="fonts/font9.fntdata"/><Relationship Id="rId95" Type="http://schemas.openxmlformats.org/officeDocument/2006/relationships/font" Target="fonts/font14.fntdata"/><Relationship Id="rId22" Type="http://schemas.openxmlformats.org/officeDocument/2006/relationships/slide" Target="slides/slide3.xml"/><Relationship Id="rId27" Type="http://schemas.openxmlformats.org/officeDocument/2006/relationships/slide" Target="slides/slide8.xml"/><Relationship Id="rId43" Type="http://schemas.openxmlformats.org/officeDocument/2006/relationships/slide" Target="slides/slide24.xml"/><Relationship Id="rId48" Type="http://schemas.openxmlformats.org/officeDocument/2006/relationships/slide" Target="slides/slide29.xml"/><Relationship Id="rId64" Type="http://schemas.openxmlformats.org/officeDocument/2006/relationships/slide" Target="slides/slide45.xml"/><Relationship Id="rId69" Type="http://schemas.openxmlformats.org/officeDocument/2006/relationships/slide" Target="slides/slide50.xml"/><Relationship Id="rId80" Type="http://schemas.openxmlformats.org/officeDocument/2006/relationships/slide" Target="slides/slide61.xml"/><Relationship Id="rId85" Type="http://schemas.openxmlformats.org/officeDocument/2006/relationships/font" Target="fonts/font4.fntdata"/><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14.xml"/><Relationship Id="rId38" Type="http://schemas.openxmlformats.org/officeDocument/2006/relationships/slide" Target="slides/slide19.xml"/><Relationship Id="rId59" Type="http://schemas.openxmlformats.org/officeDocument/2006/relationships/slide" Target="slides/slide40.xml"/><Relationship Id="rId103" Type="http://schemas.openxmlformats.org/officeDocument/2006/relationships/viewProps" Target="viewProps.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slide" Target="slides/slide51.xml"/><Relationship Id="rId75" Type="http://schemas.openxmlformats.org/officeDocument/2006/relationships/slide" Target="slides/slide56.xml"/><Relationship Id="rId83" Type="http://schemas.openxmlformats.org/officeDocument/2006/relationships/font" Target="fonts/font2.fntdata"/><Relationship Id="rId88" Type="http://schemas.openxmlformats.org/officeDocument/2006/relationships/font" Target="fonts/font7.fntdata"/><Relationship Id="rId91" Type="http://schemas.openxmlformats.org/officeDocument/2006/relationships/font" Target="fonts/font10.fntdata"/><Relationship Id="rId96"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6" Type="http://schemas.microsoft.com/office/2006/relationships/vbaProject" Target="vbaProject.bin"/><Relationship Id="rId10" Type="http://schemas.openxmlformats.org/officeDocument/2006/relationships/slideMaster" Target="slideMasters/slideMaster10.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openxmlformats.org/officeDocument/2006/relationships/slide" Target="slides/slide54.xml"/><Relationship Id="rId78" Type="http://schemas.openxmlformats.org/officeDocument/2006/relationships/slide" Target="slides/slide59.xml"/><Relationship Id="rId81" Type="http://schemas.openxmlformats.org/officeDocument/2006/relationships/notesMaster" Target="notesMasters/notesMaster1.xml"/><Relationship Id="rId86" Type="http://schemas.openxmlformats.org/officeDocument/2006/relationships/font" Target="fonts/font5.fntdata"/><Relationship Id="rId94" Type="http://schemas.openxmlformats.org/officeDocument/2006/relationships/font" Target="fonts/font13.fntdata"/><Relationship Id="rId99" Type="http://schemas.openxmlformats.org/officeDocument/2006/relationships/font" Target="fonts/font18.fntdata"/><Relationship Id="rId101"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20.xml"/><Relationship Id="rId34" Type="http://schemas.openxmlformats.org/officeDocument/2006/relationships/slide" Target="slides/slide15.xml"/><Relationship Id="rId50" Type="http://schemas.openxmlformats.org/officeDocument/2006/relationships/slide" Target="slides/slide31.xml"/><Relationship Id="rId55" Type="http://schemas.openxmlformats.org/officeDocument/2006/relationships/slide" Target="slides/slide36.xml"/><Relationship Id="rId76" Type="http://schemas.openxmlformats.org/officeDocument/2006/relationships/slide" Target="slides/slide57.xml"/><Relationship Id="rId97" Type="http://schemas.openxmlformats.org/officeDocument/2006/relationships/font" Target="fonts/font16.fntdata"/><Relationship Id="rId104"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52.xml"/><Relationship Id="rId92" Type="http://schemas.openxmlformats.org/officeDocument/2006/relationships/font" Target="fonts/font11.fntdata"/><Relationship Id="rId2" Type="http://schemas.openxmlformats.org/officeDocument/2006/relationships/slideMaster" Target="slideMasters/slideMaster2.xml"/><Relationship Id="rId29" Type="http://schemas.openxmlformats.org/officeDocument/2006/relationships/slide" Target="slides/slide10.xml"/><Relationship Id="rId24" Type="http://schemas.openxmlformats.org/officeDocument/2006/relationships/slide" Target="slides/slide5.xml"/><Relationship Id="rId40" Type="http://schemas.openxmlformats.org/officeDocument/2006/relationships/slide" Target="slides/slide21.xml"/><Relationship Id="rId45" Type="http://schemas.openxmlformats.org/officeDocument/2006/relationships/slide" Target="slides/slide26.xml"/><Relationship Id="rId66" Type="http://schemas.openxmlformats.org/officeDocument/2006/relationships/slide" Target="slides/slide47.xml"/><Relationship Id="rId87" Type="http://schemas.openxmlformats.org/officeDocument/2006/relationships/font" Target="fonts/font6.fntdata"/><Relationship Id="rId61" Type="http://schemas.openxmlformats.org/officeDocument/2006/relationships/slide" Target="slides/slide42.xml"/><Relationship Id="rId82" Type="http://schemas.openxmlformats.org/officeDocument/2006/relationships/font" Target="fonts/font1.fntdata"/><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11.xml"/><Relationship Id="rId35" Type="http://schemas.openxmlformats.org/officeDocument/2006/relationships/slide" Target="slides/slide16.xml"/><Relationship Id="rId56" Type="http://schemas.openxmlformats.org/officeDocument/2006/relationships/slide" Target="slides/slide37.xml"/><Relationship Id="rId77" Type="http://schemas.openxmlformats.org/officeDocument/2006/relationships/slide" Target="slides/slide58.xml"/><Relationship Id="rId100" Type="http://customschemas.google.com/relationships/presentationmetadata" Target="metadata"/><Relationship Id="rId105"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32.xml"/><Relationship Id="rId72" Type="http://schemas.openxmlformats.org/officeDocument/2006/relationships/slide" Target="slides/slide53.xml"/><Relationship Id="rId93" Type="http://schemas.openxmlformats.org/officeDocument/2006/relationships/font" Target="fonts/font12.fntdata"/><Relationship Id="rId98" Type="http://schemas.openxmlformats.org/officeDocument/2006/relationships/font" Target="fonts/font17.fntdata"/><Relationship Id="rId3" Type="http://schemas.openxmlformats.org/officeDocument/2006/relationships/slideMaster" Target="slideMasters/slideMaster3.xml"/><Relationship Id="rId25" Type="http://schemas.openxmlformats.org/officeDocument/2006/relationships/slide" Target="slides/slide6.xml"/><Relationship Id="rId46" Type="http://schemas.openxmlformats.org/officeDocument/2006/relationships/slide" Target="slides/slide27.xml"/><Relationship Id="rId67"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5" name="Google Shape;5;n"/>
          <p:cNvSpPr>
            <a:spLocks noGrp="1" noRot="1" noChangeAspect="1"/>
          </p:cNvSpPr>
          <p:nvPr>
            <p:ph type="sldImg" idx="3"/>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langevin.com/top-10-tips-for-introducing-a-training-session-like-a-pro/#:~:text=Share%20a%20bit%20about%20your,the%20human%20behind%20the%20trainer.&amp;text=Establishing%20a%20connection%20with%20your%20learners%20is%20crucial"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langevin.com/top-10-tips-for-introducing-a-training-session-like-a-pro/#:~:text=Share%20a%20bit%20about%20your,the%20human%20behind%20the%20trainer.&amp;text=Establishing%20a%20connection%20with%20your%20learners%20is%20crucial"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2"/>
        <p:cNvGrpSpPr/>
        <p:nvPr/>
      </p:nvGrpSpPr>
      <p:grpSpPr>
        <a:xfrm>
          <a:off x="0" y="0"/>
          <a:ext cx="0" cy="0"/>
          <a:chOff x="0" y="0"/>
          <a:chExt cx="0" cy="0"/>
        </a:xfrm>
      </p:grpSpPr>
      <p:sp>
        <p:nvSpPr>
          <p:cNvPr id="1183" name="Google Shape;1183;g3f7e257a872_1_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84" name="Google Shape;1184;g3f7e257a872_1_0:notes"/>
          <p:cNvSpPr txBox="1">
            <a:spLocks noGrp="1"/>
          </p:cNvSpPr>
          <p:nvPr>
            <p:ph type="body" idx="1"/>
          </p:nvPr>
        </p:nvSpPr>
        <p:spPr>
          <a:xfrm>
            <a:off x="731520" y="4620578"/>
            <a:ext cx="5852160" cy="3780630"/>
          </a:xfrm>
          <a:prstGeom prst="rect">
            <a:avLst/>
          </a:prstGeom>
          <a:noFill/>
          <a:ln>
            <a:noFill/>
          </a:ln>
        </p:spPr>
        <p:txBody>
          <a:bodyPr spcFirstLastPara="1" wrap="square" lIns="96531" tIns="48252" rIns="96531" bIns="48252" anchor="t" anchorCtr="0">
            <a:noAutofit/>
          </a:bodyPr>
          <a:lstStyle/>
          <a:p>
            <a:pPr marL="0" indent="0"/>
            <a:r>
              <a:rPr lang="en-US" b="1" dirty="0">
                <a:latin typeface="Calibri" panose="020F0502020204030204" pitchFamily="34" charset="0"/>
                <a:ea typeface="Calibri"/>
                <a:cs typeface="Calibri"/>
                <a:sym typeface="Calibri"/>
              </a:rPr>
              <a:t>WEEK 7, DAY 1 – Investigations </a:t>
            </a:r>
            <a:endParaRPr b="1" dirty="0">
              <a:latin typeface="Calibri" panose="020F0502020204030204" pitchFamily="34" charset="0"/>
              <a:ea typeface="Calibri"/>
              <a:cs typeface="Calibri"/>
              <a:sym typeface="Calibri"/>
            </a:endParaRPr>
          </a:p>
        </p:txBody>
      </p:sp>
      <p:sp>
        <p:nvSpPr>
          <p:cNvPr id="1185" name="Google Shape;1185;g3f7e257a872_1_0:notes"/>
          <p:cNvSpPr txBox="1">
            <a:spLocks noGrp="1"/>
          </p:cNvSpPr>
          <p:nvPr>
            <p:ph type="sldNum" idx="12"/>
          </p:nvPr>
        </p:nvSpPr>
        <p:spPr>
          <a:xfrm>
            <a:off x="4143587" y="9119474"/>
            <a:ext cx="3169920" cy="481950"/>
          </a:xfrm>
          <a:prstGeom prst="rect">
            <a:avLst/>
          </a:prstGeom>
          <a:noFill/>
          <a:ln>
            <a:noFill/>
          </a:ln>
        </p:spPr>
        <p:txBody>
          <a:bodyPr spcFirstLastPara="1" wrap="square" lIns="96531" tIns="48252" rIns="96531" bIns="48252" anchor="b" anchorCtr="0">
            <a:noAutofit/>
          </a:bodyPr>
          <a:lstStyle/>
          <a:p>
            <a:pPr algn="r">
              <a:buSzPts val="1400"/>
            </a:pPr>
            <a:fld id="{00000000-1234-1234-1234-123412341234}" type="slidenum">
              <a:rPr lang="en-US" sz="1200">
                <a:latin typeface="Calibri" panose="020F0502020204030204" pitchFamily="34" charset="0"/>
              </a:rPr>
              <a:pPr algn="r">
                <a:buSzPts val="1400"/>
              </a:pPr>
              <a:t>1</a:t>
            </a:fld>
            <a:endParaRPr sz="120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2"/>
        <p:cNvGrpSpPr/>
        <p:nvPr/>
      </p:nvGrpSpPr>
      <p:grpSpPr>
        <a:xfrm>
          <a:off x="0" y="0"/>
          <a:ext cx="0" cy="0"/>
          <a:chOff x="0" y="0"/>
          <a:chExt cx="0" cy="0"/>
        </a:xfrm>
      </p:grpSpPr>
      <p:sp>
        <p:nvSpPr>
          <p:cNvPr id="1193" name="Google Shape;1193;g3f7e257a872_1_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194" name="Google Shape;1194;g3f7e257a872_1_9:notes"/>
          <p:cNvSpPr txBox="1">
            <a:spLocks noGrp="1"/>
          </p:cNvSpPr>
          <p:nvPr>
            <p:ph type="body" idx="1"/>
          </p:nvPr>
        </p:nvSpPr>
        <p:spPr>
          <a:xfrm>
            <a:off x="731520" y="4620578"/>
            <a:ext cx="5852160" cy="3780630"/>
          </a:xfrm>
          <a:prstGeom prst="rect">
            <a:avLst/>
          </a:prstGeom>
          <a:noFill/>
          <a:ln>
            <a:noFill/>
          </a:ln>
        </p:spPr>
        <p:txBody>
          <a:bodyPr spcFirstLastPara="1" wrap="square" lIns="96531" tIns="48252" rIns="96531" bIns="48252" anchor="t" anchorCtr="0">
            <a:noAutofit/>
          </a:bodyPr>
          <a:lstStyle/>
          <a:p>
            <a:pPr marL="0"/>
            <a:r>
              <a:rPr lang="en-US" b="1" dirty="0">
                <a:solidFill>
                  <a:srgbClr val="333333"/>
                </a:solidFill>
                <a:latin typeface="Calibri" panose="020F0502020204030204" pitchFamily="34" charset="0"/>
              </a:rPr>
              <a:t>WELCOME AND PARTICIPANT INTRODUCTIONS</a:t>
            </a:r>
            <a:endParaRPr lang="en-US" b="1"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333333"/>
                </a:solidFill>
                <a:latin typeface="Calibri" panose="020F0502020204030204" pitchFamily="34" charset="0"/>
              </a:rPr>
              <a:t>Time: </a:t>
            </a:r>
            <a:r>
              <a:rPr lang="en-US" dirty="0">
                <a:solidFill>
                  <a:srgbClr val="333333"/>
                </a:solidFill>
                <a:latin typeface="Calibri" panose="020F0502020204030204" pitchFamily="34" charset="0"/>
              </a:rPr>
              <a:t>10 minutes</a:t>
            </a:r>
            <a:endParaRPr lang="en-US" b="1" dirty="0">
              <a:effectLst/>
              <a:latin typeface="Calibri" panose="020F0502020204030204" pitchFamily="34" charset="0"/>
            </a:endParaRPr>
          </a:p>
          <a:p>
            <a:pPr marL="0"/>
            <a:r>
              <a:rPr lang="en-US" b="1" dirty="0">
                <a:solidFill>
                  <a:srgbClr val="333333"/>
                </a:solidFill>
                <a:latin typeface="Calibri" panose="020F0502020204030204" pitchFamily="34" charset="0"/>
              </a:rPr>
              <a:t>Purpose: </a:t>
            </a:r>
            <a:r>
              <a:rPr lang="en-US" dirty="0">
                <a:solidFill>
                  <a:srgbClr val="333333"/>
                </a:solidFill>
                <a:latin typeface="Calibri" panose="020F0502020204030204" pitchFamily="34" charset="0"/>
              </a:rPr>
              <a:t>To build rapport with participants and set a positive tone for the training environment</a:t>
            </a:r>
            <a:endParaRPr lang="en-US" b="1"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333333"/>
                </a:solidFill>
                <a:latin typeface="Calibri" panose="020F0502020204030204" pitchFamily="34" charset="0"/>
              </a:rPr>
              <a:t>Facilitator Resource: </a:t>
            </a:r>
            <a:r>
              <a:rPr lang="en-US" dirty="0">
                <a:solidFill>
                  <a:srgbClr val="333333"/>
                </a:solidFill>
                <a:latin typeface="Calibri" panose="020F0502020204030204" pitchFamily="34" charset="0"/>
              </a:rPr>
              <a:t>Welcome Activities Conversation Starters</a:t>
            </a:r>
            <a:br>
              <a:rPr lang="en-US" b="0" dirty="0">
                <a:effectLst/>
                <a:latin typeface="Calibri" panose="020F0502020204030204" pitchFamily="34" charset="0"/>
              </a:rPr>
            </a:br>
            <a:endParaRPr lang="en-US" b="0" dirty="0">
              <a:effectLst/>
              <a:latin typeface="Calibri" panose="020F0502020204030204" pitchFamily="34" charset="0"/>
            </a:endParaRPr>
          </a:p>
          <a:p>
            <a:pPr marL="0"/>
            <a:r>
              <a:rPr lang="en-US" b="1" dirty="0">
                <a:solidFill>
                  <a:srgbClr val="333333"/>
                </a:solidFill>
                <a:latin typeface="Calibri" panose="020F0502020204030204" pitchFamily="34" charset="0"/>
              </a:rPr>
              <a:t>Say:</a:t>
            </a:r>
            <a:endParaRPr lang="en-US" b="1" dirty="0">
              <a:effectLst/>
              <a:latin typeface="Calibri" panose="020F0502020204030204" pitchFamily="34" charset="0"/>
            </a:endParaRPr>
          </a:p>
          <a:p>
            <a:pPr marL="0"/>
            <a:r>
              <a:rPr lang="en-US" b="1" i="1" dirty="0">
                <a:solidFill>
                  <a:srgbClr val="333333"/>
                </a:solidFill>
                <a:latin typeface="Calibri" panose="020F0502020204030204" pitchFamily="34" charset="0"/>
              </a:rPr>
              <a:t>Now that you’ve met your facilitators, we’d love to get to know each of you. Let’s go around the room, and I’d like each of you to introduce yourself to the class by sharing the following information:</a:t>
            </a:r>
            <a:endParaRPr lang="en-US" b="1" dirty="0">
              <a:effectLst/>
              <a:latin typeface="Calibri" panose="020F0502020204030204" pitchFamily="34" charset="0"/>
            </a:endParaRPr>
          </a:p>
          <a:p>
            <a:pPr marL="181225" indent="-181225" fontAlgn="base">
              <a:buFont typeface="Arial" panose="020B0604020202020204" pitchFamily="34" charset="0"/>
              <a:buChar char="•"/>
            </a:pPr>
            <a:r>
              <a:rPr lang="en-US" b="1" i="1" dirty="0">
                <a:solidFill>
                  <a:srgbClr val="000000"/>
                </a:solidFill>
                <a:latin typeface="Calibri" panose="020F0502020204030204" pitchFamily="34" charset="0"/>
              </a:rPr>
              <a:t>Name you wish to be called</a:t>
            </a:r>
          </a:p>
          <a:p>
            <a:pPr marL="181225" indent="-181225" fontAlgn="base">
              <a:buFont typeface="Arial" panose="020B0604020202020204" pitchFamily="34" charset="0"/>
              <a:buChar char="•"/>
            </a:pPr>
            <a:r>
              <a:rPr lang="en-US" b="1" i="1" dirty="0">
                <a:solidFill>
                  <a:srgbClr val="000000"/>
                </a:solidFill>
                <a:latin typeface="Calibri" panose="020F0502020204030204" pitchFamily="34" charset="0"/>
              </a:rPr>
              <a:t>County</a:t>
            </a:r>
          </a:p>
          <a:p>
            <a:pPr marL="181225" indent="-181225" fontAlgn="base">
              <a:buFont typeface="Arial" panose="020B0604020202020204" pitchFamily="34" charset="0"/>
              <a:buChar char="•"/>
            </a:pPr>
            <a:r>
              <a:rPr lang="en-US" b="1" i="1" dirty="0">
                <a:solidFill>
                  <a:srgbClr val="333333"/>
                </a:solidFill>
                <a:latin typeface="Calibri" panose="020F0502020204030204" pitchFamily="34" charset="0"/>
              </a:rPr>
              <a:t>Practice Coach</a:t>
            </a:r>
          </a:p>
          <a:p>
            <a:pPr marL="181225" indent="-181225" fontAlgn="base">
              <a:buFont typeface="Arial" panose="020B0604020202020204" pitchFamily="34" charset="0"/>
              <a:buChar char="•"/>
            </a:pPr>
            <a:r>
              <a:rPr lang="en-US" b="1" i="1" dirty="0">
                <a:solidFill>
                  <a:srgbClr val="000000"/>
                </a:solidFill>
                <a:latin typeface="Calibri" panose="020F0502020204030204" pitchFamily="34" charset="0"/>
              </a:rPr>
              <a:t>Supervisor</a:t>
            </a:r>
          </a:p>
          <a:p>
            <a:pPr marL="0"/>
            <a:r>
              <a:rPr lang="en-US" b="1" dirty="0">
                <a:solidFill>
                  <a:srgbClr val="333333"/>
                </a:solidFill>
                <a:latin typeface="Calibri" panose="020F0502020204030204" pitchFamily="34" charset="0"/>
              </a:rPr>
              <a:t> </a:t>
            </a:r>
            <a:endParaRPr lang="en-US" b="1" dirty="0">
              <a:effectLst/>
              <a:latin typeface="Calibri" panose="020F0502020204030204" pitchFamily="34" charset="0"/>
            </a:endParaRPr>
          </a:p>
          <a:p>
            <a:pPr marL="0"/>
            <a:r>
              <a:rPr lang="en-US" b="1" dirty="0">
                <a:solidFill>
                  <a:srgbClr val="333333"/>
                </a:solidFill>
                <a:latin typeface="Calibri" panose="020F0502020204030204" pitchFamily="34" charset="0"/>
              </a:rPr>
              <a:t>Activity Set Up:</a:t>
            </a:r>
            <a:endParaRPr lang="en-US" b="1" dirty="0">
              <a:effectLst/>
              <a:latin typeface="Calibri" panose="020F0502020204030204" pitchFamily="34" charset="0"/>
            </a:endParaRPr>
          </a:p>
          <a:p>
            <a:pPr marL="0"/>
            <a:r>
              <a:rPr lang="en-US" dirty="0">
                <a:solidFill>
                  <a:srgbClr val="333333"/>
                </a:solidFill>
                <a:latin typeface="Calibri" panose="020F0502020204030204" pitchFamily="34" charset="0"/>
              </a:rPr>
              <a:t>As each participant introduces themselves, have them answer a conversation starter question (option 1 or option 2) from the facilitator resources. These should be prepared in advance, depending on which option the facilitator chooses for this activity.</a:t>
            </a:r>
            <a:endParaRPr lang="en-US" b="1" dirty="0">
              <a:effectLst/>
              <a:latin typeface="Calibri" panose="020F0502020204030204" pitchFamily="34" charset="0"/>
            </a:endParaRPr>
          </a:p>
          <a:p>
            <a:pPr marL="0" indent="0"/>
            <a:endParaRPr dirty="0">
              <a:latin typeface="Calibri" panose="020F0502020204030204" pitchFamily="34" charset="0"/>
              <a:ea typeface="Calibri"/>
              <a:cs typeface="Calibri"/>
              <a:sym typeface="Calibri"/>
            </a:endParaRPr>
          </a:p>
        </p:txBody>
      </p:sp>
      <p:sp>
        <p:nvSpPr>
          <p:cNvPr id="1195" name="Google Shape;1195;g3f7e257a872_1_9:notes"/>
          <p:cNvSpPr txBox="1">
            <a:spLocks noGrp="1"/>
          </p:cNvSpPr>
          <p:nvPr>
            <p:ph type="sldNum" idx="12"/>
          </p:nvPr>
        </p:nvSpPr>
        <p:spPr>
          <a:xfrm>
            <a:off x="4143587" y="9119474"/>
            <a:ext cx="3169920" cy="481950"/>
          </a:xfrm>
          <a:prstGeom prst="rect">
            <a:avLst/>
          </a:prstGeom>
          <a:noFill/>
          <a:ln>
            <a:noFill/>
          </a:ln>
        </p:spPr>
        <p:txBody>
          <a:bodyPr spcFirstLastPara="1" wrap="square" lIns="96531" tIns="48252" rIns="96531" bIns="48252" anchor="b" anchorCtr="0">
            <a:noAutofit/>
          </a:bodyPr>
          <a:lstStyle/>
          <a:p>
            <a:pPr algn="r">
              <a:buSzPts val="1400"/>
            </a:pPr>
            <a:fld id="{00000000-1234-1234-1234-123412341234}" type="slidenum">
              <a:rPr lang="en-US" sz="1200">
                <a:latin typeface="Calibri" panose="020F0502020204030204" pitchFamily="34" charset="0"/>
              </a:rPr>
              <a:pPr algn="r">
                <a:buSzPts val="1400"/>
              </a:pPr>
              <a:t>2</a:t>
            </a:fld>
            <a:endParaRPr sz="120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9"/>
        <p:cNvGrpSpPr/>
        <p:nvPr/>
      </p:nvGrpSpPr>
      <p:grpSpPr>
        <a:xfrm>
          <a:off x="0" y="0"/>
          <a:ext cx="0" cy="0"/>
          <a:chOff x="0" y="0"/>
          <a:chExt cx="0" cy="0"/>
        </a:xfrm>
      </p:grpSpPr>
      <p:sp>
        <p:nvSpPr>
          <p:cNvPr id="1200" name="Google Shape;1200;p43:notes"/>
          <p:cNvSpPr>
            <a:spLocks noGrp="1" noRot="1" noChangeAspect="1"/>
          </p:cNvSpPr>
          <p:nvPr>
            <p:ph type="sldImg" idx="2"/>
          </p:nvPr>
        </p:nvSpPr>
        <p:spPr>
          <a:xfrm>
            <a:off x="877888" y="1260475"/>
            <a:ext cx="6048375" cy="34020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1" name="Google Shape;1201;p43:notes"/>
          <p:cNvSpPr txBox="1">
            <a:spLocks noGrp="1"/>
          </p:cNvSpPr>
          <p:nvPr>
            <p:ph type="body" idx="1"/>
          </p:nvPr>
        </p:nvSpPr>
        <p:spPr>
          <a:xfrm>
            <a:off x="780288" y="4851607"/>
            <a:ext cx="6242304" cy="3969497"/>
          </a:xfrm>
          <a:prstGeom prst="rect">
            <a:avLst/>
          </a:prstGeom>
          <a:noFill/>
          <a:ln>
            <a:noFill/>
          </a:ln>
        </p:spPr>
        <p:txBody>
          <a:bodyPr spcFirstLastPara="1" wrap="square" lIns="102107" tIns="51054" rIns="102107" bIns="51054" anchor="t" anchorCtr="0">
            <a:noAutofit/>
          </a:bodyPr>
          <a:lstStyle/>
          <a:p>
            <a:pPr marL="0"/>
            <a:r>
              <a:rPr lang="en-US" b="1" dirty="0">
                <a:solidFill>
                  <a:srgbClr val="000000"/>
                </a:solidFill>
                <a:latin typeface="Calibri" panose="020F0502020204030204" pitchFamily="34" charset="0"/>
              </a:rPr>
              <a:t>HOUSEKEEPING</a:t>
            </a:r>
            <a:endParaRPr lang="en-US" b="0" dirty="0">
              <a:effectLst/>
              <a:latin typeface="Calibri" panose="020F0502020204030204" pitchFamily="34" charset="0"/>
            </a:endParaRPr>
          </a:p>
          <a:p>
            <a:pPr marL="0"/>
            <a:r>
              <a:rPr lang="en-US" dirty="0">
                <a:solidFill>
                  <a:srgbClr val="000000"/>
                </a:solidFill>
                <a:latin typeface="Calibri" panose="020F0502020204030204" pitchFamily="34" charset="0"/>
              </a:rPr>
              <a:t> </a:t>
            </a: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Time: </a:t>
            </a:r>
            <a:r>
              <a:rPr lang="en-US" dirty="0">
                <a:solidFill>
                  <a:srgbClr val="000000"/>
                </a:solidFill>
                <a:latin typeface="Calibri" panose="020F0502020204030204" pitchFamily="34" charset="0"/>
              </a:rPr>
              <a:t>5 minutes</a:t>
            </a: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establish a framework for the flow of the new staff training sessions</a:t>
            </a: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 </a:t>
            </a: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Say:</a:t>
            </a:r>
            <a:endParaRPr lang="en-US" b="0" dirty="0">
              <a:effectLst/>
              <a:latin typeface="Calibri" panose="020F0502020204030204" pitchFamily="34" charset="0"/>
            </a:endParaRPr>
          </a:p>
          <a:p>
            <a:pPr marL="0"/>
            <a:r>
              <a:rPr lang="en-US" b="1" i="1" dirty="0">
                <a:solidFill>
                  <a:srgbClr val="000000"/>
                </a:solidFill>
                <a:latin typeface="Calibri" panose="020F0502020204030204" pitchFamily="34" charset="0"/>
              </a:rPr>
              <a:t>Let’s take a few moments to review the rules of engagement and important housekeeping points to ensure a smooth flow in our classroom sessions. This helps us set the tone for a respectful and organized learning environment. We want to set the stage for each of you to engage in your own learning!</a:t>
            </a:r>
            <a:r>
              <a:rPr lang="en-US" dirty="0">
                <a:solidFill>
                  <a:srgbClr val="000000"/>
                </a:solidFill>
                <a:latin typeface="Calibri" panose="020F0502020204030204" pitchFamily="34" charset="0"/>
              </a:rPr>
              <a:t> </a:t>
            </a:r>
            <a:br>
              <a:rPr lang="en-US" b="0" dirty="0">
                <a:effectLst/>
                <a:latin typeface="Calibri" panose="020F0502020204030204" pitchFamily="34" charset="0"/>
              </a:rPr>
            </a:b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Facilitator Note:</a:t>
            </a:r>
            <a:endParaRPr lang="en-US" b="0" dirty="0">
              <a:effectLst/>
              <a:latin typeface="Calibri" panose="020F0502020204030204" pitchFamily="34" charset="0"/>
            </a:endParaRPr>
          </a:p>
          <a:p>
            <a:pPr marL="0"/>
            <a:r>
              <a:rPr lang="en-US" dirty="0">
                <a:solidFill>
                  <a:srgbClr val="000000"/>
                </a:solidFill>
                <a:latin typeface="Calibri" panose="020F0502020204030204" pitchFamily="34" charset="0"/>
              </a:rPr>
              <a:t>Take a moment to share your goals and expectations for participation, breaks, training flow, and any housekeeping matters below:</a:t>
            </a:r>
            <a:endParaRPr lang="en-US" b="0"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HOUSEKEEPING:</a:t>
            </a:r>
            <a:endParaRPr lang="en-US" b="0"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Paraphrase</a:t>
            </a:r>
            <a:r>
              <a:rPr lang="en-US" dirty="0">
                <a:solidFill>
                  <a:srgbClr val="000000"/>
                </a:solidFill>
                <a:latin typeface="Calibri" panose="020F0502020204030204" pitchFamily="34" charset="0"/>
              </a:rPr>
              <a:t>: </a:t>
            </a: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Attendance Tracking: </a:t>
            </a:r>
            <a:r>
              <a:rPr lang="en-US" dirty="0">
                <a:solidFill>
                  <a:srgbClr val="000000"/>
                </a:solidFill>
                <a:latin typeface="Calibri" panose="020F0502020204030204" pitchFamily="34" charset="0"/>
              </a:rPr>
              <a:t>Attendance is taken at the beginning of training and after lunch.</a:t>
            </a:r>
            <a:endParaRPr lang="en-US" b="0"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Restrooms and Designated Smoking Areas: </a:t>
            </a:r>
            <a:r>
              <a:rPr lang="en-US" dirty="0">
                <a:solidFill>
                  <a:srgbClr val="000000"/>
                </a:solidFill>
                <a:latin typeface="Calibri" panose="020F0502020204030204" pitchFamily="34" charset="0"/>
              </a:rPr>
              <a:t>Discuss the location of restroom(s), break areas, and designated smoking areas for your specific training location.</a:t>
            </a:r>
            <a:br>
              <a:rPr lang="en-US" b="0" dirty="0">
                <a:effectLst/>
                <a:latin typeface="Calibri" panose="020F0502020204030204" pitchFamily="34" charset="0"/>
              </a:rPr>
            </a:b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Wi-Fi Connection for all sites: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b="1" dirty="0">
                <a:solidFill>
                  <a:srgbClr val="000000"/>
                </a:solidFill>
                <a:latin typeface="Calibri" panose="020F0502020204030204" pitchFamily="34" charset="0"/>
              </a:rPr>
              <a:t>Guest Wi-Fi:</a:t>
            </a:r>
            <a:r>
              <a:rPr lang="en-US" dirty="0">
                <a:solidFill>
                  <a:srgbClr val="000000"/>
                </a:solidFill>
                <a:latin typeface="Calibri" panose="020F0502020204030204" pitchFamily="34" charset="0"/>
              </a:rPr>
              <a:t> MidSOUTH Public</a:t>
            </a:r>
          </a:p>
          <a:p>
            <a:pPr marL="181225" indent="-181225" fontAlgn="base">
              <a:buFont typeface="Arial" panose="020B0604020202020204" pitchFamily="34" charset="0"/>
              <a:buChar char="•"/>
            </a:pPr>
            <a:r>
              <a:rPr lang="en-US" b="1" dirty="0">
                <a:solidFill>
                  <a:srgbClr val="000000"/>
                </a:solidFill>
                <a:latin typeface="Calibri" panose="020F0502020204030204" pitchFamily="34" charset="0"/>
              </a:rPr>
              <a:t>Password:</a:t>
            </a:r>
            <a:r>
              <a:rPr lang="en-US" dirty="0">
                <a:solidFill>
                  <a:srgbClr val="000000"/>
                </a:solidFill>
                <a:latin typeface="Calibri" panose="020F0502020204030204" pitchFamily="34" charset="0"/>
              </a:rPr>
              <a:t> midsouth </a:t>
            </a:r>
          </a:p>
          <a:p>
            <a:pPr marL="0"/>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Appropriate Use of Laptops and Cell Phones in the Classroom: </a:t>
            </a:r>
            <a:r>
              <a:rPr lang="en-US" dirty="0">
                <a:solidFill>
                  <a:srgbClr val="000000"/>
                </a:solidFill>
                <a:latin typeface="Calibri" panose="020F0502020204030204" pitchFamily="34" charset="0"/>
              </a:rPr>
              <a:t>Agency cell phones and laptops may be in use only during designated Qualtrics and Virtual Home Simulation activities. Participants will be instructed when to take out their cell phones or laptops. When not in use, all laptops and cell phones should be muted/silenced and placed underneath the training room tables. Phone calls may be answered during scheduled breaks to protect classroom learning time.   </a:t>
            </a:r>
            <a:endParaRPr lang="en-US" b="0"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Simulation Practice:</a:t>
            </a:r>
            <a:r>
              <a:rPr lang="en-US" dirty="0">
                <a:solidFill>
                  <a:srgbClr val="000000"/>
                </a:solidFill>
                <a:latin typeface="Calibri" panose="020F0502020204030204" pitchFamily="34" charset="0"/>
              </a:rPr>
              <a:t> During the training, there are two types of interactive learning methods offered.</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b="1" dirty="0">
                <a:solidFill>
                  <a:srgbClr val="000000"/>
                </a:solidFill>
                <a:latin typeface="Calibri" panose="020F0502020204030204" pitchFamily="34" charset="0"/>
              </a:rPr>
              <a:t>Guided Interview Practice</a:t>
            </a:r>
            <a:endParaRPr lang="en-US" dirty="0">
              <a:solidFill>
                <a:srgbClr val="000000"/>
              </a:solidFill>
              <a:latin typeface="Calibri" panose="020F0502020204030204" pitchFamily="34" charset="0"/>
            </a:endParaRPr>
          </a:p>
          <a:p>
            <a:pPr marL="181225" indent="-181225" fontAlgn="base">
              <a:buFont typeface="Arial" panose="020B0604020202020204" pitchFamily="34" charset="0"/>
              <a:buChar char="•"/>
            </a:pPr>
            <a:r>
              <a:rPr lang="en-US" b="1" dirty="0">
                <a:solidFill>
                  <a:srgbClr val="000000"/>
                </a:solidFill>
                <a:latin typeface="Calibri" panose="020F0502020204030204" pitchFamily="34" charset="0"/>
              </a:rPr>
              <a:t>Classroom Simulation</a:t>
            </a:r>
            <a:r>
              <a:rPr lang="en-US" dirty="0">
                <a:solidFill>
                  <a:srgbClr val="000000"/>
                </a:solidFill>
                <a:latin typeface="Calibri" panose="020F0502020204030204" pitchFamily="34" charset="0"/>
              </a:rPr>
              <a:t> takes place throughout weeks 7 and 8 in the classroom and at the MidSOUTH Child Welfare Learning Lab and involves live role playing and interviewing skill building practice with live actors.</a:t>
            </a:r>
            <a:br>
              <a:rPr lang="en-US" b="0" dirty="0">
                <a:effectLst/>
                <a:latin typeface="Calibri" panose="020F0502020204030204" pitchFamily="34" charset="0"/>
              </a:rPr>
            </a:b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Daily Schedule:</a:t>
            </a:r>
            <a:r>
              <a:rPr lang="en-US" dirty="0">
                <a:solidFill>
                  <a:srgbClr val="000000"/>
                </a:solidFill>
                <a:latin typeface="Calibri" panose="020F0502020204030204" pitchFamily="34" charset="0"/>
              </a:rPr>
              <a:t> Training is from 9:00 am until 4:00 pm. We will have a formal morning break (15 minutes), lunch break (1 hour), and an afternoon break (15 minutes)</a:t>
            </a:r>
            <a:br>
              <a:rPr lang="en-US" b="0" dirty="0">
                <a:effectLst/>
                <a:latin typeface="Calibri" panose="020F0502020204030204" pitchFamily="34" charset="0"/>
              </a:rPr>
            </a:b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Parking Lot:</a:t>
            </a:r>
            <a:r>
              <a:rPr lang="en-US" dirty="0">
                <a:solidFill>
                  <a:srgbClr val="000000"/>
                </a:solidFill>
                <a:latin typeface="Calibri" panose="020F0502020204030204" pitchFamily="34" charset="0"/>
              </a:rPr>
              <a:t> This is the tool we will use to capture questions, ideas, or topics that come up during the training but can’t be addressed right away. It helps keep the group focused while making sure important thoughts aren’t lost. We will return to the parking lot later in the training or at the end to review and respond to those items.</a:t>
            </a:r>
            <a:endParaRPr lang="en-US" b="0" dirty="0">
              <a:effectLst/>
              <a:latin typeface="Calibri" panose="020F0502020204030204" pitchFamily="34" charset="0"/>
            </a:endParaRPr>
          </a:p>
          <a:p>
            <a:pPr marL="0"/>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Evaluations:</a:t>
            </a:r>
            <a:r>
              <a:rPr lang="en-US" dirty="0">
                <a:solidFill>
                  <a:srgbClr val="000000"/>
                </a:solidFill>
                <a:latin typeface="Calibri" panose="020F0502020204030204" pitchFamily="34" charset="0"/>
              </a:rPr>
              <a:t> At the end of each training day, there will be an evaluation to complete in Qualtrics using the QR code on the slide.  At the end of the week a facilitator evaluation will be completed. A link will be provided at the end of the week.</a:t>
            </a:r>
            <a:br>
              <a:rPr lang="en-US" b="0" dirty="0">
                <a:effectLst/>
                <a:latin typeface="Calibri" panose="020F0502020204030204" pitchFamily="34" charset="0"/>
              </a:rPr>
            </a:br>
            <a:endParaRPr lang="en-US" b="0" dirty="0">
              <a:effectLst/>
              <a:latin typeface="Calibri" panose="020F0502020204030204" pitchFamily="34" charset="0"/>
            </a:endParaRPr>
          </a:p>
          <a:p>
            <a:pPr marL="0"/>
            <a:r>
              <a:rPr lang="en-US" b="1" dirty="0">
                <a:solidFill>
                  <a:srgbClr val="000000"/>
                </a:solidFill>
                <a:latin typeface="Calibri" panose="020F0502020204030204" pitchFamily="34" charset="0"/>
              </a:rPr>
              <a:t>Pre/Post Test:</a:t>
            </a:r>
            <a:r>
              <a:rPr lang="en-US" dirty="0">
                <a:solidFill>
                  <a:srgbClr val="000000"/>
                </a:solidFill>
                <a:latin typeface="Calibri" panose="020F0502020204030204" pitchFamily="34" charset="0"/>
              </a:rPr>
              <a:t> Each classroom week will begin with a pre-test and end with a post test that covers all content for the week.</a:t>
            </a:r>
            <a:endParaRPr lang="en-US" b="0" dirty="0">
              <a:effectLst/>
              <a:latin typeface="Calibri" panose="020F0502020204030204" pitchFamily="34" charset="0"/>
            </a:endParaRPr>
          </a:p>
          <a:p>
            <a:pPr marL="0"/>
            <a:r>
              <a:rPr lang="en-US" dirty="0">
                <a:solidFill>
                  <a:srgbClr val="000000"/>
                </a:solidFill>
                <a:latin typeface="Calibri" panose="020F0502020204030204" pitchFamily="34" charset="0"/>
              </a:rPr>
              <a:t> </a:t>
            </a:r>
            <a:endParaRPr lang="en-US" b="0" dirty="0">
              <a:effectLst/>
              <a:latin typeface="Calibri" panose="020F0502020204030204" pitchFamily="34" charset="0"/>
            </a:endParaRPr>
          </a:p>
          <a:p>
            <a:pPr marL="0"/>
            <a:br>
              <a:rPr lang="en-US" dirty="0">
                <a:latin typeface="Calibri" panose="020F0502020204030204" pitchFamily="34" charset="0"/>
              </a:rPr>
            </a:br>
            <a:endParaRPr dirty="0">
              <a:solidFill>
                <a:schemeClr val="dk2"/>
              </a:solidFill>
              <a:latin typeface="Calibri" panose="020F0502020204030204" pitchFamily="34" charset="0"/>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5"/>
        <p:cNvGrpSpPr/>
        <p:nvPr/>
      </p:nvGrpSpPr>
      <p:grpSpPr>
        <a:xfrm>
          <a:off x="0" y="0"/>
          <a:ext cx="0" cy="0"/>
          <a:chOff x="0" y="0"/>
          <a:chExt cx="0" cy="0"/>
        </a:xfrm>
      </p:grpSpPr>
      <p:sp>
        <p:nvSpPr>
          <p:cNvPr id="1206" name="Google Shape;1206;g3f7e257a872_1_1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07" name="Google Shape;1207;g3f7e257a872_1_15:notes"/>
          <p:cNvSpPr txBox="1">
            <a:spLocks noGrp="1"/>
          </p:cNvSpPr>
          <p:nvPr>
            <p:ph type="body" idx="1"/>
          </p:nvPr>
        </p:nvSpPr>
        <p:spPr>
          <a:xfrm>
            <a:off x="731520" y="4620578"/>
            <a:ext cx="5852160" cy="3780630"/>
          </a:xfrm>
          <a:prstGeom prst="rect">
            <a:avLst/>
          </a:prstGeom>
          <a:noFill/>
          <a:ln>
            <a:noFill/>
          </a:ln>
        </p:spPr>
        <p:txBody>
          <a:bodyPr spcFirstLastPara="1" wrap="square" lIns="96531" tIns="48252" rIns="96531" bIns="48252" anchor="t" anchorCtr="0">
            <a:noAutofit/>
          </a:bodyPr>
          <a:lstStyle/>
          <a:p>
            <a:pPr marL="0" indent="0">
              <a:lnSpc>
                <a:spcPct val="115000"/>
              </a:lnSpc>
              <a:buClr>
                <a:schemeClr val="dk1"/>
              </a:buClr>
              <a:buSzPts val="1100"/>
            </a:pPr>
            <a:r>
              <a:rPr lang="en-US" b="1" dirty="0">
                <a:latin typeface="Calibri" panose="020F0502020204030204" pitchFamily="34" charset="0"/>
                <a:ea typeface="Calibri"/>
                <a:cs typeface="Calibri"/>
                <a:sym typeface="Calibri"/>
              </a:rPr>
              <a:t>ALL ABOUT ME FACILITATOR 1 SLIDE </a:t>
            </a: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Time:</a:t>
            </a:r>
            <a:r>
              <a:rPr lang="en-US" dirty="0">
                <a:latin typeface="Calibri" panose="020F0502020204030204" pitchFamily="34" charset="0"/>
                <a:ea typeface="Calibri"/>
                <a:cs typeface="Calibri"/>
                <a:sym typeface="Calibri"/>
              </a:rPr>
              <a:t> 3 minutes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To build rapport with participants and set the tone for a positive learning environment</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Activity Set Up:</a:t>
            </a: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Each facilitator will need to complete this slide with their desired information and a professional headshot photo, following the guidelines listed below.</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Activity Instructions:</a:t>
            </a: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Please limit the introduction to 1-2 slides per trainer (i.e., an information slide with your picture, and an optional second slide if you want to share a family/pet pic for relatability). First, introduce yourself, and then allow a few minutes for your co-trainer to introduce themselves to the classroom as well. A second set of slides can be created as needed for your co-trainer.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What to include in your “All about me” …</a:t>
            </a:r>
            <a:endParaRPr b="1"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Your photo: </a:t>
            </a:r>
            <a:r>
              <a:rPr lang="en-US" dirty="0">
                <a:latin typeface="Calibri" panose="020F0502020204030204" pitchFamily="34" charset="0"/>
                <a:ea typeface="Calibri"/>
                <a:cs typeface="Calibri"/>
                <a:sym typeface="Calibri"/>
              </a:rPr>
              <a:t>Please ensure that the photograph is a headshot and be mindful of any writing on clothing or backgrounds that would not meet professional standards for the classroom. </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Your name and role</a:t>
            </a:r>
            <a:r>
              <a:rPr lang="en-US" dirty="0">
                <a:latin typeface="Calibri" panose="020F0502020204030204" pitchFamily="34" charset="0"/>
                <a:ea typeface="Calibri"/>
                <a:cs typeface="Calibri"/>
                <a:sym typeface="Calibri"/>
              </a:rPr>
              <a:t> (Facilitator)</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Brief credentials/background:</a:t>
            </a:r>
            <a:r>
              <a:rPr lang="en-US" dirty="0">
                <a:latin typeface="Calibri" panose="020F0502020204030204" pitchFamily="34" charset="0"/>
                <a:ea typeface="Calibri"/>
                <a:cs typeface="Calibri"/>
                <a:sym typeface="Calibri"/>
              </a:rPr>
              <a:t> Briefly mention relevant education, professional experience, or areas of specialty related to the training.</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Something relatable/passionate about:</a:t>
            </a:r>
            <a:r>
              <a:rPr lang="en-US" dirty="0">
                <a:latin typeface="Calibri" panose="020F0502020204030204" pitchFamily="34" charset="0"/>
                <a:ea typeface="Calibri"/>
                <a:cs typeface="Calibri"/>
                <a:sym typeface="Calibri"/>
              </a:rPr>
              <a:t> Share your enthusiasm for the subject and why you enjoy teaching/training. Let them see the human behind the trainer.</a:t>
            </a:r>
            <a:endParaRPr dirty="0">
              <a:latin typeface="Calibri" panose="020F0502020204030204" pitchFamily="34" charset="0"/>
              <a:ea typeface="Calibri"/>
              <a:cs typeface="Calibri"/>
              <a:sym typeface="Calibri"/>
            </a:endParaRPr>
          </a:p>
          <a:p>
            <a:pPr marL="332539" indent="-171450">
              <a:lnSpc>
                <a:spcPct val="126000"/>
              </a:lnSpc>
              <a:buClr>
                <a:schemeClr val="dk1"/>
              </a:buClr>
              <a:buSzPts val="1200"/>
              <a:buFont typeface="Arial" panose="020B0604020202020204" pitchFamily="34" charset="0"/>
              <a:buChar char="•"/>
            </a:pPr>
            <a:r>
              <a:rPr lang="en-US" b="1" dirty="0">
                <a:latin typeface="Calibri" panose="020F0502020204030204" pitchFamily="34" charset="0"/>
                <a:ea typeface="Calibri"/>
                <a:cs typeface="Calibri"/>
                <a:sym typeface="Calibri"/>
              </a:rPr>
              <a:t>Something Fun to build rapport: </a:t>
            </a:r>
            <a:r>
              <a:rPr lang="en-US" dirty="0">
                <a:latin typeface="Calibri" panose="020F0502020204030204" pitchFamily="34" charset="0"/>
                <a:ea typeface="Calibri"/>
                <a:cs typeface="Calibri"/>
                <a:sym typeface="Calibri"/>
              </a:rPr>
              <a:t>Share a moment or experience in your professional career that shapes how you show up in this work.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Keep it simple, impactful, and engaging! Balance professionalism with approachability to make learners comfortable and excited to learn. It’s important to understand that the way you kick off your training sets the tone for the entire course so start with a bang!</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Tips for Facilitation Success:</a:t>
            </a:r>
            <a:endParaRPr b="1"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Start Strong: </a:t>
            </a:r>
            <a:r>
              <a:rPr lang="en-US" dirty="0">
                <a:latin typeface="Calibri" panose="020F0502020204030204" pitchFamily="34" charset="0"/>
                <a:ea typeface="Calibri"/>
                <a:cs typeface="Calibri"/>
                <a:sym typeface="Calibri"/>
              </a:rPr>
              <a:t>Energetic greeting, smile, and a positive vibe.</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Balance Professionalism: </a:t>
            </a:r>
            <a:r>
              <a:rPr lang="en-US" dirty="0">
                <a:latin typeface="Calibri" panose="020F0502020204030204" pitchFamily="34" charset="0"/>
                <a:ea typeface="Calibri"/>
                <a:cs typeface="Calibri"/>
                <a:sym typeface="Calibri"/>
              </a:rPr>
              <a:t>Be credible but not intimidating.</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Be Authentic:</a:t>
            </a:r>
            <a:r>
              <a:rPr lang="en-US" dirty="0">
                <a:latin typeface="Calibri" panose="020F0502020204030204" pitchFamily="34" charset="0"/>
                <a:ea typeface="Calibri"/>
                <a:cs typeface="Calibri"/>
                <a:sym typeface="Calibri"/>
              </a:rPr>
              <a:t> Share genuinely to build trust. </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Keep it Concise: </a:t>
            </a:r>
            <a:r>
              <a:rPr lang="en-US" dirty="0">
                <a:latin typeface="Calibri" panose="020F0502020204030204" pitchFamily="34" charset="0"/>
                <a:ea typeface="Calibri"/>
                <a:cs typeface="Calibri"/>
                <a:sym typeface="Calibri"/>
              </a:rPr>
              <a:t>Don't overshare; focus on relevance. Share your enthusiasm for the subject and why you enjoy teaching/training.</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Be Clear: </a:t>
            </a:r>
            <a:r>
              <a:rPr lang="en-US" dirty="0">
                <a:latin typeface="Calibri" panose="020F0502020204030204" pitchFamily="34" charset="0"/>
                <a:ea typeface="Calibri"/>
                <a:cs typeface="Calibri"/>
                <a:sym typeface="Calibri"/>
              </a:rPr>
              <a:t>Speak clearly and calmly.</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Make it Interactive: </a:t>
            </a:r>
            <a:r>
              <a:rPr lang="en-US" dirty="0">
                <a:latin typeface="Calibri" panose="020F0502020204030204" pitchFamily="34" charset="0"/>
                <a:ea typeface="Calibri"/>
                <a:cs typeface="Calibri"/>
                <a:sym typeface="Calibri"/>
              </a:rPr>
              <a:t>Get participants talking early. Establishing a connection with your learners is crucial. Acknowledge the diverse group in front of you and make it clear that their experiences and perspectives are valued. Encourage open communication and assure them that questions and discussions are more than welcome.</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Conclude Positively: </a:t>
            </a:r>
            <a:r>
              <a:rPr lang="en-US" dirty="0">
                <a:latin typeface="Calibri" panose="020F0502020204030204" pitchFamily="34" charset="0"/>
                <a:ea typeface="Calibri"/>
                <a:cs typeface="Calibri"/>
                <a:sym typeface="Calibri"/>
              </a:rPr>
              <a:t>Express excitement for the session and invite participants to share.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i="1" dirty="0">
                <a:latin typeface="Calibri" panose="020F0502020204030204" pitchFamily="34" charset="0"/>
                <a:ea typeface="Calibri"/>
                <a:cs typeface="Calibri"/>
                <a:sym typeface="Calibri"/>
              </a:rPr>
              <a:t>Source: </a:t>
            </a:r>
            <a:r>
              <a:rPr lang="en-US" i="1" dirty="0">
                <a:latin typeface="Calibri" panose="020F0502020204030204" pitchFamily="34" charset="0"/>
                <a:ea typeface="Calibri"/>
                <a:cs typeface="Calibri"/>
                <a:sym typeface="Calibri"/>
              </a:rPr>
              <a:t>Used in part from “Top 10 Tips for Introducing a Training Session Like a Pro” by Langevin.</a:t>
            </a:r>
            <a:r>
              <a:rPr lang="en-US" i="1" dirty="0">
                <a:solidFill>
                  <a:srgbClr val="467886"/>
                </a:solidFill>
                <a:uFill>
                  <a:noFill/>
                </a:uFill>
                <a:latin typeface="Calibri" panose="020F0502020204030204" pitchFamily="34" charset="0"/>
                <a:ea typeface="Calibri"/>
                <a:cs typeface="Calibri"/>
                <a:sym typeface="Calibri"/>
                <a:hlinkClick r:id="rId3">
                  <a:extLst>
                    <a:ext uri="{A12FA001-AC4F-418D-AE19-62706E023703}">
                      <ahyp:hlinkClr xmlns:ahyp="http://schemas.microsoft.com/office/drawing/2018/hyperlinkcolor" val="tx"/>
                    </a:ext>
                  </a:extLst>
                </a:hlinkClick>
              </a:rPr>
              <a:t> </a:t>
            </a:r>
            <a:r>
              <a:rPr lang="en-US" i="1" u="sng" dirty="0">
                <a:solidFill>
                  <a:srgbClr val="467886"/>
                </a:solidFill>
                <a:latin typeface="Calibri" panose="020F0502020204030204" pitchFamily="34" charset="0"/>
                <a:ea typeface="Calibri"/>
                <a:cs typeface="Calibri"/>
                <a:sym typeface="Calibri"/>
                <a:hlinkClick r:id="rId3">
                  <a:extLst>
                    <a:ext uri="{A12FA001-AC4F-418D-AE19-62706E023703}">
                      <ahyp:hlinkClr xmlns:ahyp="http://schemas.microsoft.com/office/drawing/2018/hyperlinkcolor" val="tx"/>
                    </a:ext>
                  </a:extLst>
                </a:hlinkClick>
              </a:rPr>
              <a:t>https://langevin.com/top-10-tips-for-introducing-a-training-session-like-a-pro/#:~:text=Share%20a%20bit%20about%20your,the%20human%20behind%20the%20trainer.&amp;text=Establishing%20a%20connection%20with%20your%20learners%20is%20crucial</a:t>
            </a:r>
            <a:r>
              <a:rPr lang="en-US" i="1" dirty="0">
                <a:latin typeface="Calibri" panose="020F0502020204030204" pitchFamily="34" charset="0"/>
                <a:ea typeface="Calibri"/>
                <a:cs typeface="Calibri"/>
                <a:sym typeface="Calibri"/>
              </a:rPr>
              <a:t>. </a:t>
            </a:r>
            <a:endParaRPr i="1" dirty="0">
              <a:latin typeface="Calibri" panose="020F0502020204030204" pitchFamily="34" charset="0"/>
              <a:ea typeface="Calibri"/>
              <a:cs typeface="Calibri"/>
              <a:sym typeface="Calibri"/>
            </a:endParaRPr>
          </a:p>
          <a:p>
            <a:pPr marL="0" indent="0">
              <a:lnSpc>
                <a:spcPct val="115833"/>
              </a:lnSpc>
              <a:buClr>
                <a:schemeClr val="dk1"/>
              </a:buClr>
              <a:buSzPts val="1100"/>
            </a:pPr>
            <a:endParaRPr b="1" dirty="0">
              <a:latin typeface="Calibri" panose="020F0502020204030204" pitchFamily="34" charset="0"/>
              <a:ea typeface="Calibri"/>
              <a:cs typeface="Calibri"/>
              <a:sym typeface="Calibri"/>
            </a:endParaRPr>
          </a:p>
          <a:p>
            <a:pPr marL="469841" indent="0">
              <a:lnSpc>
                <a:spcPct val="115000"/>
              </a:lnSpc>
              <a:spcBef>
                <a:spcPts val="1269"/>
              </a:spcBef>
              <a:spcAft>
                <a:spcPts val="1269"/>
              </a:spcAft>
              <a:buClr>
                <a:schemeClr val="dk1"/>
              </a:buClr>
              <a:buSzPts val="1100"/>
            </a:pPr>
            <a:endParaRPr b="1" dirty="0">
              <a:latin typeface="Calibri" panose="020F0502020204030204" pitchFamily="34" charset="0"/>
              <a:ea typeface="Calibri"/>
              <a:cs typeface="Calibri"/>
              <a:sym typeface="Calibri"/>
            </a:endParaRPr>
          </a:p>
        </p:txBody>
      </p:sp>
      <p:sp>
        <p:nvSpPr>
          <p:cNvPr id="1208" name="Google Shape;1208;g3f7e257a872_1_15:notes"/>
          <p:cNvSpPr txBox="1">
            <a:spLocks noGrp="1"/>
          </p:cNvSpPr>
          <p:nvPr>
            <p:ph type="sldNum" idx="12"/>
          </p:nvPr>
        </p:nvSpPr>
        <p:spPr>
          <a:xfrm>
            <a:off x="4143587" y="9119474"/>
            <a:ext cx="3169920" cy="481950"/>
          </a:xfrm>
          <a:prstGeom prst="rect">
            <a:avLst/>
          </a:prstGeom>
          <a:noFill/>
          <a:ln>
            <a:noFill/>
          </a:ln>
        </p:spPr>
        <p:txBody>
          <a:bodyPr spcFirstLastPara="1" wrap="square" lIns="96531" tIns="48252" rIns="96531" bIns="48252" anchor="b" anchorCtr="0">
            <a:noAutofit/>
          </a:bodyPr>
          <a:lstStyle/>
          <a:p>
            <a:pPr algn="r">
              <a:buSzPts val="1400"/>
            </a:pPr>
            <a:fld id="{00000000-1234-1234-1234-123412341234}" type="slidenum">
              <a:rPr lang="en-US" sz="1200">
                <a:latin typeface="Calibri" panose="020F0502020204030204" pitchFamily="34" charset="0"/>
              </a:rPr>
              <a:pPr algn="r">
                <a:buSzPts val="1400"/>
              </a:pPr>
              <a:t>4</a:t>
            </a:fld>
            <a:endParaRPr sz="120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8"/>
        <p:cNvGrpSpPr/>
        <p:nvPr/>
      </p:nvGrpSpPr>
      <p:grpSpPr>
        <a:xfrm>
          <a:off x="0" y="0"/>
          <a:ext cx="0" cy="0"/>
          <a:chOff x="0" y="0"/>
          <a:chExt cx="0" cy="0"/>
        </a:xfrm>
      </p:grpSpPr>
      <p:sp>
        <p:nvSpPr>
          <p:cNvPr id="1219" name="Google Shape;1219;g3f7e257a872_1_2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1975" cap="flat" cmpd="sng">
            <a:solidFill>
              <a:srgbClr val="000000"/>
            </a:solidFill>
            <a:prstDash val="solid"/>
            <a:round/>
            <a:headEnd type="none" w="sm" len="sm"/>
            <a:tailEnd type="none" w="sm" len="sm"/>
          </a:ln>
        </p:spPr>
      </p:sp>
      <p:sp>
        <p:nvSpPr>
          <p:cNvPr id="1220" name="Google Shape;1220;g3f7e257a872_1_27:notes"/>
          <p:cNvSpPr txBox="1">
            <a:spLocks noGrp="1"/>
          </p:cNvSpPr>
          <p:nvPr>
            <p:ph type="body" idx="1"/>
          </p:nvPr>
        </p:nvSpPr>
        <p:spPr>
          <a:xfrm>
            <a:off x="731520" y="4620578"/>
            <a:ext cx="5852160" cy="3780630"/>
          </a:xfrm>
          <a:prstGeom prst="rect">
            <a:avLst/>
          </a:prstGeom>
          <a:noFill/>
          <a:ln>
            <a:noFill/>
          </a:ln>
        </p:spPr>
        <p:txBody>
          <a:bodyPr spcFirstLastPara="1" wrap="square" lIns="96294" tIns="48146" rIns="96294" bIns="48146" anchor="t" anchorCtr="0">
            <a:noAutofit/>
          </a:bodyPr>
          <a:lstStyle/>
          <a:p>
            <a:pPr marL="0" indent="0">
              <a:buSzPts val="1300"/>
            </a:pPr>
            <a:r>
              <a:rPr lang="en-US" b="1">
                <a:latin typeface="Calibri" panose="020F0502020204030204" pitchFamily="34" charset="0"/>
                <a:ea typeface="Calibri"/>
                <a:cs typeface="Calibri"/>
                <a:sym typeface="Calibri"/>
              </a:rPr>
              <a:t>ALL ABOUT ME FACILITATOR  SLIDE </a:t>
            </a:r>
            <a:endParaRPr>
              <a:latin typeface="Calibri" panose="020F0502020204030204" pitchFamily="34" charset="0"/>
              <a:ea typeface="Calibri"/>
              <a:cs typeface="Calibri"/>
              <a:sym typeface="Calibri"/>
            </a:endParaRPr>
          </a:p>
        </p:txBody>
      </p:sp>
      <p:sp>
        <p:nvSpPr>
          <p:cNvPr id="1221" name="Google Shape;1221;g3f7e257a872_1_27:notes"/>
          <p:cNvSpPr txBox="1">
            <a:spLocks noGrp="1"/>
          </p:cNvSpPr>
          <p:nvPr>
            <p:ph type="sldNum" idx="12"/>
          </p:nvPr>
        </p:nvSpPr>
        <p:spPr>
          <a:xfrm>
            <a:off x="4143587" y="9119474"/>
            <a:ext cx="3169920" cy="481950"/>
          </a:xfrm>
          <a:prstGeom prst="rect">
            <a:avLst/>
          </a:prstGeom>
          <a:noFill/>
          <a:ln>
            <a:noFill/>
          </a:ln>
        </p:spPr>
        <p:txBody>
          <a:bodyPr spcFirstLastPara="1" wrap="square" lIns="96294" tIns="48146" rIns="96294" bIns="48146" anchor="b" anchorCtr="0">
            <a:noAutofit/>
          </a:bodyPr>
          <a:lstStyle/>
          <a:p>
            <a:pPr algn="r">
              <a:buSzPts val="1300"/>
            </a:pPr>
            <a:fld id="{00000000-1234-1234-1234-123412341234}" type="slidenum">
              <a:rPr lang="en-US" sz="1200">
                <a:latin typeface="Calibri" panose="020F0502020204030204" pitchFamily="34" charset="0"/>
              </a:rPr>
              <a:pPr algn="r">
                <a:buSzPts val="1300"/>
              </a:pPr>
              <a:t>5</a:t>
            </a:fld>
            <a:endParaRPr sz="1200">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9"/>
        <p:cNvGrpSpPr/>
        <p:nvPr/>
      </p:nvGrpSpPr>
      <p:grpSpPr>
        <a:xfrm>
          <a:off x="0" y="0"/>
          <a:ext cx="0" cy="0"/>
          <a:chOff x="0" y="0"/>
          <a:chExt cx="0" cy="0"/>
        </a:xfrm>
      </p:grpSpPr>
      <p:sp>
        <p:nvSpPr>
          <p:cNvPr id="1230" name="Google Shape;1230;g3f7e257a872_1_3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231" name="Google Shape;1231;g3f7e257a872_1_37:notes"/>
          <p:cNvSpPr txBox="1">
            <a:spLocks noGrp="1"/>
          </p:cNvSpPr>
          <p:nvPr>
            <p:ph type="body" idx="1"/>
          </p:nvPr>
        </p:nvSpPr>
        <p:spPr>
          <a:xfrm>
            <a:off x="731520" y="4620578"/>
            <a:ext cx="5852160" cy="3780630"/>
          </a:xfrm>
          <a:prstGeom prst="rect">
            <a:avLst/>
          </a:prstGeom>
          <a:noFill/>
          <a:ln>
            <a:noFill/>
          </a:ln>
        </p:spPr>
        <p:txBody>
          <a:bodyPr spcFirstLastPara="1" wrap="square" lIns="96531" tIns="48252" rIns="96531" bIns="48252" anchor="t" anchorCtr="0">
            <a:noAutofit/>
          </a:bodyPr>
          <a:lstStyle/>
          <a:p>
            <a:pPr marL="0" indent="0">
              <a:lnSpc>
                <a:spcPct val="115000"/>
              </a:lnSpc>
              <a:buClr>
                <a:schemeClr val="dk1"/>
              </a:buClr>
              <a:buSzPts val="1100"/>
            </a:pPr>
            <a:r>
              <a:rPr lang="en-US" b="1" dirty="0">
                <a:latin typeface="Calibri" panose="020F0502020204030204" pitchFamily="34" charset="0"/>
                <a:ea typeface="Calibri"/>
                <a:cs typeface="Calibri"/>
                <a:sym typeface="Calibri"/>
              </a:rPr>
              <a:t>ALL ABOUT ME FACILITATOR 1 SLIDE </a:t>
            </a: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Time:</a:t>
            </a:r>
            <a:r>
              <a:rPr lang="en-US" dirty="0">
                <a:latin typeface="Calibri" panose="020F0502020204030204" pitchFamily="34" charset="0"/>
                <a:ea typeface="Calibri"/>
                <a:cs typeface="Calibri"/>
                <a:sym typeface="Calibri"/>
              </a:rPr>
              <a:t> 3 minutes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To build rapport with participants and set the tone for a positive learning environment</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Activity Set Up:</a:t>
            </a: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Each facilitator will need to complete this slide with their desired information and a professional headshot photo, following the guidelines listed below.</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Activity Instructions:</a:t>
            </a: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Please limit the introduction to 1-2 slides per trainer (i.e., an information slide with your picture, and an optional second slide if you want to share a family/pet pic for relatability). First, introduce yourself, and then allow a few minutes for your co-trainer to introduce themselves to the classroom as well. A second set of slides can be created as needed for your co-trainer.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What to include in your “All about me” …</a:t>
            </a:r>
            <a:endParaRPr b="1"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Your photo: </a:t>
            </a:r>
            <a:r>
              <a:rPr lang="en-US" dirty="0">
                <a:latin typeface="Calibri" panose="020F0502020204030204" pitchFamily="34" charset="0"/>
                <a:ea typeface="Calibri"/>
                <a:cs typeface="Calibri"/>
                <a:sym typeface="Calibri"/>
              </a:rPr>
              <a:t>Please ensure that the photograph is a headshot and be mindful of any writing on clothing or backgrounds that would not meet professional standards for the classroom. </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Your name and role</a:t>
            </a:r>
            <a:r>
              <a:rPr lang="en-US" dirty="0">
                <a:latin typeface="Calibri" panose="020F0502020204030204" pitchFamily="34" charset="0"/>
                <a:ea typeface="Calibri"/>
                <a:cs typeface="Calibri"/>
                <a:sym typeface="Calibri"/>
              </a:rPr>
              <a:t> (Facilitator)</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Brief credentials/background:</a:t>
            </a:r>
            <a:r>
              <a:rPr lang="en-US" dirty="0">
                <a:latin typeface="Calibri" panose="020F0502020204030204" pitchFamily="34" charset="0"/>
                <a:ea typeface="Calibri"/>
                <a:cs typeface="Calibri"/>
                <a:sym typeface="Calibri"/>
              </a:rPr>
              <a:t> Briefly mention relevant education, professional experience, or areas of specialty related to the training.</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Something relatable/passionate about:</a:t>
            </a:r>
            <a:r>
              <a:rPr lang="en-US" dirty="0">
                <a:latin typeface="Calibri" panose="020F0502020204030204" pitchFamily="34" charset="0"/>
                <a:ea typeface="Calibri"/>
                <a:cs typeface="Calibri"/>
                <a:sym typeface="Calibri"/>
              </a:rPr>
              <a:t> Share your enthusiasm for the subject and why you enjoy teaching/training. Let them see the human behind the trainer.</a:t>
            </a:r>
            <a:endParaRPr dirty="0">
              <a:latin typeface="Calibri" panose="020F0502020204030204" pitchFamily="34" charset="0"/>
              <a:ea typeface="Calibri"/>
              <a:cs typeface="Calibri"/>
              <a:sym typeface="Calibri"/>
            </a:endParaRPr>
          </a:p>
          <a:p>
            <a:pPr marL="332539" indent="-171450">
              <a:lnSpc>
                <a:spcPct val="126000"/>
              </a:lnSpc>
              <a:buClr>
                <a:schemeClr val="dk1"/>
              </a:buClr>
              <a:buSzPts val="1200"/>
              <a:buFont typeface="Arial" panose="020B0604020202020204" pitchFamily="34" charset="0"/>
              <a:buChar char="•"/>
            </a:pPr>
            <a:r>
              <a:rPr lang="en-US" b="1" dirty="0">
                <a:latin typeface="Calibri" panose="020F0502020204030204" pitchFamily="34" charset="0"/>
                <a:ea typeface="Calibri"/>
                <a:cs typeface="Calibri"/>
                <a:sym typeface="Calibri"/>
              </a:rPr>
              <a:t>Something Fun to build rapport: </a:t>
            </a:r>
            <a:r>
              <a:rPr lang="en-US" dirty="0">
                <a:latin typeface="Calibri" panose="020F0502020204030204" pitchFamily="34" charset="0"/>
                <a:ea typeface="Calibri"/>
                <a:cs typeface="Calibri"/>
                <a:sym typeface="Calibri"/>
              </a:rPr>
              <a:t>Share a moment or experience in your professional career that shapes how you show up in this work. </a:t>
            </a:r>
            <a:endParaRPr dirty="0">
              <a:latin typeface="Calibri" panose="020F0502020204030204" pitchFamily="34" charset="0"/>
              <a:ea typeface="Calibri"/>
              <a:cs typeface="Calibri"/>
              <a:sym typeface="Calibri"/>
            </a:endParaRPr>
          </a:p>
          <a:p>
            <a:pPr marL="0" indent="0">
              <a:lnSpc>
                <a:spcPct val="115000"/>
              </a:lnSpc>
              <a:buClr>
                <a:schemeClr val="dk1"/>
              </a:buClr>
              <a:buSzPts val="1100"/>
              <a:buFont typeface="Arial" panose="020B0604020202020204" pitchFamily="34" charset="0"/>
              <a:buNone/>
            </a:pP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Keep it simple, impactful, and engaging! Balance professionalism with approachability to make learners comfortable and excited to learn. It’s important to understand that the way you kick off your training sets the tone for the entire course so start with a bang!</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dirty="0">
                <a:latin typeface="Calibri" panose="020F0502020204030204" pitchFamily="34" charset="0"/>
                <a:ea typeface="Calibri"/>
                <a:cs typeface="Calibri"/>
                <a:sym typeface="Calibri"/>
              </a:rPr>
              <a:t>Tips for Facilitation Success:</a:t>
            </a:r>
            <a:endParaRPr b="1"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Start Strong: </a:t>
            </a:r>
            <a:r>
              <a:rPr lang="en-US" dirty="0">
                <a:latin typeface="Calibri" panose="020F0502020204030204" pitchFamily="34" charset="0"/>
                <a:ea typeface="Calibri"/>
                <a:cs typeface="Calibri"/>
                <a:sym typeface="Calibri"/>
              </a:rPr>
              <a:t>Energetic greeting, smile, and a positive vibe.</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Balance Professionalism: </a:t>
            </a:r>
            <a:r>
              <a:rPr lang="en-US" dirty="0">
                <a:latin typeface="Calibri" panose="020F0502020204030204" pitchFamily="34" charset="0"/>
                <a:ea typeface="Calibri"/>
                <a:cs typeface="Calibri"/>
                <a:sym typeface="Calibri"/>
              </a:rPr>
              <a:t>Be credible but not intimidating.</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Be Authentic:</a:t>
            </a:r>
            <a:r>
              <a:rPr lang="en-US" dirty="0">
                <a:latin typeface="Calibri" panose="020F0502020204030204" pitchFamily="34" charset="0"/>
                <a:ea typeface="Calibri"/>
                <a:cs typeface="Calibri"/>
                <a:sym typeface="Calibri"/>
              </a:rPr>
              <a:t> Share genuinely to build trust. </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Keep it Concise: </a:t>
            </a:r>
            <a:r>
              <a:rPr lang="en-US" dirty="0">
                <a:latin typeface="Calibri" panose="020F0502020204030204" pitchFamily="34" charset="0"/>
                <a:ea typeface="Calibri"/>
                <a:cs typeface="Calibri"/>
                <a:sym typeface="Calibri"/>
              </a:rPr>
              <a:t>Don't overshare; focus on relevance. Share your enthusiasm for the subject and why you enjoy teaching/training.</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Be Clear: </a:t>
            </a:r>
            <a:r>
              <a:rPr lang="en-US" dirty="0">
                <a:latin typeface="Calibri" panose="020F0502020204030204" pitchFamily="34" charset="0"/>
                <a:ea typeface="Calibri"/>
                <a:cs typeface="Calibri"/>
                <a:sym typeface="Calibri"/>
              </a:rPr>
              <a:t>Speak clearly and calmly.</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Make it Interactive: </a:t>
            </a:r>
            <a:r>
              <a:rPr lang="en-US" dirty="0">
                <a:latin typeface="Calibri" panose="020F0502020204030204" pitchFamily="34" charset="0"/>
                <a:ea typeface="Calibri"/>
                <a:cs typeface="Calibri"/>
                <a:sym typeface="Calibri"/>
              </a:rPr>
              <a:t>Get participants talking early. Establishing a connection with your learners is crucial. Acknowledge the diverse group in front of you and make it clear that their experiences and perspectives are valued. Encourage open communication and assure them that questions and discussions are more than welcome.</a:t>
            </a:r>
            <a:endParaRPr dirty="0">
              <a:latin typeface="Calibri" panose="020F0502020204030204" pitchFamily="34" charset="0"/>
              <a:ea typeface="Calibri"/>
              <a:cs typeface="Calibri"/>
              <a:sym typeface="Calibri"/>
            </a:endParaRPr>
          </a:p>
          <a:p>
            <a:pPr marL="319114" indent="-171450">
              <a:lnSpc>
                <a:spcPct val="115000"/>
              </a:lnSpc>
              <a:buClr>
                <a:schemeClr val="dk1"/>
              </a:buClr>
              <a:buFont typeface="Arial" panose="020B0604020202020204" pitchFamily="34" charset="0"/>
              <a:buChar char="•"/>
            </a:pPr>
            <a:r>
              <a:rPr lang="en-US" b="1" dirty="0">
                <a:latin typeface="Calibri" panose="020F0502020204030204" pitchFamily="34" charset="0"/>
                <a:ea typeface="Calibri"/>
                <a:cs typeface="Calibri"/>
                <a:sym typeface="Calibri"/>
              </a:rPr>
              <a:t>Conclude Positively: </a:t>
            </a:r>
            <a:r>
              <a:rPr lang="en-US" dirty="0">
                <a:latin typeface="Calibri" panose="020F0502020204030204" pitchFamily="34" charset="0"/>
                <a:ea typeface="Calibri"/>
                <a:cs typeface="Calibri"/>
                <a:sym typeface="Calibri"/>
              </a:rPr>
              <a:t>Express excitement for the session and invite participants to share.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lnSpc>
                <a:spcPct val="115000"/>
              </a:lnSpc>
              <a:buClr>
                <a:schemeClr val="dk1"/>
              </a:buClr>
              <a:buSzPts val="1100"/>
            </a:pPr>
            <a:r>
              <a:rPr lang="en-US" b="1" i="1" dirty="0">
                <a:latin typeface="Calibri" panose="020F0502020204030204" pitchFamily="34" charset="0"/>
                <a:ea typeface="Calibri"/>
                <a:cs typeface="Calibri"/>
                <a:sym typeface="Calibri"/>
              </a:rPr>
              <a:t>Source: </a:t>
            </a:r>
            <a:r>
              <a:rPr lang="en-US" i="1" dirty="0">
                <a:latin typeface="Calibri" panose="020F0502020204030204" pitchFamily="34" charset="0"/>
                <a:ea typeface="Calibri"/>
                <a:cs typeface="Calibri"/>
                <a:sym typeface="Calibri"/>
              </a:rPr>
              <a:t>Used in part from “Top 10 Tips for Introducing a Training Session Like a Pro” by Langevin.</a:t>
            </a:r>
            <a:r>
              <a:rPr lang="en-US" i="1" dirty="0">
                <a:solidFill>
                  <a:srgbClr val="467886"/>
                </a:solidFill>
                <a:uFill>
                  <a:noFill/>
                </a:uFill>
                <a:latin typeface="Calibri" panose="020F0502020204030204" pitchFamily="34" charset="0"/>
                <a:ea typeface="Calibri"/>
                <a:cs typeface="Calibri"/>
                <a:sym typeface="Calibri"/>
                <a:hlinkClick r:id="rId3">
                  <a:extLst>
                    <a:ext uri="{A12FA001-AC4F-418D-AE19-62706E023703}">
                      <ahyp:hlinkClr xmlns:ahyp="http://schemas.microsoft.com/office/drawing/2018/hyperlinkcolor" val="tx"/>
                    </a:ext>
                  </a:extLst>
                </a:hlinkClick>
              </a:rPr>
              <a:t> </a:t>
            </a:r>
            <a:r>
              <a:rPr lang="en-US" i="1" u="sng" dirty="0">
                <a:solidFill>
                  <a:srgbClr val="467886"/>
                </a:solidFill>
                <a:latin typeface="Calibri" panose="020F0502020204030204" pitchFamily="34" charset="0"/>
                <a:ea typeface="Calibri"/>
                <a:cs typeface="Calibri"/>
                <a:sym typeface="Calibri"/>
                <a:hlinkClick r:id="rId3">
                  <a:extLst>
                    <a:ext uri="{A12FA001-AC4F-418D-AE19-62706E023703}">
                      <ahyp:hlinkClr xmlns:ahyp="http://schemas.microsoft.com/office/drawing/2018/hyperlinkcolor" val="tx"/>
                    </a:ext>
                  </a:extLst>
                </a:hlinkClick>
              </a:rPr>
              <a:t>https://langevin.com/top-10-tips-for-introducing-a-training-session-like-a-pro/#:~:text=Share%20a%20bit%20about%20your,the%20human%20behind%20the%20trainer.&amp;text=Establishing%20a%20connection%20with%20your%20learners%20is%20crucial</a:t>
            </a:r>
            <a:r>
              <a:rPr lang="en-US" i="1" dirty="0">
                <a:latin typeface="Calibri" panose="020F0502020204030204" pitchFamily="34" charset="0"/>
                <a:ea typeface="Calibri"/>
                <a:cs typeface="Calibri"/>
                <a:sym typeface="Calibri"/>
              </a:rPr>
              <a:t>. </a:t>
            </a:r>
            <a:endParaRPr i="1" dirty="0">
              <a:latin typeface="Calibri" panose="020F0502020204030204" pitchFamily="34" charset="0"/>
              <a:ea typeface="Calibri"/>
              <a:cs typeface="Calibri"/>
              <a:sym typeface="Calibri"/>
            </a:endParaRPr>
          </a:p>
          <a:p>
            <a:pPr marL="0" indent="0">
              <a:lnSpc>
                <a:spcPct val="115833"/>
              </a:lnSpc>
              <a:buClr>
                <a:schemeClr val="dk1"/>
              </a:buClr>
              <a:buSzPts val="1100"/>
            </a:pPr>
            <a:endParaRPr b="1" dirty="0">
              <a:latin typeface="Calibri" panose="020F0502020204030204" pitchFamily="34" charset="0"/>
              <a:ea typeface="Calibri"/>
              <a:cs typeface="Calibri"/>
              <a:sym typeface="Calibri"/>
            </a:endParaRPr>
          </a:p>
          <a:p>
            <a:pPr marL="469841" indent="0">
              <a:lnSpc>
                <a:spcPct val="115000"/>
              </a:lnSpc>
              <a:spcBef>
                <a:spcPts val="1269"/>
              </a:spcBef>
              <a:spcAft>
                <a:spcPts val="1269"/>
              </a:spcAft>
              <a:buClr>
                <a:schemeClr val="dk1"/>
              </a:buClr>
              <a:buSzPts val="1100"/>
            </a:pPr>
            <a:endParaRPr b="1" dirty="0">
              <a:latin typeface="Calibri" panose="020F0502020204030204" pitchFamily="34" charset="0"/>
              <a:ea typeface="Calibri"/>
              <a:cs typeface="Calibri"/>
              <a:sym typeface="Calibri"/>
            </a:endParaRPr>
          </a:p>
        </p:txBody>
      </p:sp>
      <p:sp>
        <p:nvSpPr>
          <p:cNvPr id="1232" name="Google Shape;1232;g3f7e257a872_1_37:notes"/>
          <p:cNvSpPr txBox="1">
            <a:spLocks noGrp="1"/>
          </p:cNvSpPr>
          <p:nvPr>
            <p:ph type="sldNum" idx="12"/>
          </p:nvPr>
        </p:nvSpPr>
        <p:spPr>
          <a:xfrm>
            <a:off x="4143587" y="9119474"/>
            <a:ext cx="3169920" cy="481950"/>
          </a:xfrm>
          <a:prstGeom prst="rect">
            <a:avLst/>
          </a:prstGeom>
          <a:noFill/>
          <a:ln>
            <a:noFill/>
          </a:ln>
        </p:spPr>
        <p:txBody>
          <a:bodyPr spcFirstLastPara="1" wrap="square" lIns="96531" tIns="48252" rIns="96531" bIns="48252" anchor="b" anchorCtr="0">
            <a:noAutofit/>
          </a:bodyPr>
          <a:lstStyle/>
          <a:p>
            <a:pPr algn="r">
              <a:buSzPts val="1400"/>
            </a:pPr>
            <a:fld id="{00000000-1234-1234-1234-123412341234}" type="slidenum">
              <a:rPr lang="en-US" sz="1200">
                <a:latin typeface="Calibri" panose="020F0502020204030204" pitchFamily="34" charset="0"/>
              </a:rPr>
              <a:pPr algn="r">
                <a:buSzPts val="1400"/>
              </a:pPr>
              <a:t>6</a:t>
            </a:fld>
            <a:endParaRPr sz="1200">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2"/>
        <p:cNvGrpSpPr/>
        <p:nvPr/>
      </p:nvGrpSpPr>
      <p:grpSpPr>
        <a:xfrm>
          <a:off x="0" y="0"/>
          <a:ext cx="0" cy="0"/>
          <a:chOff x="0" y="0"/>
          <a:chExt cx="0" cy="0"/>
        </a:xfrm>
      </p:grpSpPr>
      <p:sp>
        <p:nvSpPr>
          <p:cNvPr id="1243" name="Google Shape;1243;g3f7e257a872_1_4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1975" cap="flat" cmpd="sng">
            <a:solidFill>
              <a:srgbClr val="000000"/>
            </a:solidFill>
            <a:prstDash val="solid"/>
            <a:round/>
            <a:headEnd type="none" w="sm" len="sm"/>
            <a:tailEnd type="none" w="sm" len="sm"/>
          </a:ln>
        </p:spPr>
      </p:sp>
      <p:sp>
        <p:nvSpPr>
          <p:cNvPr id="1244" name="Google Shape;1244;g3f7e257a872_1_49:notes"/>
          <p:cNvSpPr txBox="1">
            <a:spLocks noGrp="1"/>
          </p:cNvSpPr>
          <p:nvPr>
            <p:ph type="body" idx="1"/>
          </p:nvPr>
        </p:nvSpPr>
        <p:spPr>
          <a:xfrm>
            <a:off x="731520" y="4620578"/>
            <a:ext cx="5852160" cy="3780630"/>
          </a:xfrm>
          <a:prstGeom prst="rect">
            <a:avLst/>
          </a:prstGeom>
          <a:noFill/>
          <a:ln>
            <a:noFill/>
          </a:ln>
        </p:spPr>
        <p:txBody>
          <a:bodyPr spcFirstLastPara="1" wrap="square" lIns="96294" tIns="48146" rIns="96294" bIns="48146" anchor="t" anchorCtr="0">
            <a:noAutofit/>
          </a:bodyPr>
          <a:lstStyle/>
          <a:p>
            <a:pPr marL="0" indent="0">
              <a:buSzPts val="1300"/>
            </a:pPr>
            <a:r>
              <a:rPr lang="en-US" b="1">
                <a:latin typeface="Calibri" panose="020F0502020204030204" pitchFamily="34" charset="0"/>
                <a:ea typeface="Calibri"/>
                <a:cs typeface="Calibri"/>
                <a:sym typeface="Calibri"/>
              </a:rPr>
              <a:t>ALL ABOUT ME FACILITATOR  SLIDE </a:t>
            </a:r>
            <a:endParaRPr>
              <a:latin typeface="Calibri" panose="020F0502020204030204" pitchFamily="34" charset="0"/>
              <a:ea typeface="Calibri"/>
              <a:cs typeface="Calibri"/>
              <a:sym typeface="Calibri"/>
            </a:endParaRPr>
          </a:p>
        </p:txBody>
      </p:sp>
      <p:sp>
        <p:nvSpPr>
          <p:cNvPr id="1245" name="Google Shape;1245;g3f7e257a872_1_49:notes"/>
          <p:cNvSpPr txBox="1">
            <a:spLocks noGrp="1"/>
          </p:cNvSpPr>
          <p:nvPr>
            <p:ph type="sldNum" idx="12"/>
          </p:nvPr>
        </p:nvSpPr>
        <p:spPr>
          <a:xfrm>
            <a:off x="4143587" y="9119474"/>
            <a:ext cx="3169920" cy="481950"/>
          </a:xfrm>
          <a:prstGeom prst="rect">
            <a:avLst/>
          </a:prstGeom>
          <a:noFill/>
          <a:ln>
            <a:noFill/>
          </a:ln>
        </p:spPr>
        <p:txBody>
          <a:bodyPr spcFirstLastPara="1" wrap="square" lIns="96294" tIns="48146" rIns="96294" bIns="48146" anchor="b" anchorCtr="0">
            <a:noAutofit/>
          </a:bodyPr>
          <a:lstStyle/>
          <a:p>
            <a:pPr algn="r">
              <a:buSzPts val="1300"/>
            </a:pPr>
            <a:fld id="{00000000-1234-1234-1234-123412341234}" type="slidenum">
              <a:rPr lang="en-US" sz="1200">
                <a:latin typeface="Calibri" panose="020F0502020204030204" pitchFamily="34" charset="0"/>
              </a:rPr>
              <a:pPr algn="r">
                <a:buSzPts val="1300"/>
              </a:pPr>
              <a:t>7</a:t>
            </a:fld>
            <a:endParaRPr sz="1200">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p44: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INVESTIGATIONS PRE-TEST</a:t>
            </a:r>
            <a:endParaRPr dirty="0">
              <a:solidFill>
                <a:srgbClr val="333333"/>
              </a:solidFill>
              <a:latin typeface="Calibri" panose="020F0502020204030204" pitchFamily="34" charset="0"/>
              <a:ea typeface="Calibri"/>
              <a:cs typeface="Calibri"/>
              <a:sym typeface="Calibri"/>
            </a:endParaRPr>
          </a:p>
          <a:p>
            <a:pPr marL="0" indent="0">
              <a:buClr>
                <a:srgbClr val="4C1A27"/>
              </a:buClr>
              <a:buSzPts val="1100"/>
            </a:pPr>
            <a:endParaRPr b="1"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Time: </a:t>
            </a:r>
            <a:r>
              <a:rPr lang="en-US" dirty="0">
                <a:solidFill>
                  <a:srgbClr val="333333"/>
                </a:solidFill>
                <a:latin typeface="Calibri" panose="020F0502020204030204" pitchFamily="34" charset="0"/>
                <a:ea typeface="Calibri"/>
                <a:cs typeface="Calibri"/>
                <a:sym typeface="Calibri"/>
              </a:rPr>
              <a:t>20 minutes</a:t>
            </a:r>
            <a:endParaRPr dirty="0">
              <a:latin typeface="Calibri" panose="020F0502020204030204" pitchFamily="34" charset="0"/>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Purpose: </a:t>
            </a:r>
            <a:r>
              <a:rPr lang="en-US" dirty="0">
                <a:solidFill>
                  <a:srgbClr val="333333"/>
                </a:solidFill>
                <a:latin typeface="Calibri" panose="020F0502020204030204" pitchFamily="34" charset="0"/>
                <a:ea typeface="Calibri"/>
                <a:cs typeface="Calibri"/>
                <a:sym typeface="Calibri"/>
              </a:rPr>
              <a:t>To assess the existing knowledge at the beginning of this specialty</a:t>
            </a:r>
            <a:endParaRPr dirty="0">
              <a:latin typeface="Calibri" panose="020F0502020204030204" pitchFamily="34" charset="0"/>
            </a:endParaRPr>
          </a:p>
          <a:p>
            <a:pPr marL="0" indent="0">
              <a:buClr>
                <a:srgbClr val="4C1A27"/>
              </a:buClr>
              <a:buSzPts val="1100"/>
            </a:pPr>
            <a:endParaRPr b="1"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Facilitator Note: </a:t>
            </a:r>
            <a:r>
              <a:rPr lang="en-US" dirty="0">
                <a:solidFill>
                  <a:srgbClr val="333333"/>
                </a:solidFill>
                <a:latin typeface="Calibri" panose="020F0502020204030204" pitchFamily="34" charset="0"/>
                <a:ea typeface="Calibri"/>
                <a:cs typeface="Calibri"/>
                <a:sym typeface="Calibri"/>
              </a:rPr>
              <a:t>Before moving to the Target Outcomes direct participants to the QR code on the slide. Participants will need to use their phones to scan the code to complete the pre-test in Qualtrics. </a:t>
            </a:r>
            <a:endParaRPr dirty="0">
              <a:latin typeface="Calibri" panose="020F0502020204030204" pitchFamily="34" charset="0"/>
            </a:endParaRPr>
          </a:p>
          <a:p>
            <a:pPr marL="483265" indent="-241632"/>
            <a:endParaRPr dirty="0">
              <a:latin typeface="Calibri" panose="020F0502020204030204" pitchFamily="34" charset="0"/>
              <a:ea typeface="Calibri"/>
              <a:cs typeface="Calibri"/>
              <a:sym typeface="Calibri"/>
            </a:endParaRPr>
          </a:p>
        </p:txBody>
      </p:sp>
      <p:sp>
        <p:nvSpPr>
          <p:cNvPr id="1255" name="Google Shape;1255;p44:notes"/>
          <p:cNvSpPr>
            <a:spLocks noGrp="1" noRot="1" noChangeAspect="1"/>
          </p:cNvSpPr>
          <p:nvPr>
            <p:ph type="sldImg" idx="2"/>
          </p:nvPr>
        </p:nvSpPr>
        <p:spPr>
          <a:xfrm>
            <a:off x="876300" y="995363"/>
            <a:ext cx="6051550" cy="3403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3"/>
        <p:cNvGrpSpPr/>
        <p:nvPr/>
      </p:nvGrpSpPr>
      <p:grpSpPr>
        <a:xfrm>
          <a:off x="0" y="0"/>
          <a:ext cx="0" cy="0"/>
          <a:chOff x="0" y="0"/>
          <a:chExt cx="0" cy="0"/>
        </a:xfrm>
      </p:grpSpPr>
      <p:sp>
        <p:nvSpPr>
          <p:cNvPr id="1264" name="Google Shape;1264;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65" name="Google Shape;1265;p1: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ea typeface="Calibri" panose="020F0502020204030204" pitchFamily="34" charset="0"/>
              </a:rPr>
              <a:t>WELCOME TO INVESTIGATIONS - WHY WE DO THIS WORK</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Time: </a:t>
            </a:r>
            <a:r>
              <a:rPr lang="en-US" dirty="0">
                <a:latin typeface="Calibri" panose="020F0502020204030204" pitchFamily="34" charset="0"/>
                <a:ea typeface="Calibri" panose="020F0502020204030204" pitchFamily="34" charset="0"/>
              </a:rPr>
              <a:t>10 minutes</a:t>
            </a:r>
          </a:p>
          <a:p>
            <a:pPr marL="0">
              <a:lnSpc>
                <a:spcPct val="115000"/>
              </a:lnSpc>
            </a:pPr>
            <a:r>
              <a:rPr lang="en-US" b="1" dirty="0">
                <a:latin typeface="Calibri" panose="020F0502020204030204" pitchFamily="34" charset="0"/>
                <a:ea typeface="Calibri" panose="020F0502020204030204" pitchFamily="34" charset="0"/>
              </a:rPr>
              <a:t>Purpose:</a:t>
            </a:r>
            <a:r>
              <a:rPr lang="en-US" dirty="0">
                <a:latin typeface="Calibri" panose="020F0502020204030204" pitchFamily="34" charset="0"/>
                <a:ea typeface="Calibri" panose="020F0502020204030204" pitchFamily="34" charset="0"/>
              </a:rPr>
              <a:t> To open the specialty track on the Division’s vision and on each participant’s own reason for taking this job, before any content is introduced</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Before we talk about referrals or systems or timelines, I want to start somewhere else. The Division’s vision is that every child has a safe and stable family every day. Everything in the next two weeks serves that one sentence. You are not here to process cases. You are here because when somebody calls and says a child may not be safe, someone has to go find out — and starting now, that someone is you.</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That is an extraordinary amount of authority to hand a person. You can knock on a stranger’s door and ask questions nobody else gets to ask. What you write down can separate a family or keep one together. People will be frightened of you before they have met you. Done carelessly, this work causes real harm. Done well, children are safer and families are treated with dignity on the worst day of their lives. Both of those are true at the same time, and holding both is the job.</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Give each participant an index card.</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Ask them to write, privately, the answer to one question: Why did you take this job?</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Tell them no one will read it. They keep the card in their Participant Manual, and we come back to it on the last day of the specialty training.</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Invite two or three volunteers to share only if they want to. Do not go around the room.</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Notes:</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 not rush this and do not fill the silence. Let it be quiet.</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 not turn this into introductions. </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If the room is guarded, answer the question yourself first. Keep it short and keep it true.</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Every child has a safe and stable family every day, this is the vision the work serves.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The authority this job carries is real, and it can help or harm.</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Their own reason for being here is a resource they will need later in this training and in the field.</a:t>
            </a:r>
          </a:p>
          <a:p>
            <a:pPr marL="0" indent="0"/>
            <a:endParaRPr dirty="0">
              <a:latin typeface="Calibri" panose="020F0502020204030204" pitchFamily="34" charset="0"/>
            </a:endParaRPr>
          </a:p>
        </p:txBody>
      </p:sp>
      <p:sp>
        <p:nvSpPr>
          <p:cNvPr id="1266" name="Google Shape;1266;p1: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9</a:t>
            </a:fld>
            <a:endParaRPr sz="120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5"/>
        <p:cNvGrpSpPr/>
        <p:nvPr/>
      </p:nvGrpSpPr>
      <p:grpSpPr>
        <a:xfrm>
          <a:off x="0" y="0"/>
          <a:ext cx="0" cy="0"/>
          <a:chOff x="0" y="0"/>
          <a:chExt cx="0" cy="0"/>
        </a:xfrm>
      </p:grpSpPr>
      <p:sp>
        <p:nvSpPr>
          <p:cNvPr id="1286" name="Google Shape;1286;p2:notes"/>
          <p:cNvSpPr>
            <a:spLocks noGrp="1" noRot="1" noChangeAspect="1"/>
          </p:cNvSpPr>
          <p:nvPr>
            <p:ph type="sldImg" idx="2"/>
          </p:nvPr>
        </p:nvSpPr>
        <p:spPr>
          <a:xfrm>
            <a:off x="811213" y="1219200"/>
            <a:ext cx="5854700" cy="32940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7" name="Google Shape;1287;p2:notes"/>
          <p:cNvSpPr txBox="1">
            <a:spLocks noGrp="1"/>
          </p:cNvSpPr>
          <p:nvPr>
            <p:ph type="body" idx="1"/>
          </p:nvPr>
        </p:nvSpPr>
        <p:spPr>
          <a:xfrm>
            <a:off x="747777" y="4697587"/>
            <a:ext cx="5982208" cy="3843481"/>
          </a:xfrm>
          <a:prstGeom prst="rect">
            <a:avLst/>
          </a:prstGeom>
          <a:noFill/>
          <a:ln>
            <a:noFill/>
          </a:ln>
        </p:spPr>
        <p:txBody>
          <a:bodyPr spcFirstLastPara="1" wrap="square" lIns="98486" tIns="49230" rIns="98486" bIns="49230" anchor="t" anchorCtr="0">
            <a:noAutofit/>
          </a:bodyPr>
          <a:lstStyle/>
          <a:p>
            <a:pPr marL="0">
              <a:lnSpc>
                <a:spcPct val="115000"/>
              </a:lnSpc>
            </a:pPr>
            <a:r>
              <a:rPr lang="en-US" b="1" dirty="0">
                <a:latin typeface="Calibri" panose="020F0502020204030204" pitchFamily="34" charset="0"/>
              </a:rPr>
              <a:t>TARGET OUTCOMES</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 </a:t>
            </a:r>
            <a:r>
              <a:rPr lang="en-US" dirty="0">
                <a:latin typeface="Calibri" panose="020F0502020204030204" pitchFamily="34" charset="0"/>
                <a:ea typeface="Calibri" panose="020F0502020204030204" pitchFamily="34" charset="0"/>
              </a:rPr>
              <a:t>2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clearly define what participants should gain from Day 1 and set realistic, introductory expectations focused on practical application</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a:t>
            </a:r>
          </a:p>
          <a:p>
            <a:pPr marL="0">
              <a:lnSpc>
                <a:spcPct val="115000"/>
              </a:lnSpc>
            </a:pPr>
            <a:r>
              <a:rPr lang="en-US" b="1" i="1" dirty="0">
                <a:latin typeface="Calibri" panose="020F0502020204030204" pitchFamily="34" charset="0"/>
                <a:ea typeface="Calibri" panose="020F0502020204030204" pitchFamily="34" charset="0"/>
              </a:rPr>
              <a:t>By the end of this section Specialists will:</a:t>
            </a:r>
          </a:p>
          <a:p>
            <a:pPr marL="0">
              <a:lnSpc>
                <a:spcPct val="115000"/>
              </a:lnSpc>
              <a:buFont typeface="Arial" panose="020B0604020202020204" pitchFamily="34" charset="0"/>
              <a:buChar char="•"/>
            </a:pPr>
            <a:r>
              <a:rPr lang="en-US" sz="1200" b="1" i="1" u="none" strike="noStrike" cap="none" dirty="0">
                <a:solidFill>
                  <a:srgbClr val="333333"/>
                </a:solidFill>
                <a:latin typeface="Calibri"/>
                <a:ea typeface="Calibri"/>
                <a:cs typeface="Calibri"/>
                <a:sym typeface="Calibri"/>
              </a:rPr>
              <a:t>Learn how to locate and review a CHRIS referral. </a:t>
            </a:r>
            <a:endParaRPr lang="en-US" sz="800" b="1" i="1" u="none" strike="noStrike" cap="none" dirty="0">
              <a:solidFill>
                <a:schemeClr val="dk1"/>
              </a:solidFill>
              <a:latin typeface="Arial"/>
              <a:ea typeface="Calibri"/>
              <a:cs typeface="Arial"/>
              <a:sym typeface="Arial"/>
            </a:endParaRPr>
          </a:p>
          <a:p>
            <a:pPr marL="0">
              <a:lnSpc>
                <a:spcPct val="115000"/>
              </a:lnSpc>
              <a:buFont typeface="Arial" panose="020B0604020202020204" pitchFamily="34" charset="0"/>
              <a:buChar char="•"/>
            </a:pPr>
            <a:r>
              <a:rPr lang="en-US" sz="1200" b="1" i="1" u="none" strike="noStrike" cap="none" dirty="0">
                <a:solidFill>
                  <a:srgbClr val="333333"/>
                </a:solidFill>
                <a:latin typeface="Calibri"/>
                <a:ea typeface="Calibri"/>
                <a:cs typeface="Calibri"/>
                <a:sym typeface="Calibri"/>
              </a:rPr>
              <a:t>Identify key information and gaps in CHRIS referrals. </a:t>
            </a:r>
            <a:endParaRPr lang="en-US" sz="800" b="1" i="1" u="none" strike="noStrike" cap="none" dirty="0">
              <a:solidFill>
                <a:schemeClr val="dk1"/>
              </a:solidFill>
              <a:latin typeface="Arial"/>
              <a:ea typeface="Calibri"/>
              <a:cs typeface="Arial"/>
              <a:sym typeface="Arial"/>
            </a:endParaRPr>
          </a:p>
          <a:p>
            <a:pPr marL="0">
              <a:lnSpc>
                <a:spcPct val="115000"/>
              </a:lnSpc>
              <a:buFont typeface="Arial" panose="020B0604020202020204" pitchFamily="34" charset="0"/>
              <a:buChar char="•"/>
            </a:pPr>
            <a:r>
              <a:rPr lang="en-US" sz="1200" b="1" i="1" u="none" strike="noStrike" cap="none" dirty="0">
                <a:solidFill>
                  <a:srgbClr val="333333"/>
                </a:solidFill>
                <a:latin typeface="Calibri"/>
                <a:ea typeface="Calibri"/>
                <a:cs typeface="Calibri"/>
                <a:sym typeface="Calibri"/>
              </a:rPr>
              <a:t>Develop an investigate plan.</a:t>
            </a:r>
            <a:endParaRPr lang="en-US" sz="800" b="1" i="1" u="none" strike="noStrike" cap="none" dirty="0">
              <a:solidFill>
                <a:schemeClr val="dk1"/>
              </a:solidFill>
              <a:latin typeface="Arial"/>
              <a:ea typeface="Calibri"/>
              <a:cs typeface="Arial"/>
              <a:sym typeface="Arial"/>
            </a:endParaRPr>
          </a:p>
          <a:p>
            <a:pPr marL="0">
              <a:lnSpc>
                <a:spcPct val="115000"/>
              </a:lnSpc>
              <a:buFont typeface="Arial" panose="020B0604020202020204" pitchFamily="34" charset="0"/>
              <a:buChar char="•"/>
            </a:pPr>
            <a:r>
              <a:rPr lang="en-US" sz="1200" b="1" i="1" u="none" strike="noStrike" cap="none" dirty="0">
                <a:solidFill>
                  <a:srgbClr val="333333"/>
                </a:solidFill>
                <a:latin typeface="Calibri"/>
                <a:ea typeface="Calibri"/>
                <a:cs typeface="Calibri"/>
                <a:sym typeface="Calibri"/>
              </a:rPr>
              <a:t>Develop an initial investigation strategy based on referral information.</a:t>
            </a:r>
            <a:endParaRPr lang="en-US" sz="800" b="1" i="1" dirty="0"/>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p:txBody>
      </p:sp>
      <p:sp>
        <p:nvSpPr>
          <p:cNvPr id="1288" name="Google Shape;1288;p2:notes"/>
          <p:cNvSpPr txBox="1">
            <a:spLocks noGrp="1"/>
          </p:cNvSpPr>
          <p:nvPr>
            <p:ph type="sldNum" idx="12"/>
          </p:nvPr>
        </p:nvSpPr>
        <p:spPr>
          <a:xfrm>
            <a:off x="4235667" y="9271467"/>
            <a:ext cx="3240363" cy="489755"/>
          </a:xfrm>
          <a:prstGeom prst="rect">
            <a:avLst/>
          </a:prstGeom>
          <a:noFill/>
          <a:ln>
            <a:noFill/>
          </a:ln>
        </p:spPr>
        <p:txBody>
          <a:bodyPr spcFirstLastPara="1" wrap="square" lIns="98486" tIns="49230" rIns="98486" bIns="49230" anchor="b" anchorCtr="0">
            <a:noAutofit/>
          </a:bodyPr>
          <a:lstStyle/>
          <a:p>
            <a:pPr algn="r">
              <a:buSzPts val="1400"/>
            </a:pPr>
            <a:fld id="{00000000-1234-1234-1234-123412341234}" type="slidenum">
              <a:rPr lang="en-US" sz="1200">
                <a:latin typeface="Calibri" panose="020F0502020204030204" pitchFamily="34" charset="0"/>
              </a:rPr>
              <a:pPr algn="r">
                <a:buSzPts val="1400"/>
              </a:pPr>
              <a:t>10</a:t>
            </a:fld>
            <a:endParaRPr sz="120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6"/>
        <p:cNvGrpSpPr/>
        <p:nvPr/>
      </p:nvGrpSpPr>
      <p:grpSpPr>
        <a:xfrm>
          <a:off x="0" y="0"/>
          <a:ext cx="0" cy="0"/>
          <a:chOff x="0" y="0"/>
          <a:chExt cx="0" cy="0"/>
        </a:xfrm>
      </p:grpSpPr>
      <p:sp>
        <p:nvSpPr>
          <p:cNvPr id="1297" name="Google Shape;1297;p4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8" name="Google Shape;1298;p46: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rPr>
              <a:t>FROM REFERRAL TO FIRST RESPONSE</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5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set expectations for a hands-on, application-based training day and establish that this training builds on prior knowledge rather than repeating it</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Participant Manual: </a:t>
            </a:r>
            <a:r>
              <a:rPr lang="en-US" dirty="0">
                <a:latin typeface="Calibri" panose="020F0502020204030204" pitchFamily="34" charset="0"/>
                <a:ea typeface="Calibri" panose="020F0502020204030204" pitchFamily="34" charset="0"/>
              </a:rPr>
              <a:t>Flowers Investigation File (Referral Snapshot, Assignment Memo, and Family Chronology)</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You walk into the office Monday morning. This referral is assigned to you. What is the first thing you are doing in the first 15 minutes?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As the students answer your question, write the answers received on a flip chart. </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254665" lvl="0" indent="-228600">
              <a:lnSpc>
                <a:spcPct val="115000"/>
              </a:lnSpc>
              <a:buFont typeface="+mj-lt"/>
              <a:buAutoNum type="arabicPeriod"/>
            </a:pPr>
            <a:r>
              <a:rPr lang="en-US" dirty="0">
                <a:latin typeface="Calibri" panose="020F0502020204030204" pitchFamily="34" charset="0"/>
                <a:ea typeface="Calibri" panose="020F0502020204030204" pitchFamily="34" charset="0"/>
              </a:rPr>
              <a:t>Tell the tables they have exactly 2 minutes to write down every tool, database, or person they can think of to check </a:t>
            </a:r>
            <a:r>
              <a:rPr lang="en-US" i="1" dirty="0">
                <a:latin typeface="Calibri" panose="020F0502020204030204" pitchFamily="34" charset="0"/>
                <a:ea typeface="Calibri" panose="020F0502020204030204" pitchFamily="34" charset="0"/>
              </a:rPr>
              <a:t>before</a:t>
            </a:r>
            <a:r>
              <a:rPr lang="en-US" dirty="0">
                <a:latin typeface="Calibri" panose="020F0502020204030204" pitchFamily="34" charset="0"/>
                <a:ea typeface="Calibri" panose="020F0502020204030204" pitchFamily="34" charset="0"/>
              </a:rPr>
              <a:t> they drive out to knock on a door.</a:t>
            </a:r>
          </a:p>
          <a:p>
            <a:pPr marL="254665" lvl="0" indent="-228600">
              <a:lnSpc>
                <a:spcPct val="115000"/>
              </a:lnSpc>
              <a:buFont typeface="+mj-lt"/>
              <a:buAutoNum type="arabicPeriod"/>
            </a:pPr>
            <a:r>
              <a:rPr lang="en-US" dirty="0">
                <a:latin typeface="Calibri" panose="020F0502020204030204" pitchFamily="34" charset="0"/>
                <a:ea typeface="Calibri" panose="020F0502020204030204" pitchFamily="34" charset="0"/>
              </a:rPr>
              <a:t>Have them shout out their top answers as a whole room.</a:t>
            </a:r>
          </a:p>
          <a:p>
            <a:pPr marL="0">
              <a:lnSpc>
                <a:spcPct val="115000"/>
              </a:lnSpc>
            </a:pPr>
            <a:endParaRPr lang="en-US" b="1"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You already did the hard work of learning the core rules and definitions in Foundations. We aren't here to read the policy manual back to you. We are here to talk about what you actually do when that notification pops up on your screen. You aren't students analyzing a story anymore, you are the primary investigator assigned to the Flowers family, and their safety depends on how you move.</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Notes:</a:t>
            </a:r>
            <a:r>
              <a:rPr lang="en-US" dirty="0">
                <a:latin typeface="Calibri" panose="020F0502020204030204" pitchFamily="34" charset="0"/>
                <a:ea typeface="Calibri" panose="020F0502020204030204" pitchFamily="34" charset="0"/>
              </a:rPr>
              <a:t> Do not let the groups drift into debating policy numbers or text definitions. Keep the focus solely on the physical steps they take at their desks before hitting the road.</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Day 1 of Investigations is designed to build on what you have already learned in Foundations and earlier coursework, so today will feel different from those experiences.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Instead of focusing on policy and definitions, we are going to focus on what you do when a referral is assigned to you. Throughout the day, you will be working through a case scenario that mirrors real-life situations you will encounter in your role. The goal is for you to begin thinking and responding like a Social Services Specialist from the moment a case hits your workload.</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Question: </a:t>
            </a:r>
            <a:r>
              <a:rPr lang="en-US" dirty="0">
                <a:latin typeface="Calibri" panose="020F0502020204030204" pitchFamily="34" charset="0"/>
                <a:ea typeface="Calibri" panose="020F0502020204030204" pitchFamily="34" charset="0"/>
              </a:rPr>
              <a:t>(ask the following question and validate responses)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When you think about starting an investigation, what part feels most real or most immediate to you?</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Responses may include timelines, contacting families, uncertainty, and safety concerns.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Connect responses to today’s focus on first steps when receiving a referral.</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This training is application-based, not lecture-based.</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Builds on prior learning.</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Focus is on real-world workflow and decision-making.</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will engage with a case scenario throughout the day and weeks to come.</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This is an active lab, not a lecture.</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We are using a real, messy, lifelike case scenario all week.</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dirty="0">
                <a:latin typeface="Calibri" panose="020F0502020204030204" pitchFamily="34" charset="0"/>
                <a:ea typeface="Calibri" panose="020F0502020204030204" pitchFamily="34" charset="0"/>
              </a:rPr>
              <a:t> </a:t>
            </a:r>
          </a:p>
          <a:p>
            <a:pPr marL="483265" indent="-241632"/>
            <a:endParaRPr dirty="0">
              <a:latin typeface="Calibri" panose="020F0502020204030204" pitchFamily="34" charset="0"/>
            </a:endParaRPr>
          </a:p>
        </p:txBody>
      </p:sp>
      <p:sp>
        <p:nvSpPr>
          <p:cNvPr id="1299" name="Google Shape;1299;p46: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solidFill>
                  <a:schemeClr val="dk1"/>
                </a:solidFill>
                <a:latin typeface="Calibri" panose="020F0502020204030204" pitchFamily="34" charset="0"/>
              </a:rPr>
              <a:pPr algn="r">
                <a:buSzPts val="1200"/>
              </a:pPr>
              <a:t>11</a:t>
            </a:fld>
            <a:endParaRPr sz="1200">
              <a:solidFill>
                <a:schemeClr val="dk1"/>
              </a:solidFill>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9"/>
        <p:cNvGrpSpPr/>
        <p:nvPr/>
      </p:nvGrpSpPr>
      <p:grpSpPr>
        <a:xfrm>
          <a:off x="0" y="0"/>
          <a:ext cx="0" cy="0"/>
          <a:chOff x="0" y="0"/>
          <a:chExt cx="0" cy="0"/>
        </a:xfrm>
      </p:grpSpPr>
      <p:sp>
        <p:nvSpPr>
          <p:cNvPr id="1340" name="Google Shape;1340;p4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41" name="Google Shape;1341;p48: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ea typeface="Calibri" panose="020F0502020204030204" pitchFamily="34" charset="0"/>
              </a:rPr>
              <a:t>THE FIRST 90 SECONDS - WHAT DOES THIS LOOK LIKE FROM THE OTHER SIDE OF THE DOOR</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 </a:t>
            </a:r>
            <a:r>
              <a:rPr lang="en-US" dirty="0">
                <a:latin typeface="Calibri" panose="020F0502020204030204" pitchFamily="34" charset="0"/>
                <a:ea typeface="Calibri" panose="020F0502020204030204" pitchFamily="34" charset="0"/>
              </a:rPr>
              <a:t>15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ground participants in the family’s experience of being investigated before they begin planning their own response</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Resource: </a:t>
            </a:r>
            <a:r>
              <a:rPr lang="en-US" dirty="0">
                <a:latin typeface="Calibri" panose="020F0502020204030204" pitchFamily="34" charset="0"/>
                <a:ea typeface="Calibri" panose="020F0502020204030204" pitchFamily="34" charset="0"/>
              </a:rPr>
              <a:t>What Does This Look Like Script, Audio Recording Embedded in PowerPoint</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We have just spent half an hour reading about the Flowers family the way the system sees them: a narrative, a set of allegations, a list of names. Before we go further, I want you to hear this from the other direction. The family in front of you is not experiencing a referral. They are experiencing a stranger with state authority standing on their porch asking about their children.</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Play the recording.</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Sit in silence for thirty seconds after it ends before you say anything.</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Then ask the questions below. Take the answers. Do not correct them.</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did you hear that you had not thought about before?</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did the Specialist in that account do that helped? What did they do that made it worse?</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Nothing in that account changes whether a child was safe. So, what does it change about how you do the work?</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usually name fear, not knowing what would happen next, not knowing their rights, and feeling judged before being asked a single question.</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The helpful behaviors are almost always small: saying who you are and why you are there, explaining what happens next, listening before writing, treating the caregiver like a person.</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Reinforce that the safety decision does not soften. How you carry it out is what changes.</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Notes:</a:t>
            </a:r>
            <a:endParaRPr lang="en-US" dirty="0">
              <a:latin typeface="Calibri" panose="020F0502020204030204" pitchFamily="34" charset="0"/>
              <a:ea typeface="Calibri" panose="020F0502020204030204" pitchFamily="34" charset="0"/>
            </a:endParaRP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 not let this turn into a debate about whether the system is good or bad. Keep it on what the participant will do differently at the door.</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Everything you do today happens to a real family.</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Families experience the investigation, not the referral.</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Thorough and humane are not in tension. The best investigators are both.</a:t>
            </a:r>
          </a:p>
          <a:p>
            <a:pPr marL="483265" indent="-241632">
              <a:spcBef>
                <a:spcPts val="634"/>
              </a:spcBef>
              <a:spcAft>
                <a:spcPts val="634"/>
              </a:spcAft>
            </a:pPr>
            <a:endParaRPr dirty="0">
              <a:solidFill>
                <a:schemeClr val="dk2"/>
              </a:solidFill>
              <a:latin typeface="Calibri" panose="020F0502020204030204" pitchFamily="34" charset="0"/>
            </a:endParaRPr>
          </a:p>
        </p:txBody>
      </p:sp>
      <p:sp>
        <p:nvSpPr>
          <p:cNvPr id="1342" name="Google Shape;1342;p48: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solidFill>
                  <a:schemeClr val="dk1"/>
                </a:solidFill>
                <a:latin typeface="Calibri" panose="020F0502020204030204" pitchFamily="34" charset="0"/>
              </a:rPr>
              <a:pPr algn="r">
                <a:buSzPts val="1200"/>
              </a:pPr>
              <a:t>12</a:t>
            </a:fld>
            <a:endParaRPr sz="1200">
              <a:solidFill>
                <a:schemeClr val="dk1"/>
              </a:solidFill>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7"/>
        <p:cNvGrpSpPr/>
        <p:nvPr/>
      </p:nvGrpSpPr>
      <p:grpSpPr>
        <a:xfrm>
          <a:off x="0" y="0"/>
          <a:ext cx="0" cy="0"/>
          <a:chOff x="0" y="0"/>
          <a:chExt cx="0" cy="0"/>
        </a:xfrm>
      </p:grpSpPr>
      <p:sp>
        <p:nvSpPr>
          <p:cNvPr id="1308" name="Google Shape;1308;p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9" name="Google Shape;1309;p4: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rPr>
              <a:t>SETTING THE STAGE – YOUR ROLE</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 </a:t>
            </a:r>
            <a:r>
              <a:rPr lang="en-US" dirty="0">
                <a:latin typeface="Calibri" panose="020F0502020204030204" pitchFamily="34" charset="0"/>
                <a:ea typeface="Calibri" panose="020F0502020204030204" pitchFamily="34" charset="0"/>
              </a:rPr>
              <a:t>5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ground participants in the reality of their role by emphasizing the immediacy, responsibility, and decision-making required when a referral is assigned</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reflect on what they believe happens when a referral is assigned.</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Engage in a brief table discussion before group share.</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When a referral is assigned to you, the work does not start later, it starts immediately. There is no delay between assignment and responsibility, and timelines begin as soon as that case hits your workload. Your role is to take the information you’ve been given, determine what it means, and decide what needs to happen next to ensure the child’s safety.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You are not waiting for someone else to tell you what to do, you are the one responsible for moving the case forward. You are responsible for making sure this child is seen, safety is assessed, and the investigation moves forward. Today is about helping you begin thinking through those responsibilities in a structured, confident way.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Paraphrase: </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As soon as a case is assigned to you, you are responsible for what happens next. You must review the referral, understand what’s being reported, and decide your next steps. That can feel overwhelming at first, which is why we’re walking through it together today. The goal is to help you feel more prepared to act when that moment comes.</a:t>
            </a:r>
          </a:p>
          <a:p>
            <a:pPr marL="0">
              <a:lnSpc>
                <a:spcPct val="115000"/>
              </a:lnSpc>
            </a:pPr>
            <a:r>
              <a:rPr lang="en-US" dirty="0">
                <a:latin typeface="Calibri" panose="020F0502020204030204" pitchFamily="34" charset="0"/>
                <a:ea typeface="Calibri" panose="020F0502020204030204" pitchFamily="34" charset="0"/>
              </a:rPr>
              <a:t> </a:t>
            </a: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181225" indent="-181225" defTabSz="966529">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do you think happens the moment a referral is assigned to you?</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responsibilities do you believe fall on you right away?</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Checking workload/email.</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Reviewing referral details.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Determining priority and urgency.</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Planning initial steps.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Feeling unsure or overwhelmed.</a:t>
            </a:r>
          </a:p>
          <a:p>
            <a:pPr marL="0" indent="0">
              <a:lnSpc>
                <a:spcPct val="115000"/>
              </a:lnSpc>
            </a:pPr>
            <a:endParaRPr lang="en-US" dirty="0">
              <a:latin typeface="Calibri" panose="020F0502020204030204" pitchFamily="34" charset="0"/>
              <a:ea typeface="Calibri" panose="020F0502020204030204" pitchFamily="34" charset="0"/>
            </a:endParaRPr>
          </a:p>
          <a:p>
            <a:pPr marL="0">
              <a:lnSpc>
                <a:spcPct val="115000"/>
              </a:lnSpc>
            </a:pPr>
            <a:r>
              <a:rPr lang="en-US" i="1" dirty="0">
                <a:latin typeface="Calibri" panose="020F0502020204030204" pitchFamily="34" charset="0"/>
                <a:ea typeface="Calibri" panose="020F0502020204030204" pitchFamily="34" charset="0"/>
              </a:rPr>
              <a:t>Connect responses to today’s structure.</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Question: </a:t>
            </a:r>
            <a:r>
              <a:rPr lang="en-US" dirty="0">
                <a:latin typeface="Calibri" panose="020F0502020204030204" pitchFamily="34" charset="0"/>
                <a:ea typeface="Calibri" panose="020F0502020204030204" pitchFamily="34" charset="0"/>
              </a:rPr>
              <a:t>(ask the following question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feels most challenging about that moment?</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Notes: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Keep this grounded in real experience, not policy language.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Avoid repeating timelines (covered later through application).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Normalize discomfort; this builds psychological safety.</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This slide sets up the need for the Flowers case next.</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a:t>
            </a:r>
            <a:r>
              <a:rPr lang="en-US" dirty="0">
                <a:latin typeface="Calibri" panose="020F0502020204030204" pitchFamily="34" charset="0"/>
                <a:ea typeface="Calibri" panose="020F0502020204030204" pitchFamily="34" charset="0"/>
              </a:rPr>
              <a:t> (ensure the following are covered):</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Responsibility begins immediately upon assignment.</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Timeframes start right away (without deep policy discussion).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Specialist is responsible for:</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Reviewing information.</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Making initial decisions.</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Taking action.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Feeling unsure is normal at this stage.</a:t>
            </a:r>
          </a:p>
          <a:p>
            <a:pPr marL="0" indent="0">
              <a:lnSpc>
                <a:spcPct val="115000"/>
              </a:lnSpc>
            </a:pP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indent="0"/>
            <a:endParaRPr dirty="0">
              <a:latin typeface="Calibri" panose="020F0502020204030204" pitchFamily="34" charset="0"/>
            </a:endParaRPr>
          </a:p>
        </p:txBody>
      </p:sp>
      <p:sp>
        <p:nvSpPr>
          <p:cNvPr id="1310" name="Google Shape;1310;p4: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13</a:t>
            </a:fld>
            <a:endParaRPr sz="120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p4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1" name="Google Shape;1321;p47: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ea typeface="Calibri" panose="020F0502020204030204" pitchFamily="34" charset="0"/>
              </a:rPr>
              <a:t>THE CLOCK IS TICKING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5 minutes</a:t>
            </a:r>
          </a:p>
          <a:p>
            <a:pPr marL="0">
              <a:lnSpc>
                <a:spcPct val="115000"/>
              </a:lnSpc>
            </a:pPr>
            <a:r>
              <a:rPr lang="en-US" b="1" dirty="0">
                <a:latin typeface="Calibri" panose="020F0502020204030204" pitchFamily="34" charset="0"/>
                <a:ea typeface="Calibri" panose="020F0502020204030204" pitchFamily="34" charset="0"/>
              </a:rPr>
              <a:t>Purpose:</a:t>
            </a:r>
            <a:r>
              <a:rPr lang="en-US" dirty="0">
                <a:latin typeface="Calibri" panose="020F0502020204030204" pitchFamily="34" charset="0"/>
                <a:ea typeface="Calibri" panose="020F0502020204030204" pitchFamily="34" charset="0"/>
              </a:rPr>
              <a:t> To show Specialists the heavy responsibility of owning a case from the very first second it drops</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Set Up:</a:t>
            </a:r>
            <a:endParaRPr lang="en-US" dirty="0">
              <a:latin typeface="Calibri" panose="020F0502020204030204" pitchFamily="34" charset="0"/>
              <a:ea typeface="Calibri" panose="020F0502020204030204" pitchFamily="34" charset="0"/>
            </a:endParaRP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Ask participants to stop what they're doing and allow the room to become completely quiet for a few moments.</a:t>
            </a: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Without warning, tap firmly on a table or play a generic alert sound.</a:t>
            </a: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Pause briefly before beginning the activity.</a:t>
            </a:r>
          </a:p>
          <a:p>
            <a:pPr marL="0">
              <a:lnSpc>
                <a:spcPct val="115000"/>
              </a:lnSpc>
            </a:pPr>
            <a:endParaRPr lang="en-US" b="1"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Instructions: </a:t>
            </a:r>
            <a:endParaRPr lang="en-US" dirty="0">
              <a:latin typeface="Calibri" panose="020F0502020204030204" pitchFamily="34" charset="0"/>
              <a:ea typeface="Calibri" panose="020F0502020204030204" pitchFamily="34" charset="0"/>
            </a:endParaRP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Announce:</a:t>
            </a:r>
          </a:p>
          <a:p>
            <a:pPr marL="711864" lvl="1" indent="-228600">
              <a:lnSpc>
                <a:spcPct val="115000"/>
              </a:lnSpc>
              <a:buFont typeface="Arial" panose="020B0604020202020204" pitchFamily="34" charset="0"/>
              <a:buChar char="•"/>
            </a:pPr>
            <a:r>
              <a:rPr lang="en-US" b="1" dirty="0">
                <a:latin typeface="Calibri" panose="020F0502020204030204" pitchFamily="34" charset="0"/>
                <a:ea typeface="Calibri" panose="020F0502020204030204" pitchFamily="34" charset="0"/>
              </a:rPr>
              <a:t>"A Priority 2 case has just been assigned to your workload. The clock starts right now."</a:t>
            </a:r>
            <a:endParaRPr lang="en-US" dirty="0">
              <a:latin typeface="Calibri" panose="020F0502020204030204" pitchFamily="34" charset="0"/>
              <a:ea typeface="Calibri" panose="020F0502020204030204" pitchFamily="34" charset="0"/>
            </a:endParaRP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Allowing the participants to work with a partner, give them three minutes to identify the top three things that could go wrong if a Specialist delays reviewing or acting on the referral for even one hour.</a:t>
            </a: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After three minutes, facilitate a whole-group discussion by asking each pair to share one consequence. Record responses on a flip chart or whiteboard.</a:t>
            </a:r>
          </a:p>
          <a:p>
            <a:pPr marL="228600" indent="-228600">
              <a:lnSpc>
                <a:spcPct val="115000"/>
              </a:lnSpc>
              <a:buFont typeface="+mj-lt"/>
              <a:buAutoNum type="arabicPeriod"/>
            </a:pPr>
            <a:r>
              <a:rPr lang="en-US" dirty="0">
                <a:latin typeface="Calibri" panose="020F0502020204030204" pitchFamily="34" charset="0"/>
                <a:ea typeface="Calibri" panose="020F0502020204030204" pitchFamily="34" charset="0"/>
              </a:rPr>
              <a:t>Transition into the discussion by connecting their responses to the responsibilities of an investigator immediately after a referral is assigned.</a:t>
            </a:r>
          </a:p>
          <a:p>
            <a:pPr marL="0">
              <a:lnSpc>
                <a:spcPct val="115000"/>
              </a:lnSpc>
            </a:pPr>
            <a:endParaRPr lang="en-US" b="1"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In investigations, there is no buffer time. The minute a case hits your name, you own it. If the hotline report is vague, missing an address, or completely confusing, that isn't a reason to wait, it's a direct command to start digging. You're the driver now. As Specialists, your responsibility is to start gathering information, identifying what you know, recognizing what you still need to learn, and developing a plan for your next steps.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a:t>
            </a:r>
            <a:r>
              <a:rPr lang="en-US" dirty="0">
                <a:latin typeface="Calibri" panose="020F0502020204030204" pitchFamily="34" charset="0"/>
                <a:ea typeface="Calibri" panose="020F0502020204030204" pitchFamily="34" charset="0"/>
              </a:rPr>
              <a:t> (ask the following questions and validate responses)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When a case is assigned to you and you have limited details, what's your immediate gut reaction?</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can you do in the first 15 minutes at your desk to turn a vague report into a solid plan?</a:t>
            </a:r>
          </a:p>
          <a:p>
            <a:pPr marL="0" indent="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Help them move away from "waiting for a supervisor" to active desk-checking: looking up old case history, checking school attendance portals, running a quick CLEAR search, or looking for cross-streets.</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Notes:</a:t>
            </a:r>
            <a:r>
              <a:rPr lang="en-US" dirty="0">
                <a:latin typeface="Calibri" panose="020F0502020204030204" pitchFamily="34" charset="0"/>
                <a:ea typeface="Calibri" panose="020F0502020204030204" pitchFamily="34" charset="0"/>
              </a:rPr>
              <a:t> Normalize the feeling of urgency without creating panic. Focus them on concrete, helpful steps they can take immediately.</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The response timeline starts the second the case hits your workload, not when you open it.</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Gaps in a report are problems you have to solve, not reasons to delay action.</a:t>
            </a:r>
          </a:p>
          <a:p>
            <a:pPr marL="0">
              <a:lnSpc>
                <a:spcPct val="150000"/>
              </a:lnSpc>
            </a:pPr>
            <a:br>
              <a:rPr lang="en-US" b="1" dirty="0">
                <a:latin typeface="Calibri" panose="020F0502020204030204" pitchFamily="34" charset="0"/>
                <a:ea typeface="Calibri" panose="020F0502020204030204" pitchFamily="34" charset="0"/>
              </a:rPr>
            </a:br>
            <a:endParaRPr lang="en-US" dirty="0">
              <a:latin typeface="Calibri" panose="020F0502020204030204" pitchFamily="34" charset="0"/>
            </a:endParaRPr>
          </a:p>
          <a:p>
            <a:pPr marL="0">
              <a:lnSpc>
                <a:spcPct val="150000"/>
              </a:lnSpc>
            </a:pPr>
            <a:r>
              <a:rPr lang="en-US" b="1" dirty="0">
                <a:latin typeface="Calibri" panose="020F0502020204030204" pitchFamily="34" charset="0"/>
              </a:rPr>
              <a:t> </a:t>
            </a:r>
          </a:p>
          <a:p>
            <a:pPr marL="483265" indent="-241632"/>
            <a:endParaRPr dirty="0">
              <a:latin typeface="Calibri" panose="020F0502020204030204" pitchFamily="34" charset="0"/>
            </a:endParaRPr>
          </a:p>
        </p:txBody>
      </p:sp>
      <p:sp>
        <p:nvSpPr>
          <p:cNvPr id="1322" name="Google Shape;1322;p47: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solidFill>
                  <a:schemeClr val="dk1"/>
                </a:solidFill>
                <a:latin typeface="Calibri" panose="020F0502020204030204" pitchFamily="34" charset="0"/>
              </a:rPr>
              <a:pPr algn="r">
                <a:buSzPts val="1200"/>
              </a:pPr>
              <a:t>14</a:t>
            </a:fld>
            <a:endParaRPr sz="1200">
              <a:solidFill>
                <a:schemeClr val="dk1"/>
              </a:solidFill>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3"/>
        <p:cNvGrpSpPr/>
        <p:nvPr/>
      </p:nvGrpSpPr>
      <p:grpSpPr>
        <a:xfrm>
          <a:off x="0" y="0"/>
          <a:ext cx="0" cy="0"/>
          <a:chOff x="0" y="0"/>
          <a:chExt cx="0" cy="0"/>
        </a:xfrm>
      </p:grpSpPr>
      <p:sp>
        <p:nvSpPr>
          <p:cNvPr id="1274" name="Google Shape;1274;p4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5" name="Google Shape;1275;p45: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ea typeface="Calibri" panose="020F0502020204030204" pitchFamily="34" charset="0"/>
              </a:rPr>
              <a:t>FROM REFERRAL TO FIRST RESPONSE</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 </a:t>
            </a:r>
            <a:r>
              <a:rPr lang="en-US" dirty="0">
                <a:latin typeface="Calibri" panose="020F0502020204030204" pitchFamily="34" charset="0"/>
                <a:ea typeface="Calibri" panose="020F0502020204030204" pitchFamily="34" charset="0"/>
              </a:rPr>
              <a:t>5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introduce the Flowers case and orient Specialists to the case materials they will use throughout specialty training. This activity establishes that the investigation will develop over time as participants apply investigative skills and Structured Decision Making from referral through finding</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Participant Manual: </a:t>
            </a:r>
            <a:r>
              <a:rPr lang="en-US" dirty="0">
                <a:latin typeface="Calibri" panose="020F0502020204030204" pitchFamily="34" charset="0"/>
                <a:ea typeface="Calibri" panose="020F0502020204030204" pitchFamily="34" charset="0"/>
              </a:rPr>
              <a:t>Flowers Investigation File (Referral Snapshot, Assignment Memo, and Family Chronology)</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Everything you need for this case is in the folder in front of you. Over the next two weeks, you'll build this investigation one piece at a time. By the end of this specialty training, you'll have completed a full investigation from referral through finding.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By the end of today, you won't be expected to know everything about investigations, and that's intentional. Day 1 is about building your foundation for approaching a referral when it's assigned to you. You'll learn how to locate and review a referral in CHRIS, identify key information and gaps, and begin thinking through your next steps.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You'll also start developing an investigation plan based on what you know and what you still need to find out. Today's outcomes are designed to help you feel more confident starting the investigation process, knowing that you'll continue building your knowledge and skills as the investigation unfolds throughout the next two weeks. </a:t>
            </a:r>
          </a:p>
          <a:p>
            <a:pPr marL="0">
              <a:lnSpc>
                <a:spcPct val="115000"/>
              </a:lnSpc>
            </a:pPr>
            <a:endParaRPr lang="en-US" dirty="0">
              <a:latin typeface="Calibri" panose="020F0502020204030204" pitchFamily="34" charset="0"/>
              <a:ea typeface="Calibri" panose="020F0502020204030204" pitchFamily="34" charset="0"/>
            </a:endParaRPr>
          </a:p>
          <a:p>
            <a:pPr marL="0" marR="402720">
              <a:lnSpc>
                <a:spcPct val="115000"/>
              </a:lnSpc>
            </a:pPr>
            <a:r>
              <a:rPr lang="en-US" b="1" i="1" dirty="0">
                <a:latin typeface="Calibri" panose="020F0502020204030204" pitchFamily="34" charset="0"/>
                <a:ea typeface="Calibri" panose="020F0502020204030204" pitchFamily="34" charset="0"/>
              </a:rPr>
              <a:t>To get started, open your Flowers Investigation File and locate the Assignment Memo, Referral Snapshot, and Family Chronology. These documents will serve as the foundation for the investigation you'll build throughout this training.</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 </a:t>
            </a:r>
            <a:r>
              <a:rPr lang="en-US" dirty="0">
                <a:latin typeface="Calibri" panose="020F0502020204030204" pitchFamily="34" charset="0"/>
                <a:ea typeface="Calibri" panose="020F0502020204030204" pitchFamily="34" charset="0"/>
              </a:rPr>
              <a:t>(ask the following question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Looking at these outcomes, which one feels the most familiar to you?</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Familiar: locating referrals, reading reports.</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 </a:t>
            </a:r>
            <a:r>
              <a:rPr lang="en-US" dirty="0">
                <a:latin typeface="Calibri" panose="020F0502020204030204" pitchFamily="34" charset="0"/>
                <a:ea typeface="Calibri" panose="020F0502020204030204" pitchFamily="34" charset="0"/>
              </a:rPr>
              <a:t>(ask the following question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Which one feels the most unclear or challenging right now?</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Challenging: planning next steps, identifying gaps, and decision-making. </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Key Points</a:t>
            </a:r>
            <a:r>
              <a:rPr lang="en-US" dirty="0">
                <a:latin typeface="Calibri" panose="020F0502020204030204" pitchFamily="34" charset="0"/>
                <a:ea typeface="Calibri" panose="020F0502020204030204" pitchFamily="34" charset="0"/>
              </a:rPr>
              <a:t> (ensure the following are covered):</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Day 1 is introductory, not comprehensive.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Focus is on starting an investigation, not completing one.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Emphasis on:</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Locating and reviewing referrals.</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Identifying key information and gaps.</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Beginning decision-making.</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Skills will be built over the next 10 days.</a:t>
            </a:r>
          </a:p>
          <a:p>
            <a:pPr marL="0">
              <a:lnSpc>
                <a:spcPct val="115000"/>
              </a:lnSpc>
            </a:pPr>
            <a:endParaRPr lang="en-US" dirty="0">
              <a:latin typeface="Calibri" panose="020F0502020204030204" pitchFamily="34" charset="0"/>
              <a:ea typeface="Calibri" panose="020F0502020204030204" pitchFamily="34" charset="0"/>
            </a:endParaRPr>
          </a:p>
        </p:txBody>
      </p:sp>
      <p:sp>
        <p:nvSpPr>
          <p:cNvPr id="1276" name="Google Shape;1276;p45: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15</a:t>
            </a:fld>
            <a:endParaRPr sz="1200">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7"/>
        <p:cNvGrpSpPr/>
        <p:nvPr/>
      </p:nvGrpSpPr>
      <p:grpSpPr>
        <a:xfrm>
          <a:off x="0" y="0"/>
          <a:ext cx="0" cy="0"/>
          <a:chOff x="0" y="0"/>
          <a:chExt cx="0" cy="0"/>
        </a:xfrm>
      </p:grpSpPr>
      <p:sp>
        <p:nvSpPr>
          <p:cNvPr id="1328" name="Google Shape;1328;p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29" name="Google Shape;1329;p5: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rPr>
              <a:t>MEET THE FLOWERS / HILL FAMILY</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10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introduce the Flowers case as the central learning tool for the day and begin developing participants’ ability to analyze referral information, identify concerns, and recognize gaps</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Participant Manual:</a:t>
            </a:r>
            <a:r>
              <a:rPr lang="en-US" dirty="0">
                <a:latin typeface="Calibri" panose="020F0502020204030204" pitchFamily="34" charset="0"/>
                <a:ea typeface="Calibri" panose="020F0502020204030204" pitchFamily="34" charset="0"/>
              </a:rPr>
              <a:t> Referral Snapshot (Flowers’ Case), Referral Review Worksheet</a:t>
            </a:r>
          </a:p>
          <a:p>
            <a:pPr marL="0">
              <a:lnSpc>
                <a:spcPct val="115000"/>
              </a:lnSpc>
            </a:pPr>
            <a:r>
              <a:rPr lang="en-US" b="1" dirty="0">
                <a:latin typeface="Calibri" panose="020F0502020204030204" pitchFamily="34" charset="0"/>
                <a:ea typeface="Calibri" panose="020F0502020204030204" pitchFamily="34" charset="0"/>
              </a:rPr>
              <a:t>Facilitator Resource:</a:t>
            </a:r>
            <a:r>
              <a:rPr lang="en-US" dirty="0">
                <a:latin typeface="Calibri" panose="020F0502020204030204" pitchFamily="34" charset="0"/>
                <a:ea typeface="Calibri" panose="020F0502020204030204" pitchFamily="34" charset="0"/>
              </a:rPr>
              <a:t> Referral Review Worksheet Answers</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Set Up:</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are seated in small groups (2–4 per table).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Ensure all participants have access to the Referral Snapshot.</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Allow time for silent reading before discussion.</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Hotline reports are never perfect. They're written by neighbors who are angry, teachers who are scared, or callers who only saw a tiny piece of the puzzle. They're full of opinions. Your job is to read between the lines, separate what we actually know from what people are guessing, and find the real safety threat. Take a look at the Flowers report and let's pull it apart.</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The Fact-Filter Challenge: With their Flowers case snapshot in front of them, have the participants get a piece of paper and fold it in half to create two columns.</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Have the participants write on one column "What We Can Prove" and on the other column "What is Just a Guess/Rumor”.</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Allow the participants 5 minutes to read the Flowers referral individually.</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Give the participants 5 minutes with a partner to fill out their two columns, pulling direct examples from the referral.</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Ask the participants, based on what little information they have, what questions immediately come to mind? </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Spend 5 minutes tracking the answers on the main board, highlighting the single most critical safety concerns and questions. (Leave the flip chart posted throughout the week and cross off questions as they learn the answers).</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This is the Flowers/Hill family, and this is the case you will be working on throughout today. This is not a simplified example; this is meant to reflect the type of information you will receive when a referral is assigned to you.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As you read the referral, I want you to focus on what stands out to you, what concerns you, and any questions you have immediately. You are not expected to have answers yet. This is about beginning to think like an investigator and noticing what matters. Everything we do for the rest of the day will connect back to this case.</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a:t>
            </a:r>
            <a:r>
              <a:rPr lang="en-US" dirty="0">
                <a:latin typeface="Calibri" panose="020F0502020204030204" pitchFamily="34" charset="0"/>
                <a:ea typeface="Calibri" panose="020F0502020204030204" pitchFamily="34" charset="0"/>
              </a:rPr>
              <a:t> (ask the following questions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is one statement in this report that sounds terrifying but is actually just a subjective opinion or a guess by the caller?</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Look closely at the people mentioned. Who is missing a full name or an identity, and why is that a massive safety risk for you when you walk onto that porch?</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Point out phrases like "the mom is lazy" or "the house is a wreck" as opinions. Contrast them with hard details like "the child has a dark purple bruise under their left eye" or "the three-year-old was found wandering near the highway alone." Remind them that unidentified adults in the home represent a major unknown safety variable.</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Notes:</a:t>
            </a:r>
            <a:r>
              <a:rPr lang="en-US" dirty="0">
                <a:latin typeface="Calibri" panose="020F0502020204030204" pitchFamily="34" charset="0"/>
                <a:ea typeface="Calibri" panose="020F0502020204030204" pitchFamily="34" charset="0"/>
              </a:rPr>
              <a:t> Don't validate or correct their analytical conclusions yet. Let them feel what it's like to navigate an imperfect file with missing pieces. </a:t>
            </a:r>
          </a:p>
          <a:p>
            <a:pPr marL="0">
              <a:lnSpc>
                <a:spcPct val="115000"/>
              </a:lnSpc>
            </a:pPr>
            <a:r>
              <a:rPr lang="en-US" dirty="0">
                <a:latin typeface="Calibri" panose="020F0502020204030204" pitchFamily="34" charset="0"/>
                <a:ea typeface="Calibri" panose="020F0502020204030204" pitchFamily="34" charset="0"/>
              </a:rPr>
              <a:t>Allow the participants time to use their Referral Review Worksheet in their Participant Manual and have them complete it individually. Use the answer sheet from your Facilitator Resources to follow along.</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Paraphrase: </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The case is designed to feel realistic, not perfect, which means there will be missing information and unclear points. As you review it, just focus on your first impressions. You don’t need to solve anything right now.</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Discussions: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Initial impressions of the referral.</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Identification of possible safety concerns.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Recognition of missing or unclear information.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Differences in group observations.</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Notes: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 NOT over-correct or “teach” the case yet.</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Let participants sit in uncertainty; this mirrors real work.</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Encourage multiple perspectives; there is not one “right” answer at this stage.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This activity sets up:</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CHRIS work.</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Information gathering.</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Investigation planning.</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Real reports are messy and incomplete.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Critical thinking has to start before you ever grab your car keys.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Figure out what you know, what you don't know, and what you need to ask immediately.</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Referrals are often incomplete and imperfect.</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Specialists must:</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Identify concerns.</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Recognize gaps.</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Ask questions early.</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Critical thinking begins before any action is taken.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There is no expectation of having answers yet.</a:t>
            </a:r>
          </a:p>
          <a:p>
            <a:pPr marL="0" indent="0"/>
            <a:endParaRPr dirty="0">
              <a:latin typeface="Calibri" panose="020F0502020204030204" pitchFamily="34" charset="0"/>
            </a:endParaRPr>
          </a:p>
        </p:txBody>
      </p:sp>
      <p:sp>
        <p:nvSpPr>
          <p:cNvPr id="1330" name="Google Shape;1330;p5: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16</a:t>
            </a:fld>
            <a:endParaRPr sz="1200">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2"/>
        <p:cNvGrpSpPr/>
        <p:nvPr/>
      </p:nvGrpSpPr>
      <p:grpSpPr>
        <a:xfrm>
          <a:off x="0" y="0"/>
          <a:ext cx="0" cy="0"/>
          <a:chOff x="0" y="0"/>
          <a:chExt cx="0" cy="0"/>
        </a:xfrm>
      </p:grpSpPr>
      <p:sp>
        <p:nvSpPr>
          <p:cNvPr id="1353" name="Google Shape;1353;p4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4" name="Google Shape;1354;p49: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r>
              <a:rPr lang="en-US" b="1" dirty="0">
                <a:latin typeface="Calibri" panose="020F0502020204030204" pitchFamily="34" charset="0"/>
              </a:rPr>
              <a:t>WHAT HAPPENS NEXT? FROM REFERRAL TO ACTION</a:t>
            </a:r>
          </a:p>
          <a:p>
            <a:pPr marL="0"/>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10 minutes</a:t>
            </a:r>
          </a:p>
          <a:p>
            <a:pPr marL="0"/>
            <a:r>
              <a:rPr lang="en-US" b="1" dirty="0">
                <a:solidFill>
                  <a:srgbClr val="000000"/>
                </a:solidFill>
                <a:latin typeface="Calibri" panose="020F0502020204030204" pitchFamily="34" charset="0"/>
              </a:rPr>
              <a:t>Purpose: To transition participants from reviewing a referral to understanding the first steps of an investigation, including initiation expectations, prioritization, and immediate responsibilities.</a:t>
            </a:r>
            <a:endParaRPr lang="en-US" b="1" dirty="0">
              <a:solidFill>
                <a:srgbClr val="434343"/>
              </a:solidFill>
              <a:latin typeface="Calibri" panose="020F0502020204030204" pitchFamily="34" charset="0"/>
            </a:endParaRPr>
          </a:p>
          <a:p>
            <a:pPr marL="0"/>
            <a:r>
              <a:rPr lang="en-US" b="1" dirty="0">
                <a:solidFill>
                  <a:srgbClr val="000000"/>
                </a:solidFill>
                <a:latin typeface="Calibri" panose="020F0502020204030204" pitchFamily="34" charset="0"/>
              </a:rPr>
              <a:t> </a:t>
            </a:r>
            <a:endParaRPr lang="en-US" b="1" dirty="0">
              <a:solidFill>
                <a:srgbClr val="434343"/>
              </a:solidFill>
              <a:latin typeface="Calibri" panose="020F0502020204030204" pitchFamily="34" charset="0"/>
            </a:endParaRPr>
          </a:p>
          <a:p>
            <a:pPr marL="0"/>
            <a:r>
              <a:rPr lang="en-US" b="1" dirty="0">
                <a:solidFill>
                  <a:srgbClr val="000000"/>
                </a:solidFill>
                <a:latin typeface="Calibri" panose="020F0502020204030204" pitchFamily="34" charset="0"/>
              </a:rPr>
              <a:t>Participant Manual: </a:t>
            </a:r>
            <a:r>
              <a:rPr lang="en-US" dirty="0">
                <a:solidFill>
                  <a:srgbClr val="000000"/>
                </a:solidFill>
                <a:latin typeface="Calibri" panose="020F0502020204030204" pitchFamily="34" charset="0"/>
              </a:rPr>
              <a:t>Investigation Planning Worksheet</a:t>
            </a:r>
            <a:endParaRPr lang="en-US" dirty="0">
              <a:solidFill>
                <a:srgbClr val="434343"/>
              </a:solidFill>
              <a:latin typeface="Calibri" panose="020F0502020204030204" pitchFamily="34" charset="0"/>
            </a:endParaRPr>
          </a:p>
          <a:p>
            <a:pPr marL="0" indent="-241632"/>
            <a:r>
              <a:rPr lang="en-US" dirty="0">
                <a:latin typeface="Calibri" panose="020F0502020204030204" pitchFamily="34" charset="0"/>
                <a:ea typeface="Calibri" panose="020F0502020204030204" pitchFamily="34" charset="0"/>
              </a:rPr>
              <a:t> </a:t>
            </a:r>
          </a:p>
          <a:p>
            <a:pPr marL="0"/>
            <a:r>
              <a:rPr lang="en-US" b="1" dirty="0">
                <a:latin typeface="Calibri" panose="020F0502020204030204" pitchFamily="34" charset="0"/>
              </a:rPr>
              <a:t>Activity Set Up:</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Have participants remain in their table groups.</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Ensure each group has:</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The Flowers Referral Snapshot.</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Their Participant Manual.</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Scratch paper or a whiteboard for planning.</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Tell participants to imagine they have just received the Flowers case in CHRIS and are responsible for determining what happens next.</a:t>
            </a:r>
          </a:p>
          <a:p>
            <a:pPr marL="0"/>
            <a:r>
              <a:rPr lang="en-US" b="1" dirty="0">
                <a:latin typeface="Calibri" panose="020F0502020204030204" pitchFamily="34" charset="0"/>
              </a:rPr>
              <a:t> </a:t>
            </a:r>
          </a:p>
          <a:p>
            <a:pPr marL="0"/>
            <a:r>
              <a:rPr lang="en-US" b="1" dirty="0">
                <a:latin typeface="Calibri" panose="020F0502020204030204" pitchFamily="34" charset="0"/>
              </a:rPr>
              <a:t>Activity Instructions:</a:t>
            </a:r>
          </a:p>
          <a:p>
            <a:pPr marL="0"/>
            <a:r>
              <a:rPr lang="en-US" dirty="0">
                <a:latin typeface="Calibri" panose="020F0502020204030204" pitchFamily="34" charset="0"/>
                <a:ea typeface="Calibri" panose="020F0502020204030204" pitchFamily="34" charset="0"/>
              </a:rPr>
              <a:t>Working as an investigative team, groups have </a:t>
            </a:r>
            <a:r>
              <a:rPr lang="en-US" b="1" dirty="0">
                <a:latin typeface="Calibri" panose="020F0502020204030204" pitchFamily="34" charset="0"/>
                <a:ea typeface="Calibri" panose="020F0502020204030204" pitchFamily="34" charset="0"/>
              </a:rPr>
              <a:t>five minutes</a:t>
            </a:r>
            <a:r>
              <a:rPr lang="en-US" dirty="0">
                <a:latin typeface="Calibri" panose="020F0502020204030204" pitchFamily="34" charset="0"/>
                <a:ea typeface="Calibri" panose="020F0502020204030204" pitchFamily="34" charset="0"/>
              </a:rPr>
              <a:t> to develop a brief action plan for the first stage of the investigation.</a:t>
            </a:r>
          </a:p>
          <a:p>
            <a:pPr marL="0"/>
            <a:r>
              <a:rPr lang="en-US" dirty="0">
                <a:latin typeface="Calibri" panose="020F0502020204030204" pitchFamily="34" charset="0"/>
                <a:ea typeface="Calibri" panose="020F0502020204030204" pitchFamily="34" charset="0"/>
              </a:rPr>
              <a:t>As they work, have them discuss:</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What is the very first thing you would do after reviewing the referral?</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Who would you contact first, and why?</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What information do you need before going into the home?</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What absolutely cannot wait?</a:t>
            </a:r>
          </a:p>
          <a:p>
            <a:pPr marL="0"/>
            <a:endParaRPr lang="en-US" dirty="0">
              <a:latin typeface="Calibri" panose="020F0502020204030204" pitchFamily="34" charset="0"/>
              <a:ea typeface="Calibri" panose="020F0502020204030204" pitchFamily="34" charset="0"/>
            </a:endParaRPr>
          </a:p>
          <a:p>
            <a:pPr marL="0"/>
            <a:r>
              <a:rPr lang="en-US" dirty="0">
                <a:latin typeface="Calibri" panose="020F0502020204030204" pitchFamily="34" charset="0"/>
                <a:ea typeface="Calibri" panose="020F0502020204030204" pitchFamily="34" charset="0"/>
              </a:rPr>
              <a:t>After planning, explain that each group will deliver a </a:t>
            </a:r>
            <a:r>
              <a:rPr lang="en-US" b="1" dirty="0">
                <a:latin typeface="Calibri" panose="020F0502020204030204" pitchFamily="34" charset="0"/>
                <a:ea typeface="Calibri" panose="020F0502020204030204" pitchFamily="34" charset="0"/>
              </a:rPr>
              <a:t>one-minute investigator briefing</a:t>
            </a:r>
            <a:r>
              <a:rPr lang="en-US" dirty="0">
                <a:latin typeface="Calibri" panose="020F0502020204030204" pitchFamily="34" charset="0"/>
                <a:ea typeface="Calibri" panose="020F0502020204030204" pitchFamily="34" charset="0"/>
              </a:rPr>
              <a:t> to the class.</a:t>
            </a:r>
          </a:p>
          <a:p>
            <a:pPr marL="0"/>
            <a:r>
              <a:rPr lang="en-US" dirty="0">
                <a:latin typeface="Calibri" panose="020F0502020204030204" pitchFamily="34" charset="0"/>
                <a:ea typeface="Calibri" panose="020F0502020204030204" pitchFamily="34" charset="0"/>
              </a:rPr>
              <a:t> </a:t>
            </a:r>
          </a:p>
          <a:p>
            <a:pPr marL="0"/>
            <a:r>
              <a:rPr lang="en-US" dirty="0">
                <a:latin typeface="Calibri" panose="020F0502020204030204" pitchFamily="34" charset="0"/>
                <a:ea typeface="Calibri" panose="020F0502020204030204" pitchFamily="34" charset="0"/>
              </a:rPr>
              <a:t>Each briefing should begin with:</a:t>
            </a:r>
          </a:p>
          <a:p>
            <a:pPr marL="0"/>
            <a:r>
              <a:rPr lang="en-US" b="1" dirty="0">
                <a:latin typeface="Calibri" panose="020F0502020204030204" pitchFamily="34" charset="0"/>
                <a:ea typeface="Calibri" panose="020F0502020204030204" pitchFamily="34" charset="0"/>
              </a:rPr>
              <a:t>"We've just been assigned the Flowers case. Our first priorities are…"</a:t>
            </a:r>
            <a:endParaRPr lang="en-US" dirty="0">
              <a:latin typeface="Calibri" panose="020F0502020204030204" pitchFamily="34" charset="0"/>
              <a:ea typeface="Calibri" panose="020F0502020204030204" pitchFamily="34" charset="0"/>
            </a:endParaRPr>
          </a:p>
          <a:p>
            <a:pPr marL="0"/>
            <a:r>
              <a:rPr lang="en-US" dirty="0">
                <a:latin typeface="Calibri" panose="020F0502020204030204" pitchFamily="34" charset="0"/>
                <a:ea typeface="Calibri" panose="020F0502020204030204" pitchFamily="34" charset="0"/>
              </a:rPr>
              <a:t> </a:t>
            </a:r>
          </a:p>
          <a:p>
            <a:pPr marL="0"/>
            <a:r>
              <a:rPr lang="en-US" dirty="0">
                <a:latin typeface="Calibri" panose="020F0502020204030204" pitchFamily="34" charset="0"/>
                <a:ea typeface="Calibri" panose="020F0502020204030204" pitchFamily="34" charset="0"/>
              </a:rPr>
              <a:t>Groups should briefly explain the first actions they would take and the reasoning behind those decisions.</a:t>
            </a:r>
          </a:p>
          <a:p>
            <a:pPr marL="0"/>
            <a:r>
              <a:rPr lang="en-US" dirty="0">
                <a:latin typeface="Calibri" panose="020F0502020204030204" pitchFamily="34" charset="0"/>
                <a:ea typeface="Calibri" panose="020F0502020204030204" pitchFamily="34" charset="0"/>
              </a:rPr>
              <a:t> </a:t>
            </a:r>
          </a:p>
          <a:p>
            <a:pPr marL="0"/>
            <a:r>
              <a:rPr lang="en-US" dirty="0">
                <a:latin typeface="Calibri" panose="020F0502020204030204" pitchFamily="34" charset="0"/>
                <a:ea typeface="Calibri" panose="020F0502020204030204" pitchFamily="34" charset="0"/>
              </a:rPr>
              <a:t>After each briefing, invite the class to identify one strength of the group's plan before moving to the next group.</a:t>
            </a:r>
          </a:p>
          <a:p>
            <a:pPr marL="0"/>
            <a:r>
              <a:rPr lang="en-US" b="1" dirty="0">
                <a:latin typeface="Calibri" panose="020F0502020204030204" pitchFamily="34" charset="0"/>
              </a:rPr>
              <a:t> </a:t>
            </a:r>
          </a:p>
          <a:p>
            <a:pPr marL="0"/>
            <a:r>
              <a:rPr lang="en-US" b="1" dirty="0">
                <a:latin typeface="Calibri" panose="020F0502020204030204" pitchFamily="34" charset="0"/>
              </a:rPr>
              <a:t>Say:</a:t>
            </a:r>
          </a:p>
          <a:p>
            <a:pPr marL="0"/>
            <a:r>
              <a:rPr lang="en-US" b="1" i="1" dirty="0">
                <a:latin typeface="Calibri" panose="020F0502020204030204" pitchFamily="34" charset="0"/>
                <a:ea typeface="Calibri" panose="020F0502020204030204" pitchFamily="34" charset="0"/>
              </a:rPr>
              <a:t>Now that you've reviewed the referral, the next question becomes, "What happens next?" Receiving a referral is only the beginning. Once a case is assigned to you, there are specific expectations for how quickly you respond and what you prioritize. Investigations don't begin when you feel ready, they begin immediately based on policy and the information available at that moment.</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Within very short timeframes, you're responsible for locating the child, assessing immediate safety, and beginning to gather information. As you work with your group, imagine this case has just appeared in your workload. Talk through what your first actions would be, who you would contact, what information you still need, and what simply cannot wait. Then, you'll present your plan as though you're briefing your supervisor before heading into the field.</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rPr>
              <a:t> </a:t>
            </a:r>
          </a:p>
          <a:p>
            <a:pPr marL="0"/>
            <a:r>
              <a:rPr lang="en-US" b="1" dirty="0">
                <a:latin typeface="Calibri" panose="020F0502020204030204" pitchFamily="34" charset="0"/>
              </a:rPr>
              <a:t>Activity Discussion:</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After each briefing, facilitate a discussion around:</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The similarities and differences in each group's approach.</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Which actions needed immediate attention versus those that could occur later.</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How groups balanced urgency while continuing to gather information.</a:t>
            </a:r>
          </a:p>
          <a:p>
            <a:pPr marL="664488" lvl="2" indent="-181225">
              <a:buFont typeface="Arial" panose="020B0604020202020204" pitchFamily="34" charset="0"/>
              <a:buChar char="•"/>
            </a:pPr>
            <a:r>
              <a:rPr lang="en-US" dirty="0">
                <a:latin typeface="Calibri" panose="020F0502020204030204" pitchFamily="34" charset="0"/>
                <a:ea typeface="Calibri" panose="020F0502020204030204" pitchFamily="34" charset="0"/>
              </a:rPr>
              <a:t>Common uncertainties specialists experience when beginning a new investigation.</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Reinforce that there may be different approaches, but every decision should support locating the child, assessing safety, and moving the investigation forward.</a:t>
            </a:r>
          </a:p>
          <a:p>
            <a:pPr marL="0"/>
            <a:r>
              <a:rPr lang="en-US" b="1" dirty="0">
                <a:latin typeface="Calibri" panose="020F0502020204030204" pitchFamily="34" charset="0"/>
              </a:rPr>
              <a:t> </a:t>
            </a:r>
          </a:p>
          <a:p>
            <a:pPr marL="0"/>
            <a:r>
              <a:rPr lang="en-US" b="1" dirty="0">
                <a:latin typeface="Calibri" panose="020F0502020204030204" pitchFamily="34" charset="0"/>
              </a:rPr>
              <a:t>Facilitator Notes:</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Allow participants to think through the scenario before introducing policy expectations.</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Avoid correcting groups immediately. Instead, ask questions that encourage them to explain their reasoning, then connect their responses back to policy and best practice.</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Keep the discussion focused on the first stage of an investigation rather than the entire investigative process.</a:t>
            </a:r>
          </a:p>
          <a:p>
            <a:pPr marL="0"/>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marR="402720"/>
            <a:r>
              <a:rPr lang="en-US" b="1" i="1" dirty="0">
                <a:latin typeface="Calibri" panose="020F0502020204030204" pitchFamily="34" charset="0"/>
                <a:ea typeface="Calibri" panose="020F0502020204030204" pitchFamily="34" charset="0"/>
              </a:rPr>
              <a:t>We've talked about what happens next once a referral is assigned. The next question is: How do we determine just how quickly we need to respond? Let's take a closer look at how priority levels and response timeframes guide those decisions.</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rPr>
              <a:t> </a:t>
            </a:r>
          </a:p>
          <a:p>
            <a:pPr marL="0"/>
            <a:r>
              <a:rPr lang="en-US" b="1" dirty="0">
                <a:latin typeface="Calibri" panose="020F0502020204030204" pitchFamily="34" charset="0"/>
              </a:rPr>
              <a:t>Key Points </a:t>
            </a:r>
            <a:r>
              <a:rPr lang="en-US" dirty="0">
                <a:latin typeface="Calibri" panose="020F0502020204030204" pitchFamily="34" charset="0"/>
              </a:rPr>
              <a:t>(ensure the following are covered):</a:t>
            </a:r>
            <a:endParaRPr lang="en-US" b="1" dirty="0">
              <a:latin typeface="Calibri" panose="020F0502020204030204" pitchFamily="34" charset="0"/>
            </a:endParaRPr>
          </a:p>
          <a:p>
            <a:pPr marL="181225" indent="-181225">
              <a:buFont typeface="Arial" panose="020B0604020202020204" pitchFamily="34" charset="0"/>
              <a:buChar char="•"/>
            </a:pPr>
            <a:r>
              <a:rPr lang="en-US" dirty="0">
                <a:latin typeface="Calibri" panose="020F0502020204030204" pitchFamily="34" charset="0"/>
              </a:rPr>
              <a:t>An investigation begins the moment a referral is assigned.</a:t>
            </a:r>
            <a:endParaRPr lang="en-US" b="1" dirty="0">
              <a:latin typeface="Calibri" panose="020F0502020204030204" pitchFamily="34" charset="0"/>
            </a:endParaRP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Response timeframes matter.</a:t>
            </a:r>
          </a:p>
          <a:p>
            <a:pPr marL="181225" lvl="1" indent="-181225">
              <a:buFont typeface="Arial" panose="020B0604020202020204" pitchFamily="34" charset="0"/>
              <a:buChar char="•"/>
            </a:pPr>
            <a:r>
              <a:rPr lang="en-US" dirty="0">
                <a:latin typeface="Calibri" panose="020F0502020204030204" pitchFamily="34" charset="0"/>
                <a:ea typeface="Calibri" panose="020F0502020204030204" pitchFamily="34" charset="0"/>
              </a:rPr>
              <a:t>Priority I investigations must be initiated within </a:t>
            </a:r>
            <a:r>
              <a:rPr lang="en-US" b="1" dirty="0">
                <a:latin typeface="Calibri" panose="020F0502020204030204" pitchFamily="34" charset="0"/>
                <a:ea typeface="Calibri" panose="020F0502020204030204" pitchFamily="34" charset="0"/>
              </a:rPr>
              <a:t>24 hours</a:t>
            </a:r>
            <a:r>
              <a:rPr lang="en-US" dirty="0">
                <a:latin typeface="Calibri" panose="020F0502020204030204" pitchFamily="34" charset="0"/>
                <a:ea typeface="Calibri" panose="020F0502020204030204" pitchFamily="34" charset="0"/>
              </a:rPr>
              <a:t>.</a:t>
            </a:r>
          </a:p>
          <a:p>
            <a:pPr marL="181225" lvl="1" indent="-181225">
              <a:buFont typeface="Arial" panose="020B0604020202020204" pitchFamily="34" charset="0"/>
              <a:buChar char="•"/>
            </a:pPr>
            <a:r>
              <a:rPr lang="en-US" dirty="0">
                <a:latin typeface="Calibri" panose="020F0502020204030204" pitchFamily="34" charset="0"/>
                <a:ea typeface="Calibri" panose="020F0502020204030204" pitchFamily="34" charset="0"/>
              </a:rPr>
              <a:t>Priority II investigations must be initiated within </a:t>
            </a:r>
            <a:r>
              <a:rPr lang="en-US" b="1" dirty="0">
                <a:latin typeface="Calibri" panose="020F0502020204030204" pitchFamily="34" charset="0"/>
                <a:ea typeface="Calibri" panose="020F0502020204030204" pitchFamily="34" charset="0"/>
              </a:rPr>
              <a:t>72 hours</a:t>
            </a:r>
            <a:r>
              <a:rPr lang="en-US" dirty="0">
                <a:latin typeface="Calibri" panose="020F0502020204030204" pitchFamily="34" charset="0"/>
                <a:ea typeface="Calibri" panose="020F0502020204030204" pitchFamily="34" charset="0"/>
              </a:rPr>
              <a:t>.</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The specialist's immediate priorities are locating and seeing the child, assessing child safety, and beginning to gather information.</a:t>
            </a:r>
          </a:p>
          <a:p>
            <a:pPr marL="181225" indent="-181225">
              <a:buFont typeface="Arial" panose="020B0604020202020204" pitchFamily="34" charset="0"/>
              <a:buChar char="•"/>
            </a:pPr>
            <a:r>
              <a:rPr lang="en-US" dirty="0">
                <a:latin typeface="Calibri" panose="020F0502020204030204" pitchFamily="34" charset="0"/>
                <a:ea typeface="Calibri" panose="020F0502020204030204" pitchFamily="34" charset="0"/>
              </a:rPr>
              <a:t>Early decisions establish the direction of the investigation and influence everything that follows</a:t>
            </a:r>
          </a:p>
          <a:p>
            <a:pPr marL="0" lvl="1" indent="0"/>
            <a:endParaRPr dirty="0">
              <a:solidFill>
                <a:srgbClr val="000000"/>
              </a:solidFill>
              <a:latin typeface="Calibri" panose="020F0502020204030204" pitchFamily="34" charset="0"/>
              <a:ea typeface="Calibri"/>
              <a:cs typeface="Calibri"/>
              <a:sym typeface="Calibri"/>
            </a:endParaRPr>
          </a:p>
        </p:txBody>
      </p:sp>
      <p:sp>
        <p:nvSpPr>
          <p:cNvPr id="1355" name="Google Shape;1355;p49: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solidFill>
                  <a:schemeClr val="dk1"/>
                </a:solidFill>
                <a:latin typeface="Calibri" panose="020F0502020204030204" pitchFamily="34" charset="0"/>
              </a:rPr>
              <a:pPr algn="r">
                <a:buSzPts val="1200"/>
              </a:pPr>
              <a:t>17</a:t>
            </a:fld>
            <a:endParaRPr sz="1200">
              <a:solidFill>
                <a:schemeClr val="dk1"/>
              </a:solidFill>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3"/>
        <p:cNvGrpSpPr/>
        <p:nvPr/>
      </p:nvGrpSpPr>
      <p:grpSpPr>
        <a:xfrm>
          <a:off x="0" y="0"/>
          <a:ext cx="0" cy="0"/>
          <a:chOff x="0" y="0"/>
          <a:chExt cx="0" cy="0"/>
        </a:xfrm>
      </p:grpSpPr>
      <p:sp>
        <p:nvSpPr>
          <p:cNvPr id="1364" name="Google Shape;1364;p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5" name="Google Shape;1365;p7: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PRIORITY LEVELS &amp; RESPONSE TIMEFRAMES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ensure participants understand how to interpret assigned priority levels and translate them into required actions, timelines, and urgency in practice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a:t>
            </a:r>
            <a:r>
              <a:rPr lang="en-US" dirty="0">
                <a:solidFill>
                  <a:srgbClr val="000000"/>
                </a:solidFill>
                <a:latin typeface="Calibri" panose="020F0502020204030204" pitchFamily="34" charset="0"/>
                <a:ea typeface="Calibri"/>
                <a:cs typeface="Calibri"/>
                <a:sym typeface="Calibri"/>
              </a:rPr>
              <a:t> Investigation Response Timeframes, Timeline and Priority Assessments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small groups.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State: “This case is assigned as Priority 2”.</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participants keep Flowers referral visible.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0" indent="-93968">
              <a:buFont typeface="Arial"/>
              <a:buAutoNum type="arabicPeriod"/>
            </a:pPr>
            <a:r>
              <a:rPr lang="en-US" dirty="0">
                <a:solidFill>
                  <a:srgbClr val="000000"/>
                </a:solidFill>
                <a:latin typeface="Calibri" panose="020F0502020204030204" pitchFamily="34" charset="0"/>
                <a:ea typeface="Calibri"/>
                <a:cs typeface="Calibri"/>
                <a:sym typeface="Calibri"/>
              </a:rPr>
              <a:t>Tell participants:</a:t>
            </a:r>
            <a:endParaRPr lang="en-US" dirty="0">
              <a:latin typeface="Calibri" panose="020F0502020204030204" pitchFamily="34" charset="0"/>
              <a:ea typeface="Calibri"/>
            </a:endParaRPr>
          </a:p>
          <a:p>
            <a:pPr marL="570520"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case has already been assigned as Priority 2.” Because this is a P2, how does your plan change? </a:t>
            </a:r>
            <a:endParaRPr dirty="0">
              <a:latin typeface="Calibri" panose="020F0502020204030204" pitchFamily="34" charset="0"/>
            </a:endParaRPr>
          </a:p>
          <a:p>
            <a:pPr marL="147664" indent="-241632">
              <a:buFont typeface="+mj-lt"/>
              <a:buAutoNum type="arabicPeriod" startAt="2"/>
            </a:pPr>
            <a:r>
              <a:rPr lang="en-US" dirty="0">
                <a:solidFill>
                  <a:srgbClr val="000000"/>
                </a:solidFill>
                <a:latin typeface="Calibri" panose="020F0502020204030204" pitchFamily="34" charset="0"/>
                <a:ea typeface="Calibri"/>
                <a:cs typeface="Calibri"/>
                <a:sym typeface="Calibri"/>
              </a:rPr>
              <a:t>In groups, discuss:</a:t>
            </a:r>
            <a:endParaRPr dirty="0">
              <a:latin typeface="Calibri" panose="020F0502020204030204" pitchFamily="34" charset="0"/>
            </a:endParaRPr>
          </a:p>
          <a:p>
            <a:pPr marL="630928" lvl="1" indent="-241632">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does that require you to do?</a:t>
            </a:r>
            <a:endParaRPr dirty="0">
              <a:latin typeface="Calibri" panose="020F0502020204030204" pitchFamily="34" charset="0"/>
            </a:endParaRPr>
          </a:p>
          <a:p>
            <a:pPr marL="630928" lvl="1" indent="-241632">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timelines apply?</a:t>
            </a:r>
            <a:endParaRPr lang="en-US" dirty="0">
              <a:latin typeface="Calibri" panose="020F0502020204030204" pitchFamily="34" charset="0"/>
              <a:ea typeface="Calibri"/>
            </a:endParaRPr>
          </a:p>
          <a:p>
            <a:pPr marL="630928" lvl="1" indent="-241632">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must happen first?</a:t>
            </a:r>
            <a:endParaRPr dirty="0">
              <a:latin typeface="Calibri" panose="020F0502020204030204" pitchFamily="34" charset="0"/>
            </a:endParaRPr>
          </a:p>
          <a:p>
            <a:pPr marL="147664" indent="-241632">
              <a:buFont typeface="+mj-lt"/>
              <a:buAutoNum type="arabicPeriod" startAt="2"/>
            </a:pPr>
            <a:r>
              <a:rPr lang="en-US" dirty="0">
                <a:solidFill>
                  <a:srgbClr val="000000"/>
                </a:solidFill>
                <a:latin typeface="Calibri" panose="020F0502020204030204" pitchFamily="34" charset="0"/>
                <a:ea typeface="Calibri"/>
                <a:cs typeface="Calibri"/>
                <a:sym typeface="Calibri"/>
              </a:rPr>
              <a:t>Groups share key responsibilities.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When you receive a case, the priority level has already been assigned based on the information reported to the hotline. Your role is not to determine the priority; you are responsible for responding to it.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That means understanding exactly what that priority requires from you in terms of timelines, actions, and urgency. A Priority 2 case comes with very specific expectations, and your ability to respond appropriately can directly impact child safety. Let’s talk about what that looks like in practice.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of response timelines.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Misconceptions about responsibility.</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between “knowing” vs “acting”.</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urgency looks like in practice.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b="0"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If this is a Priority 2 case, what is your required response timeframe?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does ‘initiation’ actually mean?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must happen before that timeframe expires?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are the risks if those timelines are not met?</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Initiate within </a:t>
            </a:r>
            <a:r>
              <a:rPr lang="en-US" b="1" dirty="0">
                <a:solidFill>
                  <a:srgbClr val="000000"/>
                </a:solidFill>
                <a:latin typeface="Calibri" panose="020F0502020204030204" pitchFamily="34" charset="0"/>
                <a:ea typeface="Calibri"/>
                <a:cs typeface="Calibri"/>
                <a:sym typeface="Calibri"/>
              </a:rPr>
              <a:t>72 hours</a:t>
            </a:r>
            <a:endParaRPr dirty="0">
              <a:solidFill>
                <a:srgbClr val="000000"/>
              </a:solidFill>
              <a:latin typeface="Calibri" panose="020F0502020204030204" pitchFamily="34" charset="0"/>
              <a:ea typeface="Calibri"/>
              <a:cs typeface="Calibri"/>
              <a:sym typeface="Calibri"/>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Initiation =</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Face-to-face contact with alleged victim </a:t>
            </a:r>
            <a:r>
              <a:rPr lang="en-US" b="1" dirty="0">
                <a:solidFill>
                  <a:srgbClr val="000000"/>
                </a:solidFill>
                <a:latin typeface="Calibri" panose="020F0502020204030204" pitchFamily="34" charset="0"/>
                <a:ea typeface="Calibri"/>
                <a:cs typeface="Calibri"/>
                <a:sym typeface="Calibri"/>
              </a:rPr>
              <a:t>OR</a:t>
            </a:r>
            <a:endParaRPr dirty="0">
              <a:solidFill>
                <a:srgbClr val="000000"/>
              </a:solidFill>
              <a:latin typeface="Calibri" panose="020F0502020204030204" pitchFamily="34" charset="0"/>
              <a:ea typeface="Calibri"/>
              <a:cs typeface="Calibri"/>
              <a:sym typeface="Calibri"/>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Due diligence to locate the child</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Begin: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Safety assessment.</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gathering.</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Delays can result in: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Increased risk to the child.</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Policy violations.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Legal and safety consequences.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32" indent="-241632">
              <a:buFont typeface="+mj-lt"/>
              <a:buAutoNum type="arabicPeriod"/>
            </a:pPr>
            <a:r>
              <a:rPr lang="en-US" dirty="0">
                <a:solidFill>
                  <a:srgbClr val="000000"/>
                </a:solidFill>
                <a:latin typeface="Calibri" panose="020F0502020204030204" pitchFamily="34" charset="0"/>
                <a:ea typeface="Calibri"/>
                <a:cs typeface="Calibri"/>
                <a:sym typeface="Calibri"/>
              </a:rPr>
              <a:t>Tell the room: "This Flowers case is officially a Priority 2. You have a 72-hour window."</a:t>
            </a:r>
            <a:endParaRPr dirty="0">
              <a:latin typeface="Calibri" panose="020F0502020204030204" pitchFamily="34" charset="0"/>
            </a:endParaRPr>
          </a:p>
          <a:p>
            <a:pPr marL="241632" indent="-241632">
              <a:buFont typeface="+mj-lt"/>
              <a:buAutoNum type="arabicPeriod"/>
            </a:pPr>
            <a:r>
              <a:rPr lang="en-US" dirty="0">
                <a:solidFill>
                  <a:srgbClr val="000000"/>
                </a:solidFill>
                <a:latin typeface="Calibri" panose="020F0502020204030204" pitchFamily="34" charset="0"/>
                <a:ea typeface="Calibri"/>
                <a:cs typeface="Calibri"/>
                <a:sym typeface="Calibri"/>
              </a:rPr>
              <a:t>Have pairs spend 4 minutes mapping out a realistic timeline of how they will handle their current workload, check histories, call collaterals, drive to the location, and make face-to-face contact before that clock hits zero.</a:t>
            </a:r>
            <a:endParaRPr dirty="0">
              <a:latin typeface="Calibri" panose="020F0502020204030204" pitchFamily="34" charset="0"/>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The hotline assigns the priority level before the case ever hits your desk. You don't get to debate whether a case should be a Priority 1 or a Priority 2, your job is to execute the response timeline perfectly. A Priority 2 means you have 72 hours to see that child face-to-face. Let's look at how you actually map out those hours so you aren't racing the clock at midnight.</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the difference between knowing your deadline and actually managing your time to meet it?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happens to a child if we treat a 72-hour deadline like it's a suggestion rather than a hard boundary?</a:t>
            </a:r>
            <a:endParaRPr dirty="0">
              <a:latin typeface="Calibri" panose="020F0502020204030204" pitchFamily="34" charset="0"/>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Guide them to understand that a late response isn't just a policy violation on a screen, it's an extra day a child is left in an unverified, dangerous environment.</a:t>
            </a:r>
            <a:endParaRPr dirty="0">
              <a:latin typeface="Calibri" panose="020F0502020204030204" pitchFamily="34" charset="0"/>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Key Points: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Priority 1 = Face-to-face initiation within 24 hours.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Priority 2 = Face-to-face initiation within 72 hours.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Timelines are about child safety, plain and simple.</a:t>
            </a:r>
            <a:endParaRPr dirty="0">
              <a:latin typeface="Calibri" panose="020F0502020204030204" pitchFamily="34" charset="0"/>
            </a:endParaRPr>
          </a:p>
          <a:p>
            <a:pPr marL="483265" indent="-241632"/>
            <a:endParaRPr dirty="0">
              <a:latin typeface="Calibri" panose="020F0502020204030204" pitchFamily="34" charset="0"/>
            </a:endParaRPr>
          </a:p>
        </p:txBody>
      </p:sp>
      <p:sp>
        <p:nvSpPr>
          <p:cNvPr id="1366" name="Google Shape;1366;p7: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18</a:t>
            </a:fld>
            <a:endParaRPr sz="1200">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3"/>
        <p:cNvGrpSpPr/>
        <p:nvPr/>
      </p:nvGrpSpPr>
      <p:grpSpPr>
        <a:xfrm>
          <a:off x="0" y="0"/>
          <a:ext cx="0" cy="0"/>
          <a:chOff x="0" y="0"/>
          <a:chExt cx="0" cy="0"/>
        </a:xfrm>
      </p:grpSpPr>
      <p:sp>
        <p:nvSpPr>
          <p:cNvPr id="1374" name="Google Shape;1374;p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5" name="Google Shape;1375;p8: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rPr>
              <a:t>FIRST CONTACT &amp; INITIATION</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10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help participants understand what initiation actually requires in practice, including first contact expectations, locating the child, and beginning safety assessments</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Resource: </a:t>
            </a:r>
            <a:r>
              <a:rPr lang="en-US" dirty="0">
                <a:latin typeface="Calibri" panose="020F0502020204030204" pitchFamily="34" charset="0"/>
                <a:ea typeface="Calibri" panose="020F0502020204030204" pitchFamily="34" charset="0"/>
              </a:rPr>
              <a:t>Acton Card Activity</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Set Up:</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remain in small groups.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Ensure participants keep Flowers’ referral visible.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Prepare to guide discussion toward “seeing the child”.</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Ask participants:</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does it mean to actually start (initiate) an investigation?”</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Groups discuss:</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actions must happen.</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counts as “starting” vs “preparing”.</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Groups share responses.</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Give each table a set of cards with one of the following actions listed on each card:</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Read referral</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Call caregiver</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See child at school</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Leave business card</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Speak to grandmother</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Knock on door</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Ask tables to sort cards of which scenario examples count as initiation</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When we talk about starting an investigation, we are not talking about reading the referral or making phone calls alone. Initiation has a very specific meaning in practice. An investigation is considered initiated when the alleged victim is seen face-to-face, or when you have made documented due diligence efforts to locate that child. This is one of the most critical responsibilities you have, because it directly connects to assessing the child’s safety. Everything you do leading up to that point is preparation, but initiation is about making contact and verifying safety.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You can spend six hours making phone calls, checking CHRIS, and talking to supervisors, but none of that counts as initiating the case. In our world, initiation means eyes on the child, face-to-face, or documented proof that you exhausted every option trying to find them. Everything else is just getting ready. </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Why does policy draw such a hard line between preparing for a case and actually seeing the child?</a:t>
            </a:r>
          </a:p>
          <a:p>
            <a:pPr marL="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If you can't find the child on your first attempt, what exactly does 'due diligence' mean you have to do next?</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p>
          <a:p>
            <a:pPr marL="171450" indent="-17145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Clarify that phone calls to a parent or leaving a business card do </a:t>
            </a:r>
            <a:r>
              <a:rPr lang="en-US" i="1" dirty="0">
                <a:latin typeface="Calibri" panose="020F0502020204030204" pitchFamily="34" charset="0"/>
                <a:ea typeface="Calibri" panose="020F0502020204030204" pitchFamily="34" charset="0"/>
              </a:rPr>
              <a:t>not</a:t>
            </a:r>
            <a:r>
              <a:rPr lang="en-US" dirty="0">
                <a:latin typeface="Calibri" panose="020F0502020204030204" pitchFamily="34" charset="0"/>
                <a:ea typeface="Calibri" panose="020F0502020204030204" pitchFamily="34" charset="0"/>
              </a:rPr>
              <a:t> stop the clock. Real initiation requires visual verification of the child's safety or intense, multi-layered steps to locate them.</a:t>
            </a:r>
          </a:p>
          <a:p>
            <a:pPr marL="0">
              <a:lnSpc>
                <a:spcPct val="115000"/>
              </a:lnSpc>
            </a:pPr>
            <a:endParaRPr lang="en-US" b="1"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Key Points:</a:t>
            </a:r>
          </a:p>
          <a:p>
            <a:pPr marL="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Preparation is necessary, but it is not initiation.</a:t>
            </a:r>
          </a:p>
          <a:p>
            <a:pPr marL="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Initiation means face-to-face contact with the alleged victim or real due diligence.</a:t>
            </a:r>
          </a:p>
          <a:p>
            <a:pPr marL="0">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Every single action you take must be documented instantly.</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Paraphrase: </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You can prepare by reviewing information or making calls, but it doesn’t count as initiated until you’ve seen the child or made reasonable efforts to locate them. This is important because you can’t truly assess safety until you’ve had that contact. This is something we’re going to practice more in depth later, right now, I just want you to be clear on what counts as initiation.</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Discussions: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Misconceptions about what counts as initiation.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Difference between preparation vs action.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Concerns about locating children.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Real-world barriers (e.g., access, unknown location).</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Does reviewing the referral count as initiation?</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Reviewing referral = NOT initiation.</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Does calling the caregiver count as initiation?</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Phone calls alone = NOT initiation.</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must happen for a case to be considered initiated?</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Initiation =</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Seeing the child face-to-face.</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OR documented due diligence to locate.</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Questions: </a:t>
            </a:r>
            <a:r>
              <a:rPr lang="en-US" dirty="0">
                <a:latin typeface="Calibri" panose="020F0502020204030204" pitchFamily="34" charset="0"/>
                <a:ea typeface="Calibri" panose="020F0502020204030204" pitchFamily="34" charset="0"/>
              </a:rPr>
              <a:t>(ask the following questions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if you cannot find the child right away?</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If unable to locate:</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Must document all efforts.</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Continue attempts within the timeframe.</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Utilize resources to locate the child (i.e. school records, CLEAR search, etc.).</a:t>
            </a:r>
          </a:p>
          <a:p>
            <a:pPr marL="13424">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81225" indent="-181225">
              <a:lnSpc>
                <a:spcPct val="115000"/>
              </a:lnSpc>
              <a:buFont typeface="Arial" panose="020B0604020202020204" pitchFamily="34" charset="0"/>
              <a:buChar char="•"/>
            </a:pPr>
            <a:r>
              <a:rPr lang="en-US" b="0" dirty="0">
                <a:latin typeface="Calibri" panose="020F0502020204030204" pitchFamily="34" charset="0"/>
                <a:ea typeface="Calibri" panose="020F0502020204030204" pitchFamily="34" charset="0"/>
              </a:rPr>
              <a:t>Initiation = face-to-face contact with alleged victim OR due diligence.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Preparation ≠ initiation.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First priority is:</a:t>
            </a:r>
          </a:p>
          <a:p>
            <a:pPr marL="664488" lvl="1" indent="-181225">
              <a:lnSpc>
                <a:spcPct val="115000"/>
              </a:lnSpc>
              <a:buFont typeface="Arial" panose="020B0604020202020204" pitchFamily="34" charset="0"/>
              <a:buChar char="•"/>
            </a:pPr>
            <a:r>
              <a:rPr lang="en-US" b="0" dirty="0">
                <a:latin typeface="Calibri" panose="020F0502020204030204" pitchFamily="34" charset="0"/>
                <a:ea typeface="Calibri" panose="020F0502020204030204" pitchFamily="34" charset="0"/>
              </a:rPr>
              <a:t>Locate and see the child.</a:t>
            </a:r>
          </a:p>
          <a:p>
            <a:pPr marL="664488" lvl="1" indent="-181225">
              <a:lnSpc>
                <a:spcPct val="115000"/>
              </a:lnSpc>
              <a:buFont typeface="Arial" panose="020B0604020202020204" pitchFamily="34" charset="0"/>
              <a:buChar char="•"/>
            </a:pPr>
            <a:r>
              <a:rPr lang="en-US" b="0" dirty="0">
                <a:latin typeface="Calibri" panose="020F0502020204030204" pitchFamily="34" charset="0"/>
                <a:ea typeface="Calibri" panose="020F0502020204030204" pitchFamily="34" charset="0"/>
              </a:rPr>
              <a:t>Assess safety immediately.</a:t>
            </a:r>
          </a:p>
          <a:p>
            <a:pPr marL="181225" indent="-181225">
              <a:lnSpc>
                <a:spcPct val="115000"/>
              </a:lnSpc>
              <a:buFont typeface="Arial" panose="020B0604020202020204" pitchFamily="34" charset="0"/>
              <a:buChar char="•"/>
            </a:pPr>
            <a:r>
              <a:rPr lang="en-US" b="0" dirty="0">
                <a:latin typeface="Calibri" panose="020F0502020204030204" pitchFamily="34" charset="0"/>
                <a:ea typeface="Calibri" panose="020F0502020204030204" pitchFamily="34" charset="0"/>
              </a:rPr>
              <a:t>Documentation of efforts is critical.</a:t>
            </a:r>
          </a:p>
          <a:p>
            <a:pPr marL="0" indent="0">
              <a:lnSpc>
                <a:spcPct val="115000"/>
              </a:lnSpc>
            </a:pP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Now that we know what it takes to start an investigation, we’re going to look at what a strong investigation looks like beyond that first step.</a:t>
            </a:r>
            <a:endParaRPr lang="en-US" dirty="0">
              <a:latin typeface="Calibri" panose="020F0502020204030204" pitchFamily="34" charset="0"/>
              <a:ea typeface="Calibri" panose="020F0502020204030204" pitchFamily="34" charset="0"/>
            </a:endParaRPr>
          </a:p>
          <a:p>
            <a:pPr marL="0" indent="0"/>
            <a:endParaRPr b="0" dirty="0">
              <a:latin typeface="Calibri" panose="020F0502020204030204" pitchFamily="34" charset="0"/>
            </a:endParaRPr>
          </a:p>
        </p:txBody>
      </p:sp>
      <p:sp>
        <p:nvSpPr>
          <p:cNvPr id="1376" name="Google Shape;1376;p8: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19</a:t>
            </a:fld>
            <a:endParaRPr sz="1200">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4"/>
        <p:cNvGrpSpPr/>
        <p:nvPr/>
      </p:nvGrpSpPr>
      <p:grpSpPr>
        <a:xfrm>
          <a:off x="0" y="0"/>
          <a:ext cx="0" cy="0"/>
          <a:chOff x="0" y="0"/>
          <a:chExt cx="0" cy="0"/>
        </a:xfrm>
      </p:grpSpPr>
      <p:sp>
        <p:nvSpPr>
          <p:cNvPr id="1385" name="Google Shape;1385;p1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6" name="Google Shape;1386;p10: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ea typeface="Calibri" panose="020F0502020204030204" pitchFamily="34" charset="0"/>
              </a:rPr>
              <a:t>WHAT GOOD INVESTIGATIONS LOOK LIKE</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10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help participants understand the overall mindset and characteristics of a strong investigation, reinforcing that investigations are ongoing, thoughtful processes. Investigations are not just a checklist of tasks</a:t>
            </a:r>
          </a:p>
          <a:p>
            <a:pPr marL="0">
              <a:lnSpc>
                <a:spcPct val="115000"/>
              </a:lnSpc>
            </a:pPr>
            <a:r>
              <a:rPr lang="en-US" b="1" i="1" dirty="0">
                <a:latin typeface="Calibri" panose="020F0502020204030204" pitchFamily="34" charset="0"/>
              </a:rPr>
              <a:t> </a:t>
            </a:r>
            <a:endParaRPr lang="en-US" b="1" dirty="0">
              <a:latin typeface="Calibri" panose="020F0502020204030204" pitchFamily="34" charset="0"/>
            </a:endParaRPr>
          </a:p>
          <a:p>
            <a:pPr marL="0">
              <a:lnSpc>
                <a:spcPct val="115000"/>
              </a:lnSpc>
            </a:pPr>
            <a:r>
              <a:rPr lang="en-US" b="1" dirty="0">
                <a:latin typeface="Calibri" panose="020F0502020204030204" pitchFamily="34" charset="0"/>
              </a:rPr>
              <a:t>Say:</a:t>
            </a:r>
          </a:p>
          <a:p>
            <a:pPr marL="0">
              <a:lnSpc>
                <a:spcPct val="115000"/>
              </a:lnSpc>
            </a:pPr>
            <a:r>
              <a:rPr lang="en-US" b="1" i="1" dirty="0">
                <a:latin typeface="Calibri" panose="020F0502020204030204" pitchFamily="34" charset="0"/>
                <a:ea typeface="Calibri" panose="020F0502020204030204" pitchFamily="34" charset="0"/>
              </a:rPr>
              <a:t>Before we continue talking about investigations, I want you to set child welfare aside for just a minute. Think about the best teacher, coach, supervisor, mentor, coworker, or leader you've ever worked with. What made that person so effective? Take a moment to think about it, and then write a few qualities down. There are no right or wrong answers. Just think about the characteristics that made that person someone you respected and trusted.</a:t>
            </a:r>
            <a:endParaRPr lang="en-US" dirty="0">
              <a:latin typeface="Calibri" panose="020F0502020204030204" pitchFamily="34" charset="0"/>
              <a:ea typeface="Calibri" panose="020F0502020204030204" pitchFamily="34" charset="0"/>
            </a:endParaRPr>
          </a:p>
          <a:p>
            <a:pPr marL="0">
              <a:lnSpc>
                <a:spcPct val="115000"/>
              </a:lnSpc>
            </a:pPr>
            <a:r>
              <a:rPr lang="en-US"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i="1" dirty="0">
                <a:latin typeface="Calibri" panose="020F0502020204030204" pitchFamily="34" charset="0"/>
                <a:ea typeface="Calibri" panose="020F0502020204030204" pitchFamily="34" charset="0"/>
              </a:rPr>
              <a:t>(Allow participants time to write before facilitating discussion.)</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When we think about people like that, the qualities we often identify are things like being trustworthy, prepared, consistent, knowledgeable, calm, organized, fair, respectful, and hardworking.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What's interesting is that almost none of those qualities have anything to do with child welfare knowledge. They are professional qualities. We can teach someone policy. We can teach someone how to navigate CHRIS or complete required forms. It's much more difficult to teach curiosity, professionalism, organization, integrity, and the mindset needed to approach every situation objectively.</a:t>
            </a:r>
          </a:p>
          <a:p>
            <a:pPr marL="0">
              <a:lnSpc>
                <a:spcPct val="115000"/>
              </a:lnSpc>
            </a:pP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Now let's connect those same qualities to the work of a Specialist. Think about what those characteristics look like during an investigation, share some of your answers with your neighbor.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i="1" dirty="0">
                <a:latin typeface="Calibri" panose="020F0502020204030204" pitchFamily="34" charset="0"/>
                <a:ea typeface="Calibri" panose="020F0502020204030204" pitchFamily="34" charset="0"/>
              </a:rPr>
              <a:t>(Allow participants time to pair share at their tables.)</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After you've had a chance to share your ideas, take a moment to reflect on yourself. Which of these qualities comes naturally to you? Which ones will require intentional growth as you develop your investigative skills? Write your thoughts in your Participant Manual. This isn't something you'll share with the group, it's an opportunity to reflect on your own professional growth.</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i="1" dirty="0">
                <a:latin typeface="Calibri" panose="020F0502020204030204" pitchFamily="34" charset="0"/>
                <a:ea typeface="Calibri" panose="020F0502020204030204" pitchFamily="34" charset="0"/>
              </a:rPr>
              <a:t>(Allow participants time to write before facilitating discussion.)</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Now let's apply that thinking to the Flowers investigation. Based only on the referral you've reviewed, consider which of those qualities will be most important as you move forward with this case. Remember, at this point you only have part of the story. If we jump to conclusions too early, we risk making decisions based on assumptions instead of evidence. Right now, we don't know exactly what happened. We don't know whether Jasmine's injuries resulted from abuse. We don't know whether neglect occurred. What we do know is that we need more information before we can make informed decisions.</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The best investigators aren’t always the smartest people in the room. They were the people who remained curious longer than everyone else. They resisted the urge to rush to conclusions, continued asking thoughtful questions, and allowed the information they gathered to guide their decisions.</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Now that we've talked through what happens at the very beginning of an investigation, I want us to take a step back and think about the bigger picture. Investigations are not just about completing a series of steps. They're about making informed decisions that ensure child safety. A strong investigation is thorough, intentional, and guided by both the information you gather and the questions you continue to ask. It requires you to stay curious, follow up on gaps in information, and continuously assess safety as new information becomes available. Today is just the beginning of that process, but it's important to understand what we're working toward throughout this specialty training.</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Discussions: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participants believe makes an investigation effective.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Differences between “doing tasks” vs “thinking critically”.</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Importance of follow-up and ongoing assessment.</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Question: </a:t>
            </a:r>
            <a:r>
              <a:rPr lang="en-US" dirty="0">
                <a:latin typeface="Calibri" panose="020F0502020204030204" pitchFamily="34" charset="0"/>
                <a:ea typeface="Calibri" panose="020F0502020204030204" pitchFamily="34" charset="0"/>
              </a:rPr>
              <a:t>(ask the following question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makes an investigation thorough?</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Gathering information from multiple sources (child, caregiver, collaterals).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Following up on inconsistencies or gaps.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Not relying on one perspective.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Continuously assessing safety as new information emerges.</a:t>
            </a:r>
          </a:p>
          <a:p>
            <a:pPr marL="181225" indent="-181225">
              <a:lnSpc>
                <a:spcPct val="115000"/>
              </a:lnSpc>
              <a:buFont typeface="Arial" panose="020B0604020202020204" pitchFamily="34" charset="0"/>
              <a:buChar char="•"/>
            </a:pP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Notes: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Keep this discussion light and reflective, not lecture-heavy.</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Do NOT introduce a new policy here.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This is a </a:t>
            </a:r>
            <a:r>
              <a:rPr lang="en-US" b="1" dirty="0">
                <a:latin typeface="Calibri" panose="020F0502020204030204" pitchFamily="34" charset="0"/>
                <a:ea typeface="Calibri" panose="020F0502020204030204" pitchFamily="34" charset="0"/>
              </a:rPr>
              <a:t>mindset-setting slide</a:t>
            </a:r>
            <a:r>
              <a:rPr lang="en-US" dirty="0">
                <a:latin typeface="Calibri" panose="020F0502020204030204" pitchFamily="34" charset="0"/>
                <a:ea typeface="Calibri" panose="020F0502020204030204" pitchFamily="34" charset="0"/>
              </a:rPr>
              <a:t>, not a skills slide.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Reinforce: “You are building toward this over the next 10 days.”</a:t>
            </a:r>
          </a:p>
          <a:p>
            <a:pPr marL="0">
              <a:lnSpc>
                <a:spcPct val="115000"/>
              </a:lnSpc>
            </a:pPr>
            <a:br>
              <a:rPr lang="en-US" dirty="0">
                <a:latin typeface="Calibri" panose="020F0502020204030204" pitchFamily="34" charset="0"/>
                <a:ea typeface="Calibri" panose="020F0502020204030204" pitchFamily="34" charset="0"/>
              </a:rPr>
            </a:b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So now that we’ve looked at what a strong investigation looks like, let’s take a moment to pull together what you’re taking away from today before we move forward.</a:t>
            </a:r>
            <a:endParaRPr lang="en-US" dirty="0">
              <a:latin typeface="Calibri" panose="020F0502020204030204" pitchFamily="34" charset="0"/>
              <a:ea typeface="Calibri" panose="020F0502020204030204" pitchFamily="34" charset="0"/>
            </a:endParaRP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Good investigations are: Thorough, intentional, and ongoing.</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Investigations require: Critical thinking, follow-up on gaps, and multiple information sources.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Safety is continuously reassessed, not one-time.</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Investigations are about decision-making, not just tasks.</a:t>
            </a:r>
          </a:p>
          <a:p>
            <a:pPr marL="0" indent="0"/>
            <a:endParaRPr dirty="0">
              <a:latin typeface="Calibri" panose="020F0502020204030204" pitchFamily="34" charset="0"/>
            </a:endParaRPr>
          </a:p>
        </p:txBody>
      </p:sp>
      <p:sp>
        <p:nvSpPr>
          <p:cNvPr id="1387" name="Google Shape;1387;p10: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20</a:t>
            </a:fld>
            <a:endParaRPr sz="1200">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5"/>
        <p:cNvGrpSpPr/>
        <p:nvPr/>
      </p:nvGrpSpPr>
      <p:grpSpPr>
        <a:xfrm>
          <a:off x="0" y="0"/>
          <a:ext cx="0" cy="0"/>
          <a:chOff x="0" y="0"/>
          <a:chExt cx="0" cy="0"/>
        </a:xfrm>
      </p:grpSpPr>
      <p:sp>
        <p:nvSpPr>
          <p:cNvPr id="1396" name="Google Shape;1396;p5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7" name="Google Shape;1397;p50: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a:lnSpc>
                <a:spcPct val="115000"/>
              </a:lnSpc>
            </a:pPr>
            <a:r>
              <a:rPr lang="en-US" b="1" dirty="0">
                <a:latin typeface="Calibri" panose="020F0502020204030204" pitchFamily="34" charset="0"/>
              </a:rPr>
              <a:t>WRAP UP &amp; REFLECTION</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10 minutes</a:t>
            </a:r>
          </a:p>
          <a:p>
            <a:pPr marL="0">
              <a:lnSpc>
                <a:spcPct val="115000"/>
              </a:lnSpc>
            </a:pPr>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reinforce key learning and allow participants to reflect on their understanding, and prepare them to transition into deeper application  </a:t>
            </a: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A mistake many new investigators make is deciding what happened before they've gathered enough information. Today we are going to practice staying curious and gathering information before reaching conclusions.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Activity Set Up:</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remain in their table groups for 1–2 minutes of quiet reflection.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Optional: sticky notes or notebook space.</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Ask participants to reflect individually:</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is one thing you feel more confident about now?</a:t>
            </a:r>
          </a:p>
          <a:p>
            <a:pPr marL="845713" lvl="1" indent="-362448">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is one thing you still have questions about?</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Participants share responses at their table.</a:t>
            </a:r>
          </a:p>
          <a:p>
            <a:pPr marL="362448" indent="-362448">
              <a:lnSpc>
                <a:spcPct val="115000"/>
              </a:lnSpc>
              <a:buFont typeface="+mj-lt"/>
              <a:buAutoNum type="arabicPeriod"/>
            </a:pPr>
            <a:r>
              <a:rPr lang="en-US" dirty="0">
                <a:latin typeface="Calibri" panose="020F0502020204030204" pitchFamily="34" charset="0"/>
                <a:ea typeface="Calibri" panose="020F0502020204030204" pitchFamily="34" charset="0"/>
              </a:rPr>
              <a:t>Invite a few volunteers to share with the full group.</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We’ve covered a lot in a short time, and this is just the beginning of the investigation.  Today, you started thinking about what happens when a referral is assigned, how to review and gather information, and what it means to begin an investigation.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You also worked through a case by identifying concerns, gaps, and next steps. Before we move forward, it’s important to pause and reflect on what you’re taking away from this first part of the day. This helps you recognize what you’ve already built and what you’ll continue to develop.</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Paraphrase</a:t>
            </a:r>
            <a:r>
              <a:rPr lang="en-US" dirty="0">
                <a:latin typeface="Calibri" panose="020F0502020204030204" pitchFamily="34" charset="0"/>
                <a:ea typeface="Calibri" panose="020F0502020204030204" pitchFamily="34" charset="0"/>
              </a:rPr>
              <a:t>: </a:t>
            </a:r>
          </a:p>
          <a:p>
            <a:pPr marL="0">
              <a:lnSpc>
                <a:spcPct val="115000"/>
              </a:lnSpc>
            </a:pPr>
            <a:r>
              <a:rPr lang="en-US" dirty="0">
                <a:latin typeface="Calibri" panose="020F0502020204030204" pitchFamily="34" charset="0"/>
                <a:ea typeface="Calibri" panose="020F0502020204030204" pitchFamily="34" charset="0"/>
              </a:rPr>
              <a:t>Now we just want to take a moment to reflect on what’s sticking with you and what still feels unclear. That way, we can build on that as we move into the next part of training.</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Activity Discussions: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Increased confidence in understanding workflow.</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Remaining uncertainty around next steps.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Questions about real-world application.</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Recognition of complexity in investigations.</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Facilitator Question:</a:t>
            </a:r>
            <a:r>
              <a:rPr lang="en-US" dirty="0">
                <a:latin typeface="Calibri" panose="020F0502020204030204" pitchFamily="34" charset="0"/>
                <a:ea typeface="Calibri" panose="020F0502020204030204" pitchFamily="34" charset="0"/>
              </a:rPr>
              <a:t> (ask the following question and validate responses)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part of this morning’s process feels most important so far?</a:t>
            </a:r>
          </a:p>
          <a:p>
            <a:pPr marL="0">
              <a:lnSpc>
                <a:spcPct val="115000"/>
              </a:lnSpc>
            </a:pPr>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Answers will vary. Normalize any uncertainty and connect to upcoming training.</a:t>
            </a:r>
          </a:p>
          <a:p>
            <a:pPr marL="0">
              <a:lnSpc>
                <a:spcPct val="115000"/>
              </a:lnSpc>
            </a:pPr>
            <a:r>
              <a:rPr lang="en-US" dirty="0">
                <a:latin typeface="Calibri" panose="020F0502020204030204" pitchFamily="34" charset="0"/>
                <a:ea typeface="Calibri" panose="020F0502020204030204" pitchFamily="34" charset="0"/>
              </a:rPr>
              <a:t> </a:t>
            </a:r>
          </a:p>
          <a:p>
            <a:pPr marL="0">
              <a:lnSpc>
                <a:spcPct val="115000"/>
              </a:lnSpc>
            </a:pPr>
            <a:r>
              <a:rPr lang="en-US" b="1" dirty="0">
                <a:latin typeface="Calibri" panose="020F0502020204030204" pitchFamily="34" charset="0"/>
                <a:ea typeface="Calibri" panose="020F0502020204030204" pitchFamily="34" charset="0"/>
              </a:rPr>
              <a:t>Say:</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In the next section, we’re going to build on what you’ve already started and begin digging deeper into how you gather information and prepare for your first contact.</a:t>
            </a:r>
            <a:endParaRPr lang="en-US" dirty="0">
              <a:latin typeface="Calibri" panose="020F0502020204030204" pitchFamily="34" charset="0"/>
              <a:ea typeface="Calibri" panose="020F0502020204030204" pitchFamily="34" charset="0"/>
            </a:endParaRPr>
          </a:p>
          <a:p>
            <a:pPr marL="0">
              <a:lnSpc>
                <a:spcPct val="115000"/>
              </a:lnSpc>
            </a:pPr>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lnSpc>
                <a:spcPct val="115000"/>
              </a:lnSpc>
            </a:pPr>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Participants should now understand:</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happens when a referral is assigned.</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How to begin reviewing and thinking through a case.</a:t>
            </a:r>
          </a:p>
          <a:p>
            <a:pPr marL="664488" lvl="1"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What initiation requires.</a:t>
            </a:r>
          </a:p>
          <a:p>
            <a:pPr marL="181225" indent="-181225">
              <a:lnSpc>
                <a:spcPct val="115000"/>
              </a:lnSpc>
              <a:buFont typeface="Arial" panose="020B0604020202020204" pitchFamily="34" charset="0"/>
              <a:buChar char="•"/>
            </a:pPr>
            <a:r>
              <a:rPr lang="en-US" dirty="0">
                <a:latin typeface="Calibri" panose="020F0502020204030204" pitchFamily="34" charset="0"/>
                <a:ea typeface="Calibri" panose="020F0502020204030204" pitchFamily="34" charset="0"/>
              </a:rPr>
              <a:t>It is normal not to know everything at this stage. Skills will continue to be built across the 10-day training. This morning focused solely on </a:t>
            </a:r>
            <a:r>
              <a:rPr lang="en-US" b="1" dirty="0">
                <a:latin typeface="Calibri" panose="020F0502020204030204" pitchFamily="34" charset="0"/>
                <a:ea typeface="Calibri" panose="020F0502020204030204" pitchFamily="34" charset="0"/>
              </a:rPr>
              <a:t>initiating</a:t>
            </a:r>
            <a:r>
              <a:rPr lang="en-US" dirty="0">
                <a:latin typeface="Calibri" panose="020F0502020204030204" pitchFamily="34" charset="0"/>
                <a:ea typeface="Calibri" panose="020F0502020204030204" pitchFamily="34" charset="0"/>
              </a:rPr>
              <a:t> the investigation.</a:t>
            </a:r>
          </a:p>
          <a:p>
            <a:pPr marL="0" indent="0"/>
            <a:endParaRPr dirty="0">
              <a:latin typeface="Calibri" panose="020F0502020204030204" pitchFamily="34" charset="0"/>
            </a:endParaRPr>
          </a:p>
        </p:txBody>
      </p:sp>
      <p:sp>
        <p:nvSpPr>
          <p:cNvPr id="1398" name="Google Shape;1398;p50: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21</a:t>
            </a:fld>
            <a:endParaRPr sz="1200">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23938" y="1181100"/>
            <a:ext cx="5756275" cy="3238500"/>
          </a:xfrm>
        </p:spPr>
        <p:txBody>
          <a:bodyPr/>
          <a:lstStyle/>
          <a:p>
            <a:endParaRPr lang="en-US"/>
          </a:p>
        </p:txBody>
      </p:sp>
      <p:sp>
        <p:nvSpPr>
          <p:cNvPr id="3" name="Notes Placeholder 2"/>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837152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1: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INFORMATION GATHERING </a:t>
            </a:r>
            <a:endParaRPr dirty="0">
              <a:latin typeface="Calibri" panose="020F0502020204030204" pitchFamily="34" charset="0"/>
            </a:endParaRPr>
          </a:p>
        </p:txBody>
      </p:sp>
      <p:sp>
        <p:nvSpPr>
          <p:cNvPr id="166" name="Google Shape;166;p1: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23</a:t>
            </a:fld>
            <a:endParaRPr sz="1200">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2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22: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INFORMATION GATHERING </a:t>
            </a:r>
            <a:endParaRPr dirty="0">
              <a:latin typeface="Calibri" panose="020F0502020204030204" pitchFamily="34" charset="0"/>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5 minutes</a:t>
            </a:r>
            <a:endParaRPr dirty="0">
              <a:solidFill>
                <a:srgbClr val="000000"/>
              </a:solidFill>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clearly define what participants will accomplish during this section – Information Gathering, emphasizing hands-on CHRIS navigation, information gathering, and identifying investigative next steps.</a:t>
            </a:r>
            <a:br>
              <a:rPr lang="en-US" dirty="0">
                <a:solidFill>
                  <a:srgbClr val="000000"/>
                </a:solidFill>
                <a:latin typeface="Calibri" panose="020F0502020204030204" pitchFamily="34" charset="0"/>
              </a:rPr>
            </a:br>
            <a:endParaRPr dirty="0">
              <a:solidFill>
                <a:srgbClr val="000000"/>
              </a:solidFill>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Say: </a:t>
            </a:r>
            <a:endParaRPr dirty="0">
              <a:solidFill>
                <a:srgbClr val="000000"/>
              </a:solidFill>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In this next section, you’re going to move beyond talking about investigations and begin actively working within a case. By the end of this section, you will be able to locate a referral in CHRIS, identify key information within that referral, and recognize gaps that need to be addressed. </a:t>
            </a:r>
            <a:endParaRPr dirty="0">
              <a:solidFill>
                <a:srgbClr val="000000"/>
              </a:solidFill>
              <a:latin typeface="Calibri" panose="020F0502020204030204" pitchFamily="34" charset="0"/>
            </a:endParaRPr>
          </a:p>
          <a:p>
            <a:pPr marL="0" indent="0">
              <a:buSzPts val="1200"/>
            </a:pPr>
            <a:endParaRPr dirty="0">
              <a:solidFill>
                <a:srgbClr val="000000"/>
              </a:solidFill>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You will also begin gathering initial information, including reviewing available history and identifying additional sources. This is where your role becomes more active, and you begin building the foundation for your investigation. These are the same steps you will take every time a case is assigned to you.</a:t>
            </a:r>
            <a:endParaRPr dirty="0">
              <a:solidFill>
                <a:srgbClr val="000000"/>
              </a:solidFill>
              <a:latin typeface="Calibri" panose="020F0502020204030204" pitchFamily="34" charset="0"/>
            </a:endParaRPr>
          </a:p>
          <a:p>
            <a:pPr marL="483265" indent="-241632"/>
            <a:endParaRPr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Facilitator Questions: </a:t>
            </a:r>
            <a:r>
              <a:rPr lang="en-US" b="0" dirty="0">
                <a:solidFill>
                  <a:srgbClr val="000000"/>
                </a:solidFill>
                <a:latin typeface="Calibri" panose="020F0502020204030204" pitchFamily="34" charset="0"/>
                <a:ea typeface="Calibri"/>
                <a:cs typeface="Calibri"/>
                <a:sym typeface="Calibri"/>
              </a:rPr>
              <a:t>(ask the following questions and validate responses)</a:t>
            </a:r>
            <a:endParaRPr b="0" dirty="0">
              <a:solidFill>
                <a:srgbClr val="000000"/>
              </a:solidFill>
              <a:latin typeface="Calibri" panose="020F0502020204030204" pitchFamily="34" charset="0"/>
            </a:endParaRPr>
          </a:p>
          <a:p>
            <a:pPr marL="181225" indent="-181225">
              <a:buSzPts val="1200"/>
              <a:buFont typeface="Arial"/>
              <a:buChar char="•"/>
            </a:pPr>
            <a:r>
              <a:rPr lang="en-US" dirty="0">
                <a:solidFill>
                  <a:srgbClr val="000000"/>
                </a:solidFill>
                <a:latin typeface="Calibri" panose="020F0502020204030204" pitchFamily="34" charset="0"/>
                <a:ea typeface="Calibri"/>
                <a:cs typeface="Calibri"/>
                <a:sym typeface="Calibri"/>
              </a:rPr>
              <a:t>Which of these feels the most familiar to you?</a:t>
            </a:r>
            <a:endParaRPr dirty="0">
              <a:solidFill>
                <a:srgbClr val="000000"/>
              </a:solidFill>
              <a:latin typeface="Calibri" panose="020F0502020204030204" pitchFamily="34" charset="0"/>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Facilitator Answers:</a:t>
            </a:r>
            <a:endParaRPr lang="en-US" dirty="0">
              <a:solidFill>
                <a:srgbClr val="000000"/>
              </a:solidFill>
              <a:latin typeface="Calibri" panose="020F0502020204030204" pitchFamily="34" charset="0"/>
              <a:ea typeface="Calibri"/>
            </a:endParaRPr>
          </a:p>
          <a:p>
            <a:pPr marL="181225" indent="-181225">
              <a:buSzPts val="12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Navigating systems.</a:t>
            </a:r>
            <a:endParaRPr lang="en-US" dirty="0">
              <a:solidFill>
                <a:srgbClr val="000000"/>
              </a:solidFill>
              <a:latin typeface="Calibri" panose="020F0502020204030204" pitchFamily="34" charset="0"/>
              <a:ea typeface="Calibri"/>
            </a:endParaRPr>
          </a:p>
          <a:p>
            <a:pPr marL="181225" indent="-181225">
              <a:buSzPts val="12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Reading referrals.</a:t>
            </a:r>
            <a:endParaRPr dirty="0">
              <a:solidFill>
                <a:srgbClr val="000000"/>
              </a:solidFill>
              <a:latin typeface="Calibri" panose="020F0502020204030204" pitchFamily="34" charset="0"/>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Facilitator Question:</a:t>
            </a:r>
            <a:endParaRPr dirty="0">
              <a:solidFill>
                <a:srgbClr val="000000"/>
              </a:solidFill>
              <a:latin typeface="Calibri" panose="020F0502020204030204" pitchFamily="34" charset="0"/>
            </a:endParaRPr>
          </a:p>
          <a:p>
            <a:pPr marL="181225" indent="-181225">
              <a:buSzPts val="1200"/>
              <a:buFont typeface="Arial"/>
              <a:buChar char="•"/>
            </a:pPr>
            <a:r>
              <a:rPr lang="en-US" dirty="0">
                <a:solidFill>
                  <a:srgbClr val="000000"/>
                </a:solidFill>
                <a:latin typeface="Calibri" panose="020F0502020204030204" pitchFamily="34" charset="0"/>
                <a:ea typeface="Calibri"/>
                <a:cs typeface="Calibri"/>
                <a:sym typeface="Calibri"/>
              </a:rPr>
              <a:t>Which part feels the most new or challenging?</a:t>
            </a:r>
            <a:endParaRPr dirty="0">
              <a:solidFill>
                <a:srgbClr val="000000"/>
              </a:solidFill>
              <a:latin typeface="Calibri" panose="020F0502020204030204" pitchFamily="34" charset="0"/>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Facilitator Answers:</a:t>
            </a:r>
            <a:endParaRPr dirty="0">
              <a:solidFill>
                <a:srgbClr val="000000"/>
              </a:solidFill>
              <a:latin typeface="Calibri" panose="020F0502020204030204" pitchFamily="34" charset="0"/>
            </a:endParaRPr>
          </a:p>
          <a:p>
            <a:pPr marL="181225" indent="-181225">
              <a:buSzPts val="12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Identifying gaps.</a:t>
            </a:r>
            <a:endParaRPr dirty="0">
              <a:solidFill>
                <a:srgbClr val="000000"/>
              </a:solidFill>
              <a:latin typeface="Calibri" panose="020F0502020204030204" pitchFamily="34" charset="0"/>
            </a:endParaRPr>
          </a:p>
          <a:p>
            <a:pPr marL="181225" indent="-181225">
              <a:buSzPts val="12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Knowing what to look for in history.</a:t>
            </a:r>
            <a:endParaRPr dirty="0">
              <a:solidFill>
                <a:srgbClr val="000000"/>
              </a:solidFill>
              <a:latin typeface="Calibri" panose="020F0502020204030204" pitchFamily="34" charset="0"/>
            </a:endParaRPr>
          </a:p>
          <a:p>
            <a:pPr marL="181225" indent="-181225">
              <a:buSzPts val="12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Connecting information to action.</a:t>
            </a:r>
            <a:endParaRPr dirty="0">
              <a:solidFill>
                <a:srgbClr val="000000"/>
              </a:solidFill>
              <a:latin typeface="Calibri" panose="020F0502020204030204" pitchFamily="34" charset="0"/>
            </a:endParaRPr>
          </a:p>
          <a:p>
            <a:pPr marL="483265" indent="-241632"/>
            <a:endParaRPr dirty="0">
              <a:latin typeface="Calibri" panose="020F0502020204030204" pitchFamily="34" charset="0"/>
            </a:endParaRPr>
          </a:p>
        </p:txBody>
      </p:sp>
      <p:sp>
        <p:nvSpPr>
          <p:cNvPr id="174" name="Google Shape;174;p22: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200"/>
            </a:pPr>
            <a:fld id="{00000000-1234-1234-1234-123412341234}" type="slidenum">
              <a:rPr lang="en-US" sz="1200">
                <a:latin typeface="Calibri" panose="020F0502020204030204" pitchFamily="34" charset="0"/>
              </a:rPr>
              <a:pPr algn="r" defTabSz="966529">
                <a:buSzPts val="1200"/>
              </a:pPr>
              <a:t>24</a:t>
            </a:fld>
            <a:endParaRPr sz="1200">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2:notes"/>
          <p:cNvSpPr>
            <a:spLocks noGrp="1" noRot="1" noChangeAspect="1"/>
          </p:cNvSpPr>
          <p:nvPr>
            <p:ph type="sldImg" idx="2"/>
          </p:nvPr>
        </p:nvSpPr>
        <p:spPr>
          <a:xfrm>
            <a:off x="811213" y="1219200"/>
            <a:ext cx="5854700" cy="32940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2:notes"/>
          <p:cNvSpPr txBox="1">
            <a:spLocks noGrp="1"/>
          </p:cNvSpPr>
          <p:nvPr>
            <p:ph type="body" idx="1"/>
          </p:nvPr>
        </p:nvSpPr>
        <p:spPr>
          <a:xfrm>
            <a:off x="747777" y="4697587"/>
            <a:ext cx="5982208" cy="3843481"/>
          </a:xfrm>
          <a:prstGeom prst="rect">
            <a:avLst/>
          </a:prstGeom>
          <a:noFill/>
          <a:ln>
            <a:noFill/>
          </a:ln>
        </p:spPr>
        <p:txBody>
          <a:bodyPr spcFirstLastPara="1" wrap="square" lIns="98486" tIns="49230" rIns="98486" bIns="49230" anchor="t" anchorCtr="0">
            <a:noAutofit/>
          </a:bodyPr>
          <a:lstStyle/>
          <a:p>
            <a:pPr marL="0" indent="0">
              <a:buSzPts val="1600"/>
            </a:pPr>
            <a:r>
              <a:rPr lang="en-US" b="1" dirty="0">
                <a:solidFill>
                  <a:srgbClr val="000000"/>
                </a:solidFill>
                <a:latin typeface="Calibri" panose="020F0502020204030204" pitchFamily="34" charset="0"/>
                <a:ea typeface="Calibri"/>
                <a:cs typeface="Calibri"/>
                <a:sym typeface="Calibri"/>
              </a:rPr>
              <a:t>TARGET OUTCOMES</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dirty="0">
                <a:solidFill>
                  <a:srgbClr val="000000"/>
                </a:solidFill>
                <a:latin typeface="Calibri" panose="020F0502020204030204" pitchFamily="34" charset="0"/>
                <a:ea typeface="Calibri"/>
                <a:cs typeface="Calibri"/>
                <a:sym typeface="Calibri"/>
              </a:rPr>
              <a:t>Time: </a:t>
            </a:r>
            <a:r>
              <a:rPr lang="en-US" b="0" dirty="0">
                <a:solidFill>
                  <a:srgbClr val="000000"/>
                </a:solidFill>
                <a:latin typeface="Calibri" panose="020F0502020204030204" pitchFamily="34" charset="0"/>
                <a:ea typeface="Calibri"/>
                <a:cs typeface="Calibri"/>
                <a:sym typeface="Calibri"/>
              </a:rPr>
              <a:t>2</a:t>
            </a:r>
            <a:r>
              <a:rPr lang="en-US" dirty="0">
                <a:solidFill>
                  <a:srgbClr val="000000"/>
                </a:solidFill>
                <a:latin typeface="Calibri" panose="020F0502020204030204" pitchFamily="34" charset="0"/>
                <a:ea typeface="Calibri"/>
                <a:cs typeface="Calibri"/>
                <a:sym typeface="Calibri"/>
              </a:rPr>
              <a:t> minutes</a:t>
            </a: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clearly define target outcomes for this section</a:t>
            </a:r>
            <a:br>
              <a:rPr lang="en-US" b="0" dirty="0">
                <a:latin typeface="Calibri" panose="020F0502020204030204" pitchFamily="34" charset="0"/>
              </a:rPr>
            </a:b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In this next section, you’re going to move beyond talking about investigations and begin actively working within a case. By the end of this section, you will be able to locate a referral in CHRIS, identify key information within that referral, and recognize gaps that need to be addressed. </a:t>
            </a:r>
            <a:br>
              <a:rPr lang="en-US" b="0" dirty="0">
                <a:latin typeface="Calibri" panose="020F0502020204030204" pitchFamily="34" charset="0"/>
              </a:rPr>
            </a:br>
            <a:endParaRPr b="0" dirty="0">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You will also begin gathering initial information, including reviewing available history and identifying additional sources. This is where your role becomes more active, and you begin building the foundation for your investigation. These are the same steps you will take every time a case is assigned to you.</a:t>
            </a:r>
            <a:endParaRPr b="0" dirty="0">
              <a:latin typeface="Calibri" panose="020F0502020204030204" pitchFamily="34" charset="0"/>
            </a:endParaRPr>
          </a:p>
          <a:p>
            <a:pPr marL="0" indent="0">
              <a:buClr>
                <a:schemeClr val="dk1"/>
              </a:buClr>
              <a:buSzPts val="1200"/>
            </a:pPr>
            <a:endParaRPr dirty="0">
              <a:solidFill>
                <a:srgbClr val="000000"/>
              </a:solidFill>
              <a:latin typeface="Calibri" panose="020F0502020204030204" pitchFamily="34" charset="0"/>
              <a:ea typeface="Calibri"/>
              <a:cs typeface="Calibri"/>
              <a:sym typeface="Calibri"/>
            </a:endParaRPr>
          </a:p>
          <a:p>
            <a:pPr marL="0" indent="0">
              <a:buClr>
                <a:schemeClr val="dk1"/>
              </a:buClr>
              <a:buSzPts val="1200"/>
            </a:pPr>
            <a:endParaRPr b="0" dirty="0">
              <a:latin typeface="Calibri" panose="020F0502020204030204" pitchFamily="34" charset="0"/>
            </a:endParaRPr>
          </a:p>
        </p:txBody>
      </p:sp>
      <p:sp>
        <p:nvSpPr>
          <p:cNvPr id="186" name="Google Shape;186;p2:notes"/>
          <p:cNvSpPr txBox="1">
            <a:spLocks noGrp="1"/>
          </p:cNvSpPr>
          <p:nvPr>
            <p:ph type="sldNum" idx="12"/>
          </p:nvPr>
        </p:nvSpPr>
        <p:spPr>
          <a:xfrm>
            <a:off x="4235667" y="9271467"/>
            <a:ext cx="3240363" cy="489755"/>
          </a:xfrm>
          <a:prstGeom prst="rect">
            <a:avLst/>
          </a:prstGeom>
          <a:noFill/>
          <a:ln>
            <a:noFill/>
          </a:ln>
        </p:spPr>
        <p:txBody>
          <a:bodyPr spcFirstLastPara="1" wrap="square" lIns="98486" tIns="49230" rIns="98486" bIns="49230"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25</a:t>
            </a:fld>
            <a:endParaRPr sz="1200">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6" name="Google Shape;196;p3: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FROM THINKING TO DOING</a:t>
            </a:r>
            <a:br>
              <a:rPr lang="en-US" dirty="0">
                <a:latin typeface="Calibri" panose="020F0502020204030204" pitchFamily="34" charset="0"/>
              </a:rPr>
            </a:b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transition participants from conceptual understanding into hands-on application, emphasizing that investigations begin with locating and working within CHRIS</a:t>
            </a:r>
            <a:br>
              <a:rPr lang="en-US" dirty="0">
                <a:latin typeface="Calibri" panose="020F0502020204030204" pitchFamily="34" charset="0"/>
              </a:rPr>
            </a:b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the first part of the day, we focused on understanding what happens when a referral is assigned and what your responsibilities are at the start of an investigation. Now we’re shifting into what gathering information actually looks like in practice. </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When you receive a referral, your work begins in CHRIS, and your ability to navigate that system efficiently is critical. This is where you locate your case, review the details, and begin gathering the information you need to take action. </a:t>
            </a:r>
          </a:p>
          <a:p>
            <a:pPr marL="0" indent="0"/>
            <a:r>
              <a:rPr lang="en-US"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latin typeface="Calibri" panose="020F0502020204030204" pitchFamily="34" charset="0"/>
            </a:endParaRPr>
          </a:p>
          <a:p>
            <a:pPr marL="355690" indent="-35569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comfortable do you currently feel navigating CHRIS?</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ndParaRPr>
          </a:p>
          <a:p>
            <a:pPr marL="362448" indent="-362448">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Range of responses: “Some familiarity.” to “Minimal experience.”</a:t>
            </a:r>
            <a:endParaRPr dirty="0">
              <a:latin typeface="Calibri" panose="020F0502020204030204" pitchFamily="34" charset="0"/>
            </a:endParaRPr>
          </a:p>
          <a:p>
            <a:pPr marL="362448" indent="-362448">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Normalize both.</a:t>
            </a:r>
            <a:br>
              <a:rPr lang="en-US" dirty="0">
                <a:latin typeface="Calibri" panose="020F0502020204030204" pitchFamily="34" charset="0"/>
              </a:rPr>
            </a:b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Let’s start by looking at the information in the referral information for the Flowers and identifying the key information you’ll need.</a:t>
            </a:r>
            <a:br>
              <a:rPr lang="en-US" dirty="0">
                <a:latin typeface="Calibri" panose="020F0502020204030204" pitchFamily="34" charset="0"/>
              </a:rPr>
            </a:br>
            <a:endParaRPr dirty="0">
              <a:latin typeface="Calibri" panose="020F0502020204030204" pitchFamily="34" charset="0"/>
            </a:endParaRPr>
          </a:p>
        </p:txBody>
      </p:sp>
      <p:sp>
        <p:nvSpPr>
          <p:cNvPr id="197" name="Google Shape;197;p3: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26</a:t>
            </a:fld>
            <a:endParaRPr sz="1200">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Google Shape;216;p4: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BUILDING YOUR INVESTIGATION PACKET</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familiarize participants with where referral information is located in CHRIS while reinforcing how investigators begin reviewing and organizing case information using the documents available in their investigative packet</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Participant Manual:</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CHRIS Desk Guide – Investigation Screens in CHRIS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Flowers Investigation Packet</a:t>
            </a:r>
            <a:endParaRPr dirty="0">
              <a:latin typeface="Calibri" panose="020F0502020204030204" pitchFamily="34" charset="0"/>
            </a:endParaRPr>
          </a:p>
          <a:p>
            <a:pPr marL="457200"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Assignment Memo</a:t>
            </a:r>
            <a:endParaRPr dirty="0">
              <a:latin typeface="Calibri" panose="020F0502020204030204" pitchFamily="34" charset="0"/>
            </a:endParaRPr>
          </a:p>
          <a:p>
            <a:pPr marL="457200"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Referral Snapshot</a:t>
            </a:r>
            <a:endParaRPr dirty="0">
              <a:latin typeface="Calibri" panose="020F0502020204030204" pitchFamily="34" charset="0"/>
            </a:endParaRPr>
          </a:p>
          <a:p>
            <a:pPr marL="457200"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Chronology</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Resource: </a:t>
            </a:r>
            <a:r>
              <a:rPr lang="en-US" dirty="0">
                <a:solidFill>
                  <a:srgbClr val="000000"/>
                </a:solidFill>
                <a:latin typeface="Calibri" panose="020F0502020204030204" pitchFamily="34" charset="0"/>
                <a:ea typeface="Calibri"/>
                <a:cs typeface="Calibri"/>
                <a:sym typeface="Calibri"/>
              </a:rPr>
              <a:t>CHRIS Desk Guide – Investigation Screens</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Before beginning, each participant should have their Flowers Investigation Packet.</a:t>
            </a:r>
          </a:p>
          <a:p>
            <a:pPr marL="0" indent="0"/>
            <a:endParaRPr b="0"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Explain that for today's activity they will </a:t>
            </a:r>
            <a:r>
              <a:rPr lang="en-US" b="1" dirty="0">
                <a:solidFill>
                  <a:srgbClr val="000000"/>
                </a:solidFill>
                <a:latin typeface="Calibri" panose="020F0502020204030204" pitchFamily="34" charset="0"/>
                <a:ea typeface="Calibri"/>
                <a:cs typeface="Calibri"/>
                <a:sym typeface="Calibri"/>
              </a:rPr>
              <a:t>not</a:t>
            </a:r>
            <a:r>
              <a:rPr lang="en-US" dirty="0">
                <a:solidFill>
                  <a:srgbClr val="000000"/>
                </a:solidFill>
                <a:latin typeface="Calibri" panose="020F0502020204030204" pitchFamily="34" charset="0"/>
                <a:ea typeface="Calibri"/>
                <a:cs typeface="Calibri"/>
                <a:sym typeface="Calibri"/>
              </a:rPr>
              <a:t> be logging into CHRIS. Instead, they will work from documents that represent information they would typically retrieve after locating the referral in CHRIS.</a:t>
            </a:r>
            <a:endParaRPr b="0"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Ask participants to have both their CHRIS Desk Guide and Flowers Investigation Packet open.</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Explain:</a:t>
            </a:r>
            <a:endParaRPr b="0" dirty="0">
              <a:latin typeface="Calibri" panose="020F0502020204030204" pitchFamily="34" charset="0"/>
            </a:endParaRPr>
          </a:p>
          <a:p>
            <a:pPr marL="0" marR="402720" indent="0"/>
            <a:r>
              <a:rPr lang="en-US" dirty="0">
                <a:solidFill>
                  <a:srgbClr val="000000"/>
                </a:solidFill>
                <a:latin typeface="Calibri" panose="020F0502020204030204" pitchFamily="34" charset="0"/>
                <a:ea typeface="Calibri"/>
                <a:cs typeface="Calibri"/>
                <a:sym typeface="Calibri"/>
              </a:rPr>
              <a:t>Imagine you've just received the Flowers investigation in your CHRIS workload.</a:t>
            </a:r>
            <a:endParaRPr b="0"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Using your </a:t>
            </a:r>
            <a:r>
              <a:rPr lang="en-US" b="1" dirty="0">
                <a:solidFill>
                  <a:srgbClr val="000000"/>
                </a:solidFill>
                <a:latin typeface="Calibri" panose="020F0502020204030204" pitchFamily="34" charset="0"/>
                <a:ea typeface="Calibri"/>
                <a:cs typeface="Calibri"/>
                <a:sym typeface="Calibri"/>
              </a:rPr>
              <a:t>CHRIS Desk Guide</a:t>
            </a:r>
            <a:r>
              <a:rPr lang="en-US" dirty="0">
                <a:solidFill>
                  <a:srgbClr val="000000"/>
                </a:solidFill>
                <a:latin typeface="Calibri" panose="020F0502020204030204" pitchFamily="34" charset="0"/>
                <a:ea typeface="Calibri"/>
                <a:cs typeface="Calibri"/>
                <a:sym typeface="Calibri"/>
              </a:rPr>
              <a:t>, identify where you would navigate within CHRIS to locate information about:</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referral</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family members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Relationships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Assignment information</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Allegations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Referral narrative</a:t>
            </a:r>
            <a:endParaRPr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Then use the </a:t>
            </a:r>
            <a:r>
              <a:rPr lang="en-US" b="1" dirty="0">
                <a:solidFill>
                  <a:srgbClr val="000000"/>
                </a:solidFill>
                <a:latin typeface="Calibri" panose="020F0502020204030204" pitchFamily="34" charset="0"/>
                <a:ea typeface="Calibri"/>
                <a:cs typeface="Calibri"/>
                <a:sym typeface="Calibri"/>
              </a:rPr>
              <a:t>Assignment Memo, Referral Snapshot, and Family Chronology</a:t>
            </a:r>
            <a:r>
              <a:rPr lang="en-US" dirty="0">
                <a:solidFill>
                  <a:srgbClr val="000000"/>
                </a:solidFill>
                <a:latin typeface="Calibri" panose="020F0502020204030204" pitchFamily="34" charset="0"/>
                <a:ea typeface="Calibri"/>
                <a:cs typeface="Calibri"/>
                <a:sym typeface="Calibri"/>
              </a:rPr>
              <a:t> to locate that same information.</a:t>
            </a:r>
            <a:endParaRPr b="0"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As your group works through the packet, discuss: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Where would this information be found in CHRIS?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immediately stands out?</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is still missing?</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Which document would you reference first, and why?</a:t>
            </a:r>
            <a:endParaRPr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Be prepared to share your observations.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Today we're going to take a slightly different approach. Rather than logging directly into CHRIS, we're going to work from the same information you would retrieve after opening an investigation.</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the field, your first responsibility is to locate your referral and begin reviewing the information available to you. Your CHRIS Desk Guide shows you where that information lives within the system and serves as a quick reference for the Investigation screens you'll use throughout your work.</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For today's activity, imagine you've already completed that first step. Instead of navigating through CHRIS, you're going to work from your Flowers Investigation Packet, which contains the information you would have gathered after locating the referral.</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you review each document, use your CHRIS Desk Guide to think about where that information would appear in CHRIS. You're not trying to memorize every screen today. Instead, you're becoming familiar with how information is organized and beginning to recognize the key details you'll need whenever a case is assigned.</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1"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 you reviewed the packet, what information stood out to you first?</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Participants may identify:</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Assignment information</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Priority level</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Alleged victim</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Allegations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members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Reporter information</a:t>
            </a:r>
            <a:endParaRPr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Reinforce that investigators first orient themselves to the referral before deciding what actions to take.</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Notes</a:t>
            </a:r>
            <a:endParaRPr b="1"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Keep the focus on </a:t>
            </a:r>
            <a:r>
              <a:rPr lang="en-US" b="1" dirty="0">
                <a:solidFill>
                  <a:srgbClr val="000000"/>
                </a:solidFill>
                <a:latin typeface="Calibri" panose="020F0502020204030204" pitchFamily="34" charset="0"/>
                <a:ea typeface="Calibri"/>
                <a:cs typeface="Calibri"/>
                <a:sym typeface="Calibri"/>
              </a:rPr>
              <a:t>finding and organizing information</a:t>
            </a:r>
            <a:r>
              <a:rPr lang="en-US" dirty="0">
                <a:solidFill>
                  <a:srgbClr val="000000"/>
                </a:solidFill>
                <a:latin typeface="Calibri" panose="020F0502020204030204" pitchFamily="34" charset="0"/>
                <a:ea typeface="Calibri"/>
                <a:cs typeface="Calibri"/>
                <a:sym typeface="Calibri"/>
              </a:rPr>
              <a:t>, not interpreting it.</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participants to reference the CHRIS Desk Guide throughout the activity.</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they will practice navigating these screens in the CHRIS Lab later in training.</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Avoid turning this into a policy discussion or case analysis.</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Now that you've located and organized the information available at assignment, the next step is to begin looking more closely at what that information tells you, and just as importantly, what it doesn't. Let's take a closer look at the referral and start identifying the information you'll use to plan your investigation.</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1"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Specialists must know where referral information is located within CHRIS.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CHRIS Desk Guide is a quick-reference tool that supports navigation through the Investigation screens.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Assignment Memo, Referral Snapshot, and Family Chronology represent information an investigator would gather after locating a referral.</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Reviewing available information is the first step in planning an investigation.</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Efficiency in locating and organizing information supports timely investigative action.</a:t>
            </a:r>
            <a:endParaRPr dirty="0">
              <a:latin typeface="Calibri" panose="020F0502020204030204" pitchFamily="34" charset="0"/>
            </a:endParaRPr>
          </a:p>
          <a:p>
            <a:pPr marL="0" lvl="1" indent="0"/>
            <a:endParaRPr dirty="0">
              <a:solidFill>
                <a:srgbClr val="000000"/>
              </a:solidFill>
              <a:latin typeface="Calibri" panose="020F0502020204030204" pitchFamily="34" charset="0"/>
              <a:ea typeface="Calibri"/>
              <a:cs typeface="Calibri"/>
              <a:sym typeface="Calibri"/>
            </a:endParaRPr>
          </a:p>
        </p:txBody>
      </p:sp>
      <p:sp>
        <p:nvSpPr>
          <p:cNvPr id="217" name="Google Shape;217;p4: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27</a:t>
            </a:fld>
            <a:endParaRPr sz="120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23: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REVIEWING YOUR INVESTIGATION PACKET</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18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review and organize the information available at case assignment, distinguish between known and unknown information, and begin identifying the investigative gaps that will guide their next steps</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CHRIS Referral Notes</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their table groups.</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Have the Flowers Investigation Packet available:</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Assignment Memo</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Referral Snapshot</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Chronology</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should also have their CHRIS Desk Guide available for reference.</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Working with your table:</a:t>
            </a:r>
            <a:endParaRPr b="0"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each document in the Flowers Investigation Packet.</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 you review the documents, complete the CHRIS Referral Notes</a:t>
            </a:r>
            <a:r>
              <a:rPr lang="en-US" b="1" dirty="0">
                <a:solidFill>
                  <a:srgbClr val="000000"/>
                </a:solidFill>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page in your Participant Manual.</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Using the information available, identify:</a:t>
            </a:r>
            <a:endParaRPr dirty="0">
              <a:latin typeface="Calibri" panose="020F0502020204030204" pitchFamily="34" charset="0"/>
            </a:endParaRPr>
          </a:p>
          <a:p>
            <a:pPr marL="171450" lvl="1"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Allegations</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Individuals involved</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Narrative details</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Family relationships</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Priority level</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Assignment information</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Then work together to identify:</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you KNOW</a:t>
            </a:r>
            <a:endParaRPr dirty="0">
              <a:latin typeface="Calibri" panose="020F0502020204030204" pitchFamily="34" charset="0"/>
            </a:endParaRPr>
          </a:p>
          <a:p>
            <a:pPr marL="171450" lvl="2"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you DON'T KNOW</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 prepared to discuss what additional information you would need before taking your next investigative step.</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Now that you've located the information you would typically retrieve from CHRIS, the next step is reviewing and organizing it.</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Remember, these documents represent the information available to you at the time a case is assigned. In practice, you would locate this information in CHRIS. Today, we've already pulled it together into your Investigation Packet so you can focus on learning how to review it rather than navigating the system.</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you work through the Assignment Memo, Referral Snapshot, and Family Chronology, complete your CHRIS Referral Notes page. Think about how you naturally organize information when you're preparing to investigate a case.</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Pay attention to what you know, but pay just as much attention to what you don't know. Referrals rarely provide the complete picture. The missing information is just as important because it will guide the questions you ask, the people you contact, and the decisions you make as the investigation moves forward.</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1"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Based on the information in your Investigation Packet, what do you know for certain about this case?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Participants should identify information such as:</a:t>
            </a:r>
            <a:endParaRPr b="0"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alleged victim and other individuals involved.</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allegations reported.</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Basic family relationships.</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Assignment information and priority level.</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Key details provided in the referral narrative.</a:t>
            </a:r>
            <a:endParaRPr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Reinforce that these are the facts currently available to the investigator.</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1"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is still missing, and why is it important?</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Participants may identify that they still do not know:</a:t>
            </a:r>
            <a:endParaRPr b="0"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Exactly what happened.</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caregiver's perspective.</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child's current condition beyond what was reported.</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Whether the allegations can be confirmed.</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Additional details needed to assess safety.</a:t>
            </a:r>
            <a:endParaRPr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Reinforce that identifying missing information is one of the first responsibilities of an investigator because those gaps determine the next investigative steps.</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Notes</a:t>
            </a:r>
            <a:endParaRPr b="1"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Keep participants focused on </a:t>
            </a:r>
            <a:r>
              <a:rPr lang="en-US" b="1" dirty="0">
                <a:solidFill>
                  <a:srgbClr val="000000"/>
                </a:solidFill>
                <a:latin typeface="Calibri" panose="020F0502020204030204" pitchFamily="34" charset="0"/>
                <a:ea typeface="Calibri"/>
                <a:cs typeface="Calibri"/>
                <a:sym typeface="Calibri"/>
              </a:rPr>
              <a:t>reviewing and organizing</a:t>
            </a:r>
            <a:r>
              <a:rPr lang="en-US" dirty="0">
                <a:solidFill>
                  <a:srgbClr val="000000"/>
                </a:solidFill>
                <a:latin typeface="Calibri" panose="020F0502020204030204" pitchFamily="34" charset="0"/>
                <a:ea typeface="Calibri"/>
                <a:cs typeface="Calibri"/>
                <a:sym typeface="Calibri"/>
              </a:rPr>
              <a:t> information rather than interpreting it.</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 them to use their CHRIS Referral Notes as they would in practice when preparing for an investigation.</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investigators should not make conclusions based solely on referral information.</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activity prepares participants for the next step—planning how to gather the missing information.</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You've now reviewed the information available at the time the case was assigned and started organizing what you know and what you still need to learn. The next step is deciding how you'll begin filling in those gaps by identifying what information you need, who can provide it, and how you'll move the investigation forward.</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1"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Investigation Packet represents the information an investigator would retrieve after locating a referral in CHRIS.</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Referrals provide initial information, allegations, and basic case details.</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Referrals rarely contain the complete picture.</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Specialists must identify both what is known and what information is still missing.</a:t>
            </a:r>
            <a:endParaRPr dirty="0">
              <a:latin typeface="Calibri" panose="020F0502020204030204" pitchFamily="34" charset="0"/>
            </a:endParaRPr>
          </a:p>
          <a:p>
            <a:pPr marL="171450" indent="-17145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Missing information guides investigative planning and future information gathering.</a:t>
            </a:r>
            <a:endParaRPr dirty="0">
              <a:latin typeface="Calibri" panose="020F0502020204030204" pitchFamily="34" charset="0"/>
            </a:endParaRPr>
          </a:p>
          <a:p>
            <a:pPr marL="0" indent="-241632"/>
            <a:endParaRPr dirty="0">
              <a:latin typeface="Calibri" panose="020F0502020204030204" pitchFamily="34" charset="0"/>
            </a:endParaRPr>
          </a:p>
        </p:txBody>
      </p:sp>
      <p:sp>
        <p:nvSpPr>
          <p:cNvPr id="228" name="Google Shape;228;p23: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200"/>
            </a:pPr>
            <a:fld id="{00000000-1234-1234-1234-123412341234}" type="slidenum">
              <a:rPr lang="en-US" sz="1200">
                <a:latin typeface="Calibri" panose="020F0502020204030204" pitchFamily="34" charset="0"/>
              </a:rPr>
              <a:pPr algn="r" defTabSz="966529">
                <a:buSzPts val="1200"/>
              </a:pPr>
              <a:t>28</a:t>
            </a:fld>
            <a:endParaRPr sz="1200">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6: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PREPARING TO GATHER INFORMATION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shift participants from simply “looking for more information” to intentionally planning how they will gather information, using DCFS practice guidance and investigative thinking</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How We Do the Work of Gathering Information – Preparation</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the group with the people on their row in the CHRIS Lab.</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that the participants keep the Flowers’ case open.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Reference the ‘How We Do the Work of Gathering Information – Preparation’ document in the Participant Manual.</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should have their completed CHRIS Referral Notes page available.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 groups, use the Flowers case to discuss: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your plan before going into the home?</a:t>
            </a:r>
            <a:endParaRPr dirty="0">
              <a:latin typeface="Calibri" panose="020F0502020204030204" pitchFamily="34" charset="0"/>
            </a:endParaRPr>
          </a:p>
          <a:p>
            <a:pPr marL="664488"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 and write down: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will you say first?</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Who will you interview first?</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Who else needs to be interviewed?</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do you still need?</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Groups prepare to share their plan.</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Before you ever go out into the field, one of the most important things you can do is have a clear plan. Investigations are not meant to be figured out as you go. When that happens, information is missed, and decisions can be affected by a lack of preparation. </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Based on DCFS guidance, you should already be thinking about what you’re going to say, who you need to speak with first, and what information you still need to gather. The more prepared you are before first contact, the more effective your investigation will be. Let’s use the Flowers case to start building that plan</a:t>
            </a:r>
            <a:r>
              <a:rPr lang="en-US" dirty="0">
                <a:solidFill>
                  <a:srgbClr val="000000"/>
                </a:solidFill>
                <a:latin typeface="Calibri" panose="020F0502020204030204" pitchFamily="34" charset="0"/>
                <a:ea typeface="Calibri"/>
                <a:cs typeface="Calibri"/>
                <a:sym typeface="Calibri"/>
              </a:rPr>
              <a:t>.</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 NOT “figure it out when you get there.”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Preparation includes:</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Knowing the referral.</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Identifying gaps.</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Planning interviews.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require intentional thinking and a structured approach.</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gathering is planned, not reactive.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Source:</a:t>
            </a:r>
            <a:r>
              <a:rPr lang="en-US" b="1" dirty="0">
                <a:solidFill>
                  <a:srgbClr val="000000"/>
                </a:solidFill>
                <a:latin typeface="Calibri" panose="020F0502020204030204" pitchFamily="34" charset="0"/>
                <a:ea typeface="Calibri"/>
                <a:cs typeface="Calibri"/>
                <a:sym typeface="Calibri"/>
              </a:rPr>
              <a:t> </a:t>
            </a:r>
            <a:r>
              <a:rPr lang="en-US" i="1" dirty="0">
                <a:solidFill>
                  <a:srgbClr val="000000"/>
                </a:solidFill>
                <a:latin typeface="Calibri" panose="020F0502020204030204" pitchFamily="34" charset="0"/>
                <a:ea typeface="Calibri"/>
                <a:cs typeface="Calibri"/>
                <a:sym typeface="Calibri"/>
              </a:rPr>
              <a:t>How We Do the Work of Gathering Information – Preparation &amp; Gathering Information Overview</a:t>
            </a:r>
            <a:endParaRPr b="0" dirty="0">
              <a:latin typeface="Calibri" panose="020F0502020204030204" pitchFamily="34" charset="0"/>
            </a:endParaRPr>
          </a:p>
        </p:txBody>
      </p:sp>
      <p:sp>
        <p:nvSpPr>
          <p:cNvPr id="249" name="Google Shape;249;p6: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29</a:t>
            </a:fld>
            <a:endParaRPr sz="1200">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7: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IDENTIFYING COLLATERALS &amp; NEXT STEPS</a:t>
            </a:r>
            <a:endParaRPr b="0" dirty="0">
              <a:latin typeface="Calibri" panose="020F0502020204030204" pitchFamily="34" charset="0"/>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identify appropriate collateral contacts and understand how each source contributes to building a complete and accurate assessment of the child's safety</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Gathering Information Overview</a:t>
            </a:r>
            <a:endParaRPr b="1" dirty="0">
              <a:solidFill>
                <a:srgbClr val="000000"/>
              </a:solidFill>
              <a:latin typeface="Calibri" panose="020F0502020204030204" pitchFamily="34" charset="0"/>
              <a:ea typeface="Calibri"/>
              <a:cs typeface="Calibri"/>
              <a:sym typeface="Calibri"/>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1"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Have participants remain in their table groups.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each group has:</a:t>
            </a:r>
            <a:endParaRPr dirty="0">
              <a:latin typeface="Calibri" panose="020F0502020204030204" pitchFamily="34" charset="0"/>
            </a:endParaRPr>
          </a:p>
          <a:p>
            <a:pPr marL="0"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Their Flowers case materials.</a:t>
            </a:r>
            <a:endParaRPr dirty="0">
              <a:latin typeface="Calibri" panose="020F0502020204030204" pitchFamily="34" charset="0"/>
            </a:endParaRPr>
          </a:p>
          <a:p>
            <a:pPr marL="0"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Their completed Investigation Planning Worksheet from the previous activity.</a:t>
            </a:r>
            <a:endParaRPr dirty="0">
              <a:latin typeface="Calibri" panose="020F0502020204030204" pitchFamily="34" charset="0"/>
            </a:endParaRPr>
          </a:p>
          <a:p>
            <a:pPr marL="0"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Sticky notes and markers.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Around the room, post chart paper labeled with potential collateral contacts, such as:</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Medical Provider</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Teacher/School Staff</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Law Enforcement</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Grandmother</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Extended Family</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Neighbor/Community Member</a:t>
            </a:r>
            <a:endParaRPr dirty="0">
              <a:latin typeface="Calibri" panose="020F0502020204030204" pitchFamily="34" charset="0"/>
            </a:endParaRPr>
          </a:p>
          <a:p>
            <a:pPr marL="474254" lvl="3"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Other</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Using your investigation plan from the previous activity, decide which collateral contacts your group would include in the Flowers investigation.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For each collateral you identify, discuss:</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can this person provide?</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this person important to the investigation?</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question or questions would you want answered?</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Write one response on a sticky note and place it on the appropriate collateral chart around the room.</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Once all groups have posted their responses, walk around the room and review the ideas contributed by the other groups.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Return to your table and identify any additional collateral contacts or investigative questions you had not previously considered.</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 prepared to discuss how those collateral contacts strengthen your assessment of child safety.</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Earlier, you developed an investigation plan by identifying the people you needed to interview directly. Now we're going to expand that plan by thinking about the collateral contacts who can help you build a more complete understanding of the child's safety and the family's situation. </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specialists, you cannot rely on a single source of information when making decisions about child safety. Every person you speak with provides another piece of the overall picture, and each contact should serve a purpose. </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you work with your group, think about who else might have information that helps answer the questions you still have about the Flowers case. Consider what information each collateral can provide, why that information is important, and what questions you would want to ask. </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you move around the room and review the ideas from the other groups, pay attention to perspectives or contacts you may not have considered. The goal isn't to create the longest list of collaterals. The goal is to identify the right people who can help you gather meaningful information and make informed safety decisions.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Paraphrase:</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Collateral contacts are essential to a complete investigation.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Contacting collateral sources is </a:t>
            </a:r>
            <a:r>
              <a:rPr lang="en-US" b="1" dirty="0">
                <a:solidFill>
                  <a:srgbClr val="000000"/>
                </a:solidFill>
                <a:latin typeface="Calibri" panose="020F0502020204030204" pitchFamily="34" charset="0"/>
                <a:ea typeface="Calibri"/>
                <a:cs typeface="Calibri"/>
                <a:sym typeface="Calibri"/>
              </a:rPr>
              <a:t>not optional</a:t>
            </a:r>
            <a:r>
              <a:rPr lang="en-US" dirty="0">
                <a:solidFill>
                  <a:srgbClr val="000000"/>
                </a:solidFill>
                <a:latin typeface="Calibri" panose="020F0502020204030204" pitchFamily="34" charset="0"/>
                <a:ea typeface="Calibri"/>
                <a:cs typeface="Calibri"/>
                <a:sym typeface="Calibri"/>
              </a:rPr>
              <a:t>; it is a required part of the investigation.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Multiple perspectives are necessary to make informed safety decisions.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gathering is layered and continues throughout the investigation.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Every collateral contact should have a clear purpose and help answer a specific investigative question.</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Now you've identified what information you already have, what information you're still missing, how you plan to gather it, and who can help you answer those remaining questions. As specialists, every step you take should move the investigation forward and strengthen your understanding of the child's safety. Before we continue, let's take a moment to bring those pieces together and see how they shape your overall investigative plan.</a:t>
            </a:r>
            <a:endParaRPr b="0" dirty="0">
              <a:latin typeface="Calibri" panose="020F0502020204030204" pitchFamily="34" charset="0"/>
            </a:endParaRPr>
          </a:p>
          <a:p>
            <a:pPr marL="0" indent="0"/>
            <a:endParaRPr lang="en-US" dirty="0">
              <a:latin typeface="Calibri" panose="020F0502020204030204" pitchFamily="34" charset="0"/>
            </a:endParaRPr>
          </a:p>
          <a:p>
            <a:pPr marL="0" indent="0" defTabSz="966529"/>
            <a:r>
              <a:rPr lang="en-US" b="1" i="1" dirty="0">
                <a:latin typeface="Calibri" panose="020F0502020204030204" pitchFamily="34" charset="0"/>
              </a:rPr>
              <a:t>Source: </a:t>
            </a:r>
            <a:r>
              <a:rPr lang="en-US" i="1" dirty="0">
                <a:solidFill>
                  <a:srgbClr val="000000"/>
                </a:solidFill>
                <a:latin typeface="Calibri" panose="020F0502020204030204" pitchFamily="34" charset="0"/>
                <a:ea typeface="Calibri"/>
                <a:cs typeface="Calibri"/>
                <a:sym typeface="Calibri"/>
              </a:rPr>
              <a:t>Internal Procedure 403: Investigation of Child Maltreatment Reports</a:t>
            </a:r>
            <a:endParaRPr lang="en-US" b="1" i="1" dirty="0">
              <a:latin typeface="Calibri" panose="020F0502020204030204" pitchFamily="34" charset="0"/>
            </a:endParaRPr>
          </a:p>
          <a:p>
            <a:pPr marL="0" indent="0"/>
            <a:br>
              <a:rPr lang="en-US" dirty="0">
                <a:latin typeface="Calibri" panose="020F0502020204030204" pitchFamily="34" charset="0"/>
              </a:rPr>
            </a:br>
            <a:endParaRPr b="0" dirty="0">
              <a:latin typeface="Calibri" panose="020F0502020204030204" pitchFamily="34" charset="0"/>
            </a:endParaRPr>
          </a:p>
        </p:txBody>
      </p:sp>
      <p:sp>
        <p:nvSpPr>
          <p:cNvPr id="266" name="Google Shape;266;p7: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30</a:t>
            </a:fld>
            <a:endParaRPr sz="1200">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8" name="Google Shape;278;p24: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WRAP-UP &amp; KEY TAKEAWAYS</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the key skills developed in Section 2, including locating information, identifying gaps, planning how additional information will be gathered, and selecting appropriate collateral contacts</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Allow participants one to two minutes for individual reflection. Participants may refer to their CHRIS Notes and Additional Notes as they think through what they practiced during this section.</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1"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Ask participants to reflect individually on two questions: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one skill you practiced during this section?</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one part of the process that still feels unclear or challenging?</a:t>
            </a:r>
            <a:endParaRPr dirty="0">
              <a:latin typeface="Calibri" panose="020F0502020204030204" pitchFamily="34" charset="0"/>
            </a:endParaRPr>
          </a:p>
          <a:p>
            <a:pPr marL="0" indent="0"/>
            <a:endParaRPr lang="en-US"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After the individual reflection, participants will briefly share their responses with their table group. Invite a few participants to share with the full group before moving into the closing discussion.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this section, you moved beyond simply learning about the investigative process and began doing the work that specialists complete when a case is assigned. You located the case in CHRIS, reviewed the referral, identified the information currently available, and recognized what was still missing. From there, you began developing a plan for gathering additional information and identifying the people who may help you better understand the child’s safety and the family’s circumstances.</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 also considered who needs to be interviewed directly, which collateral contacts may have relevant information, and why each contact should have a clear purpose. These are the same steps you will use each time a new investigation is assigned to you. The process is structured, intentional, and built one step at a time.</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Before we move forward, take a moment to think about what feels more familiar now and what still feels uncertain. You may feel more comfortable locating and reviewing a referral or identifying basic information and gaps. You may still have questions about which interviews to prioritize, what questions to ask, or who should be contacted first. That uncertainty is expected. These skills develop through continued practice and experience.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During the discussion, participants may identify increased confidence with navigating CHRIS, locating and reviewing referral information, and identifying basic information gaps. </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Others may continue to feel uncertain about planning interviews, selecting collateral contacts, determining the order of investigative actions, or deciding what information should be gathered first.</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how groups approached the case are expected. Reinforce that specialists may organize their plans differently, but each decision should be purposeful and connected to gathering the information needed to assess child safety.</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When we return, we will build on the foundation you have developed and begin looking more closely at how specialists organize information and make purposeful decisions as an investigation moves forward.</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Key Points</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practiced navigating CHRIS, reviewing referral information, identifying gaps, planning how to gather additional information, and selecting appropriate collateral contacts.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are structured and intentional. Each step should help the Specialist develop a more complete understanding of the child’s safety and the family’s circumstances.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It is normal for participants to still have questions or feel uncertain. Confidence grows through continued application, reflection, and practice.</a:t>
            </a:r>
            <a:endParaRPr dirty="0">
              <a:latin typeface="Calibri" panose="020F0502020204030204" pitchFamily="34" charset="0"/>
            </a:endParaRPr>
          </a:p>
          <a:p>
            <a:pPr marL="0" indent="-241632"/>
            <a:endParaRPr dirty="0">
              <a:latin typeface="Calibri" panose="020F0502020204030204" pitchFamily="34" charset="0"/>
            </a:endParaRPr>
          </a:p>
        </p:txBody>
      </p:sp>
      <p:sp>
        <p:nvSpPr>
          <p:cNvPr id="279" name="Google Shape;279;p24: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buSzPts val="1200"/>
            </a:pPr>
            <a:fld id="{00000000-1234-1234-1234-123412341234}" type="slidenum">
              <a:rPr lang="en-US" sz="1200">
                <a:latin typeface="Calibri" panose="020F0502020204030204" pitchFamily="34" charset="0"/>
              </a:rPr>
              <a:pPr algn="r" defTabSz="966529">
                <a:buSzPts val="1200"/>
              </a:pPr>
              <a:t>31</a:t>
            </a:fld>
            <a:endParaRPr sz="1200">
              <a:latin typeface="Calibri" panose="020F050202020403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A9794-AC46-7E94-57E2-F711AF1CE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B1D8D-4227-C6A5-2EBB-95109CB812CD}"/>
              </a:ext>
            </a:extLst>
          </p:cNvPr>
          <p:cNvSpPr>
            <a:spLocks noGrp="1" noRot="1" noChangeAspect="1"/>
          </p:cNvSpPr>
          <p:nvPr>
            <p:ph type="sldImg"/>
          </p:nvPr>
        </p:nvSpPr>
        <p:spPr>
          <a:xfrm>
            <a:off x="1023938" y="1181100"/>
            <a:ext cx="5756275" cy="3238500"/>
          </a:xfrm>
        </p:spPr>
        <p:txBody>
          <a:bodyPr/>
          <a:lstStyle/>
          <a:p>
            <a:endParaRPr lang="en-US"/>
          </a:p>
        </p:txBody>
      </p:sp>
      <p:sp>
        <p:nvSpPr>
          <p:cNvPr id="3" name="Notes Placeholder 2">
            <a:extLst>
              <a:ext uri="{FF2B5EF4-FFF2-40B4-BE49-F238E27FC236}">
                <a16:creationId xmlns:a16="http://schemas.microsoft.com/office/drawing/2014/main" id="{A548613F-3102-646A-24F1-AA64016C2D72}"/>
              </a:ext>
            </a:extLst>
          </p:cNvPr>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LUNCH BREAK</a:t>
            </a:r>
          </a:p>
        </p:txBody>
      </p:sp>
    </p:spTree>
    <p:extLst>
      <p:ext uri="{BB962C8B-B14F-4D97-AF65-F5344CB8AC3E}">
        <p14:creationId xmlns:p14="http://schemas.microsoft.com/office/powerpoint/2010/main" val="318770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6" name="Google Shape;266;p1: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QUALITY SEARCHES &amp; BUILDING CONTEXT</a:t>
            </a:r>
            <a:br>
              <a:rPr lang="en-US" dirty="0">
                <a:latin typeface="Calibri" panose="020F0502020204030204" pitchFamily="34" charset="0"/>
              </a:rPr>
            </a:br>
            <a:endParaRPr dirty="0">
              <a:latin typeface="Calibri" panose="020F0502020204030204" pitchFamily="34" charset="0"/>
            </a:endParaRPr>
          </a:p>
          <a:p>
            <a:pPr marL="0" indent="0">
              <a:buClr>
                <a:schemeClr val="dk1"/>
              </a:buClr>
              <a:buSzPts val="1600"/>
            </a:pPr>
            <a:endParaRPr b="1" dirty="0">
              <a:solidFill>
                <a:srgbClr val="000000"/>
              </a:solidFill>
              <a:latin typeface="Calibri" panose="020F0502020204030204" pitchFamily="34" charset="0"/>
              <a:ea typeface="Calibri"/>
              <a:cs typeface="Calibri"/>
              <a:sym typeface="Calibri"/>
            </a:endParaRPr>
          </a:p>
          <a:p>
            <a:pPr marL="0" indent="0">
              <a:buClr>
                <a:schemeClr val="dk1"/>
              </a:buClr>
              <a:buSzPts val="1600"/>
            </a:pPr>
            <a:endParaRPr b="1" dirty="0">
              <a:solidFill>
                <a:srgbClr val="000000"/>
              </a:solidFill>
              <a:latin typeface="Calibri" panose="020F0502020204030204" pitchFamily="34" charset="0"/>
              <a:ea typeface="Calibri"/>
              <a:cs typeface="Calibri"/>
              <a:sym typeface="Calibri"/>
            </a:endParaRPr>
          </a:p>
          <a:p>
            <a:pPr marL="0" indent="0">
              <a:buClr>
                <a:schemeClr val="dk1"/>
              </a:buClr>
              <a:buSzPts val="1600"/>
            </a:pPr>
            <a:endParaRPr b="1" dirty="0">
              <a:solidFill>
                <a:srgbClr val="000000"/>
              </a:solidFill>
              <a:latin typeface="Calibri" panose="020F0502020204030204" pitchFamily="34" charset="0"/>
              <a:ea typeface="Calibri"/>
              <a:cs typeface="Calibri"/>
              <a:sym typeface="Calibri"/>
            </a:endParaRPr>
          </a:p>
          <a:p>
            <a:pPr marL="0" indent="0">
              <a:buClr>
                <a:schemeClr val="dk1"/>
              </a:buClr>
              <a:buSzPts val="1600"/>
            </a:pPr>
            <a:endParaRPr b="1" dirty="0">
              <a:solidFill>
                <a:srgbClr val="000000"/>
              </a:solidFill>
              <a:latin typeface="Calibri" panose="020F0502020204030204" pitchFamily="34" charset="0"/>
              <a:ea typeface="Calibri"/>
              <a:cs typeface="Calibri"/>
              <a:sym typeface="Calibri"/>
            </a:endParaRPr>
          </a:p>
          <a:p>
            <a:pPr marL="0" indent="0">
              <a:buClr>
                <a:schemeClr val="dk1"/>
              </a:buClr>
              <a:buSzPts val="1200"/>
            </a:pPr>
            <a:endParaRPr dirty="0">
              <a:latin typeface="Calibri" panose="020F0502020204030204" pitchFamily="34" charset="0"/>
            </a:endParaRPr>
          </a:p>
        </p:txBody>
      </p:sp>
      <p:sp>
        <p:nvSpPr>
          <p:cNvPr id="267" name="Google Shape;267;p1: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fld id="{00000000-1234-1234-1234-123412341234}" type="slidenum">
              <a:rPr lang="en-US" sz="1200">
                <a:latin typeface="Calibri" panose="020F0502020204030204" pitchFamily="34" charset="0"/>
              </a:rPr>
              <a:pPr algn="r" defTabSz="966529"/>
              <a:t>33</a:t>
            </a:fld>
            <a:endParaRPr sz="1200">
              <a:latin typeface="Calibri" panose="020F050202020403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defTabSz="966529">
              <a:buSzPts val="1200"/>
              <a:defRPr/>
            </a:pPr>
            <a:r>
              <a:rPr lang="en-US" b="1" dirty="0">
                <a:solidFill>
                  <a:srgbClr val="000000"/>
                </a:solidFill>
                <a:latin typeface="Calibri" panose="020F0502020204030204" pitchFamily="34" charset="0"/>
                <a:ea typeface="Calibri"/>
                <a:cs typeface="Calibri"/>
                <a:sym typeface="Calibri"/>
              </a:rPr>
              <a:t>QUALITY SEARCHS &amp; BUILDING CONTEXT </a:t>
            </a:r>
          </a:p>
          <a:p>
            <a:pPr marL="0" indent="0" defTabSz="966529">
              <a:buSzPts val="1200"/>
              <a:defRPr/>
            </a:pPr>
            <a:endParaRPr lang="en-US" b="1" dirty="0">
              <a:solidFill>
                <a:srgbClr val="000000"/>
              </a:solidFill>
              <a:latin typeface="Calibri" panose="020F0502020204030204" pitchFamily="34" charset="0"/>
              <a:ea typeface="Calibri"/>
              <a:cs typeface="Calibri"/>
              <a:sym typeface="Calibri"/>
            </a:endParaRPr>
          </a:p>
          <a:p>
            <a:pPr marL="0" indent="0" defTabSz="966529">
              <a:buSzPts val="1200"/>
              <a:defRPr/>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3 minutes</a:t>
            </a:r>
            <a:endParaRPr lang="en-US" dirty="0">
              <a:solidFill>
                <a:srgbClr val="000000"/>
              </a:solidFill>
              <a:latin typeface="Calibri" panose="020F0502020204030204" pitchFamily="34" charset="0"/>
            </a:endParaRPr>
          </a:p>
          <a:p>
            <a:pPr marL="0" indent="0" defTabSz="966529">
              <a:buSzPts val="1200"/>
              <a:defRPr/>
            </a:pPr>
            <a:r>
              <a:rPr lang="en-US" b="1" dirty="0">
                <a:solidFill>
                  <a:srgbClr val="000000"/>
                </a:solidFill>
                <a:latin typeface="Calibri" panose="020F0502020204030204" pitchFamily="34" charset="0"/>
                <a:ea typeface="Calibri"/>
                <a:cs typeface="Calibri"/>
                <a:sym typeface="Calibri"/>
              </a:rPr>
              <a:t>Purpose:</a:t>
            </a:r>
            <a:r>
              <a:rPr lang="en-US" dirty="0">
                <a:solidFill>
                  <a:srgbClr val="000000"/>
                </a:solidFill>
                <a:latin typeface="Calibri" panose="020F0502020204030204" pitchFamily="34" charset="0"/>
                <a:ea typeface="Calibri"/>
                <a:cs typeface="Calibri"/>
                <a:sym typeface="Calibri"/>
              </a:rPr>
              <a:t> To define what participants will accomplish in this section, focusing on analyzing information, identifying patterns, and using quality searches to build a deeper understanding of the case</a:t>
            </a:r>
            <a:br>
              <a:rPr lang="en-US" dirty="0">
                <a:solidFill>
                  <a:srgbClr val="000000"/>
                </a:solidFill>
                <a:latin typeface="Calibri" panose="020F0502020204030204" pitchFamily="34" charset="0"/>
              </a:rPr>
            </a:br>
            <a:endParaRPr lang="en-US" dirty="0">
              <a:solidFill>
                <a:srgbClr val="000000"/>
              </a:solidFill>
              <a:latin typeface="Calibri" panose="020F0502020204030204" pitchFamily="34" charset="0"/>
            </a:endParaRPr>
          </a:p>
          <a:p>
            <a:pPr marL="0" indent="0" defTabSz="966529">
              <a:buSzPts val="1200"/>
              <a:defRPr/>
            </a:pPr>
            <a:r>
              <a:rPr lang="en-US" b="1" i="1" dirty="0">
                <a:solidFill>
                  <a:srgbClr val="000000"/>
                </a:solidFill>
                <a:latin typeface="Calibri" panose="020F0502020204030204" pitchFamily="34" charset="0"/>
                <a:ea typeface="Calibri"/>
                <a:cs typeface="Calibri"/>
                <a:sym typeface="Calibri"/>
              </a:rPr>
              <a:t>Say: </a:t>
            </a:r>
            <a:endParaRPr lang="en-US" dirty="0">
              <a:solidFill>
                <a:srgbClr val="000000"/>
              </a:solidFill>
              <a:latin typeface="Calibri" panose="020F0502020204030204" pitchFamily="34" charset="0"/>
            </a:endParaRPr>
          </a:p>
          <a:p>
            <a:pPr marL="0" indent="0" defTabSz="966529">
              <a:buSzPts val="1200"/>
              <a:defRPr/>
            </a:pPr>
            <a:r>
              <a:rPr lang="en-US" b="1" i="1" dirty="0">
                <a:solidFill>
                  <a:srgbClr val="000000"/>
                </a:solidFill>
                <a:latin typeface="Calibri" panose="020F0502020204030204" pitchFamily="34" charset="0"/>
                <a:ea typeface="Calibri"/>
                <a:cs typeface="Calibri"/>
                <a:sym typeface="Calibri"/>
              </a:rPr>
              <a:t>In this section, you will begin moving beyond simply gathering information and start analyzing what that information means. By the end of this section, you will be able to identify patterns within case history, recognize how past information connects to current concerns, and use quality searches to gather relevant background information. </a:t>
            </a:r>
            <a:endParaRPr lang="en-US" dirty="0">
              <a:solidFill>
                <a:srgbClr val="000000"/>
              </a:solidFill>
              <a:latin typeface="Calibri" panose="020F0502020204030204" pitchFamily="34" charset="0"/>
            </a:endParaRPr>
          </a:p>
          <a:p>
            <a:pPr marL="0" indent="0" defTabSz="966529">
              <a:buSzPts val="1200"/>
              <a:defRPr/>
            </a:pPr>
            <a:br>
              <a:rPr lang="en-US" dirty="0">
                <a:solidFill>
                  <a:srgbClr val="000000"/>
                </a:solidFill>
                <a:latin typeface="Calibri" panose="020F0502020204030204" pitchFamily="34" charset="0"/>
              </a:rPr>
            </a:br>
            <a:r>
              <a:rPr lang="en-US" b="1" i="1" dirty="0">
                <a:solidFill>
                  <a:srgbClr val="000000"/>
                </a:solidFill>
                <a:latin typeface="Calibri" panose="020F0502020204030204" pitchFamily="34" charset="0"/>
                <a:ea typeface="Calibri"/>
                <a:cs typeface="Calibri"/>
                <a:sym typeface="Calibri"/>
              </a:rPr>
              <a:t>You will also begin to understand how this information helps you build a more complete picture of the family and supports your decision-making. These skills are critical because investigations rely not just on what you find, but also on how you interpret it.</a:t>
            </a:r>
            <a:br>
              <a:rPr lang="en-US" dirty="0">
                <a:solidFill>
                  <a:srgbClr val="000000"/>
                </a:solidFill>
                <a:latin typeface="Calibri" panose="020F0502020204030204" pitchFamily="34" charset="0"/>
              </a:rPr>
            </a:br>
            <a:br>
              <a:rPr lang="en-US" dirty="0">
                <a:solidFill>
                  <a:srgbClr val="000000"/>
                </a:solidFill>
                <a:latin typeface="Calibri" panose="020F0502020204030204" pitchFamily="34" charset="0"/>
              </a:rPr>
            </a:br>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lang="en-US" dirty="0">
              <a:solidFill>
                <a:srgbClr val="000000"/>
              </a:solidFill>
              <a:latin typeface="Calibri" panose="020F0502020204030204" pitchFamily="34" charset="0"/>
            </a:endParaRPr>
          </a:p>
          <a:p>
            <a:pPr marL="181225" indent="-181225" defTabSz="966529">
              <a:buSzPts val="1200"/>
              <a:buFont typeface="Arial"/>
              <a:buChar char="•"/>
              <a:defRPr/>
            </a:pPr>
            <a:r>
              <a:rPr lang="en-US" dirty="0">
                <a:solidFill>
                  <a:srgbClr val="000000"/>
                </a:solidFill>
                <a:latin typeface="Calibri" panose="020F0502020204030204" pitchFamily="34" charset="0"/>
                <a:ea typeface="Calibri"/>
                <a:cs typeface="Calibri"/>
                <a:sym typeface="Calibri"/>
              </a:rPr>
              <a:t>Which of these feels new to you?</a:t>
            </a:r>
          </a:p>
          <a:p>
            <a:pPr marL="0" indent="0" defTabSz="966529">
              <a:buSzPts val="1200"/>
              <a:defRPr/>
            </a:pPr>
            <a:endParaRPr lang="en-US" b="1" dirty="0">
              <a:solidFill>
                <a:srgbClr val="000000"/>
              </a:solidFill>
              <a:latin typeface="Calibri" panose="020F0502020204030204" pitchFamily="34" charset="0"/>
              <a:ea typeface="Calibri"/>
              <a:cs typeface="Calibri"/>
              <a:sym typeface="Calibri"/>
            </a:endParaRPr>
          </a:p>
          <a:p>
            <a:pPr marL="0" indent="0" defTabSz="966529">
              <a:buSzPts val="1200"/>
              <a:defRPr/>
            </a:pPr>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p>
          <a:p>
            <a:pPr marL="181225" indent="-181225" defTabSz="966529">
              <a:buSzPts val="1200"/>
              <a:buFont typeface="Arial"/>
              <a:buChar char="•"/>
              <a:defRPr/>
            </a:pPr>
            <a:r>
              <a:rPr lang="en-US" dirty="0">
                <a:solidFill>
                  <a:srgbClr val="000000"/>
                </a:solidFill>
                <a:latin typeface="Calibri" panose="020F0502020204030204" pitchFamily="34" charset="0"/>
                <a:ea typeface="Calibri"/>
                <a:cs typeface="Calibri"/>
                <a:sym typeface="Calibri"/>
              </a:rPr>
              <a:t>Which part do you think will be most challenging?</a:t>
            </a:r>
            <a:endParaRPr lang="en-US" dirty="0">
              <a:solidFill>
                <a:srgbClr val="000000"/>
              </a:solidFill>
              <a:latin typeface="Calibri" panose="020F0502020204030204" pitchFamily="34" charset="0"/>
            </a:endParaRPr>
          </a:p>
          <a:p>
            <a:pPr>
              <a:buNone/>
            </a:pPr>
            <a:endParaRPr lang="en-US" dirty="0">
              <a:latin typeface="Calibri" panose="020F0502020204030204" pitchFamily="34" charset="0"/>
            </a:endParaRPr>
          </a:p>
        </p:txBody>
      </p:sp>
      <p:sp>
        <p:nvSpPr>
          <p:cNvPr id="4" name="Slide Number Placeholder 3"/>
          <p:cNvSpPr>
            <a:spLocks noGrp="1"/>
          </p:cNvSpPr>
          <p:nvPr>
            <p:ph type="sldNum" sz="quarter" idx="5"/>
          </p:nvPr>
        </p:nvSpPr>
        <p:spPr>
          <a:xfrm>
            <a:off x="4143587" y="9119475"/>
            <a:ext cx="3169920" cy="481726"/>
          </a:xfrm>
          <a:prstGeom prst="rect">
            <a:avLst/>
          </a:prstGeom>
        </p:spPr>
        <p:txBody>
          <a:bodyPr lIns="94851" tIns="47425" rIns="94851" bIns="47425"/>
          <a:lstStyle/>
          <a:p>
            <a:pPr algn="r" defTabSz="966529">
              <a:buClrTx/>
              <a:defRPr/>
            </a:pPr>
            <a:fld id="{51263606-4DDA-472F-AD10-CDF9BD449A54}" type="slidenum">
              <a:rPr lang="en-US" sz="1200" kern="1200">
                <a:solidFill>
                  <a:prstClr val="black"/>
                </a:solidFill>
                <a:latin typeface="Calibri" panose="020F0502020204030204" pitchFamily="34" charset="0"/>
                <a:ea typeface="+mn-ea"/>
              </a:rPr>
              <a:pPr algn="r" defTabSz="966529">
                <a:buClrTx/>
                <a:defRPr/>
              </a:pPr>
              <a:t>34</a:t>
            </a:fld>
            <a:endParaRPr lang="en-US" sz="1200" kern="1200">
              <a:solidFill>
                <a:prstClr val="black"/>
              </a:solidFill>
              <a:latin typeface="Calibri" panose="020F0502020204030204" pitchFamily="34" charset="0"/>
              <a:ea typeface="+mn-ea"/>
            </a:endParaRPr>
          </a:p>
        </p:txBody>
      </p:sp>
    </p:spTree>
    <p:extLst>
      <p:ext uri="{BB962C8B-B14F-4D97-AF65-F5344CB8AC3E}">
        <p14:creationId xmlns:p14="http://schemas.microsoft.com/office/powerpoint/2010/main" val="247618453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notes"/>
          <p:cNvSpPr>
            <a:spLocks noGrp="1" noRot="1" noChangeAspect="1"/>
          </p:cNvSpPr>
          <p:nvPr>
            <p:ph type="sldImg" idx="2"/>
          </p:nvPr>
        </p:nvSpPr>
        <p:spPr>
          <a:xfrm>
            <a:off x="811213" y="1219200"/>
            <a:ext cx="5854700" cy="32940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4" name="Google Shape;274;p2:notes"/>
          <p:cNvSpPr txBox="1">
            <a:spLocks noGrp="1"/>
          </p:cNvSpPr>
          <p:nvPr>
            <p:ph type="body" idx="1"/>
          </p:nvPr>
        </p:nvSpPr>
        <p:spPr>
          <a:xfrm>
            <a:off x="747777" y="4697587"/>
            <a:ext cx="5982208" cy="3843481"/>
          </a:xfrm>
          <a:prstGeom prst="rect">
            <a:avLst/>
          </a:prstGeom>
          <a:noFill/>
          <a:ln>
            <a:noFill/>
          </a:ln>
        </p:spPr>
        <p:txBody>
          <a:bodyPr spcFirstLastPara="1" wrap="square" lIns="98486" tIns="49230" rIns="98486" bIns="49230" anchor="t" anchorCtr="0">
            <a:noAutofit/>
          </a:bodyPr>
          <a:lstStyle/>
          <a:p>
            <a:pPr marL="0" indent="0">
              <a:buSzPts val="1600"/>
            </a:pPr>
            <a:r>
              <a:rPr lang="en-US" b="1" dirty="0">
                <a:solidFill>
                  <a:srgbClr val="000000"/>
                </a:solidFill>
                <a:latin typeface="Calibri" panose="020F0502020204030204" pitchFamily="34" charset="0"/>
                <a:ea typeface="Calibri"/>
                <a:cs typeface="Calibri"/>
                <a:sym typeface="Calibri"/>
              </a:rPr>
              <a:t>TARGET OUTCOMES</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Purpose:</a:t>
            </a:r>
            <a:r>
              <a:rPr lang="en-US" dirty="0">
                <a:solidFill>
                  <a:srgbClr val="000000"/>
                </a:solidFill>
                <a:latin typeface="Calibri" panose="020F0502020204030204" pitchFamily="34" charset="0"/>
                <a:ea typeface="Calibri"/>
                <a:cs typeface="Calibri"/>
                <a:sym typeface="Calibri"/>
              </a:rPr>
              <a:t> To define what participants will accomplish during this section</a:t>
            </a:r>
            <a:br>
              <a:rPr lang="en-US" b="0" dirty="0">
                <a:latin typeface="Calibri" panose="020F0502020204030204" pitchFamily="34" charset="0"/>
              </a:rPr>
            </a:b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Say:</a:t>
            </a:r>
          </a:p>
          <a:p>
            <a:pPr marL="0" indent="0">
              <a:buSzPts val="1200"/>
            </a:pPr>
            <a:r>
              <a:rPr lang="en-US" b="1" i="1" dirty="0">
                <a:solidFill>
                  <a:srgbClr val="000000"/>
                </a:solidFill>
                <a:latin typeface="Calibri" panose="020F0502020204030204" pitchFamily="34" charset="0"/>
                <a:ea typeface="Calibri"/>
                <a:cs typeface="Calibri"/>
                <a:sym typeface="Calibri"/>
              </a:rPr>
              <a:t>By the end of this section Specialists will:</a:t>
            </a:r>
            <a:endParaRPr b="1" i="1" dirty="0">
              <a:latin typeface="Calibri" panose="020F0502020204030204" pitchFamily="34" charset="0"/>
            </a:endParaRPr>
          </a:p>
          <a:p>
            <a:pPr marL="181225" indent="-181225">
              <a:buSzPts val="12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Identify patterns in case history.</a:t>
            </a:r>
            <a:endParaRPr b="1" i="1" dirty="0">
              <a:latin typeface="Calibri" panose="020F0502020204030204" pitchFamily="34" charset="0"/>
            </a:endParaRPr>
          </a:p>
          <a:p>
            <a:pPr marL="181225" indent="-181225">
              <a:buSzPts val="12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Use quality searches to gather context.</a:t>
            </a:r>
            <a:endParaRPr b="1" i="1" dirty="0">
              <a:latin typeface="Calibri" panose="020F0502020204030204" pitchFamily="34" charset="0"/>
            </a:endParaRPr>
          </a:p>
          <a:p>
            <a:pPr marL="181225" indent="-181225">
              <a:buSzPts val="12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Connect past information to current concerns.</a:t>
            </a:r>
            <a:endParaRPr b="1" i="1" dirty="0">
              <a:latin typeface="Calibri" panose="020F0502020204030204" pitchFamily="34" charset="0"/>
            </a:endParaRPr>
          </a:p>
          <a:p>
            <a:pPr marL="0" indent="0">
              <a:buSzPts val="1200"/>
            </a:pPr>
            <a:endParaRPr lang="en-US" b="1" i="1" dirty="0">
              <a:solidFill>
                <a:srgbClr val="000000"/>
              </a:solidFill>
              <a:latin typeface="Calibri" panose="020F0502020204030204" pitchFamily="34" charset="0"/>
              <a:ea typeface="Calibri"/>
              <a:cs typeface="Calibri"/>
              <a:sym typeface="Calibri"/>
            </a:endParaRPr>
          </a:p>
          <a:p>
            <a:pPr marL="0" indent="0">
              <a:buSzPts val="1200"/>
            </a:pPr>
            <a:r>
              <a:rPr lang="en-US" b="1" i="1" dirty="0">
                <a:solidFill>
                  <a:srgbClr val="000000"/>
                </a:solidFill>
                <a:latin typeface="Calibri" panose="020F0502020204030204" pitchFamily="34" charset="0"/>
                <a:ea typeface="Calibri"/>
                <a:cs typeface="Calibri"/>
                <a:sym typeface="Calibri"/>
              </a:rPr>
              <a:t>This section focuses on analysis, not just information gathering.</a:t>
            </a:r>
            <a:endParaRPr b="1" i="1"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p:txBody>
      </p:sp>
      <p:sp>
        <p:nvSpPr>
          <p:cNvPr id="275" name="Google Shape;275;p2:notes"/>
          <p:cNvSpPr txBox="1">
            <a:spLocks noGrp="1"/>
          </p:cNvSpPr>
          <p:nvPr>
            <p:ph type="sldNum" idx="12"/>
          </p:nvPr>
        </p:nvSpPr>
        <p:spPr>
          <a:xfrm>
            <a:off x="4235667" y="9271467"/>
            <a:ext cx="3240363" cy="489755"/>
          </a:xfrm>
          <a:prstGeom prst="rect">
            <a:avLst/>
          </a:prstGeom>
          <a:noFill/>
          <a:ln>
            <a:noFill/>
          </a:ln>
        </p:spPr>
        <p:txBody>
          <a:bodyPr spcFirstLastPara="1" wrap="square" lIns="98486" tIns="49230" rIns="98486" bIns="49230" anchor="b" anchorCtr="0">
            <a:noAutofit/>
          </a:bodyPr>
          <a:lstStyle/>
          <a:p>
            <a:pPr algn="r" defTabSz="966529">
              <a:buSzPts val="1400"/>
            </a:pPr>
            <a:fld id="{00000000-1234-1234-1234-123412341234}" type="slidenum">
              <a:rPr lang="en-US" sz="1200">
                <a:latin typeface="Calibri" panose="020F0502020204030204" pitchFamily="34" charset="0"/>
              </a:rPr>
              <a:pPr algn="r" defTabSz="966529">
                <a:buSzPts val="1400"/>
              </a:pPr>
              <a:t>35</a:t>
            </a:fld>
            <a:endParaRPr sz="1200">
              <a:latin typeface="Calibri" panose="020F0502020204030204"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b="1" dirty="0">
                <a:solidFill>
                  <a:srgbClr val="000000"/>
                </a:solidFill>
                <a:latin typeface="Calibri" panose="020F0502020204030204" pitchFamily="34" charset="0"/>
              </a:rPr>
              <a:t>BUILDING THE FULL PICTURE</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Time:</a:t>
            </a:r>
            <a:r>
              <a:rPr lang="en-US" dirty="0">
                <a:solidFill>
                  <a:srgbClr val="000000"/>
                </a:solidFill>
                <a:latin typeface="Calibri" panose="020F0502020204030204" pitchFamily="34" charset="0"/>
              </a:rPr>
              <a:t> 5 minutes</a:t>
            </a: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transition participants from gathering initial information to analyzing deeper context, emphasizing that strong investigations require understanding history, patterns, and family dynamics.</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Set Up:</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Ensure that participants keep the Flowers’ case available for use throughout this section.</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No materials needed yet.</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In the last section, you focused on locating your case, reviewing the referral, and beginning to plan how you would gather information. Now we’re going to take that a step further. </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Strong investigations are not based only on what is written in a referral; they require you to understand the full context of what is happening within a family. This includes reviewing history, identifying patterns, and recognizing how past information may affect current safety. </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As we move into this section, you’ll begin thinking more deeply about how the information you gather connects and what it tells you about risk and safety.</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Question:</a:t>
            </a:r>
            <a:r>
              <a:rPr lang="en-US" dirty="0">
                <a:solidFill>
                  <a:srgbClr val="000000"/>
                </a:solidFill>
                <a:latin typeface="Calibri" panose="020F0502020204030204" pitchFamily="34" charset="0"/>
              </a:rPr>
              <a:t> (ask the following question and validate responses)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Why is it important to look beyond the initial referral?</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Answers: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Referrals are limited.</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They may not include full history.</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Patterns of behavior may not be immediately visible.</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Additional context helps inform safety decisions.</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Let’s start by looking at what we mean by ‘quality searches’ and how they help you build that full picture.</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Key Points </a:t>
            </a:r>
            <a:r>
              <a:rPr lang="en-US" dirty="0">
                <a:solidFill>
                  <a:srgbClr val="000000"/>
                </a:solidFill>
                <a:latin typeface="Calibri" panose="020F0502020204030204" pitchFamily="34" charset="0"/>
              </a:rPr>
              <a:t>(ensure the following are covered):</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Referrals are </a:t>
            </a:r>
            <a:r>
              <a:rPr lang="en-US" b="1" dirty="0">
                <a:solidFill>
                  <a:srgbClr val="000000"/>
                </a:solidFill>
                <a:latin typeface="Calibri" panose="020F0502020204030204" pitchFamily="34" charset="0"/>
              </a:rPr>
              <a:t>only a starting point.</a:t>
            </a:r>
            <a:endParaRPr lang="en-US" dirty="0">
              <a:solidFill>
                <a:srgbClr val="000000"/>
              </a:solidFill>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Investigations require:</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Context</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History</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Pattern recognition</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Understanding the full picture is critical to making informed safety decisions for the child’s safety.</a:t>
            </a:r>
          </a:p>
          <a:p>
            <a:endParaRPr lang="en-US" dirty="0">
              <a:latin typeface="Calibri" panose="020F0502020204030204" pitchFamily="34" charset="0"/>
            </a:endParaRPr>
          </a:p>
        </p:txBody>
      </p:sp>
      <p:sp>
        <p:nvSpPr>
          <p:cNvPr id="4" name="Slide Number Placeholder 3"/>
          <p:cNvSpPr>
            <a:spLocks noGrp="1"/>
          </p:cNvSpPr>
          <p:nvPr>
            <p:ph type="sldNum" idx="12"/>
          </p:nvPr>
        </p:nvSpPr>
        <p:spPr>
          <a:xfrm>
            <a:off x="4143587" y="9119475"/>
            <a:ext cx="3169920" cy="481726"/>
          </a:xfrm>
          <a:prstGeom prst="rect">
            <a:avLst/>
          </a:prstGeom>
        </p:spPr>
        <p:txBody>
          <a:bodyPr lIns="94851" tIns="47425" rIns="94851" bIns="47425"/>
          <a:lstStyle/>
          <a:p>
            <a:pPr algn="r" defTabSz="966529"/>
            <a:fld id="{00000000-1234-1234-1234-123412341234}" type="slidenum">
              <a:rPr lang="en-US" sz="1200">
                <a:latin typeface="Calibri" panose="020F0502020204030204" pitchFamily="34" charset="0"/>
              </a:rPr>
              <a:pPr algn="r" defTabSz="966529"/>
              <a:t>36</a:t>
            </a:fld>
            <a:endParaRPr lang="en-US" sz="1200">
              <a:latin typeface="Calibri" panose="020F0502020204030204" pitchFamily="34" charset="0"/>
            </a:endParaRPr>
          </a:p>
        </p:txBody>
      </p:sp>
    </p:spTree>
    <p:extLst>
      <p:ext uri="{BB962C8B-B14F-4D97-AF65-F5344CB8AC3E}">
        <p14:creationId xmlns:p14="http://schemas.microsoft.com/office/powerpoint/2010/main" val="16215942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b="1" dirty="0">
                <a:solidFill>
                  <a:srgbClr val="000000"/>
                </a:solidFill>
                <a:latin typeface="Calibri" panose="020F0502020204030204" pitchFamily="34" charset="0"/>
              </a:rPr>
              <a:t>WHAT ARE QUALITY SEARCHES?</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Time:</a:t>
            </a:r>
            <a:r>
              <a:rPr lang="en-US" dirty="0">
                <a:solidFill>
                  <a:srgbClr val="000000"/>
                </a:solidFill>
                <a:latin typeface="Calibri" panose="020F0502020204030204" pitchFamily="34" charset="0"/>
              </a:rPr>
              <a:t> 10 minutes</a:t>
            </a: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introduce the concept of quality searches as a critical part of investigations, helping participants understand how to gather relevant background information that informs safety and decision-making</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Instructions:</a:t>
            </a:r>
            <a:endParaRPr lang="en-US" b="0" dirty="0">
              <a:effectLst/>
              <a:latin typeface="Calibri" panose="020F0502020204030204" pitchFamily="34" charset="0"/>
            </a:endParaRPr>
          </a:p>
          <a:p>
            <a:pPr marL="0" indent="0" fontAlgn="base">
              <a:buFont typeface="+mj-lt"/>
              <a:buAutoNum type="arabicPeriod"/>
            </a:pPr>
            <a:r>
              <a:rPr lang="en-US" dirty="0">
                <a:solidFill>
                  <a:srgbClr val="000000"/>
                </a:solidFill>
                <a:latin typeface="Calibri" panose="020F0502020204030204" pitchFamily="34" charset="0"/>
              </a:rPr>
              <a:t>Ask participants:</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When you hear ‘quality search,’ what do you think that means?</a:t>
            </a:r>
          </a:p>
          <a:p>
            <a:pPr marL="241632" indent="-241632" fontAlgn="base">
              <a:buFont typeface="+mj-lt"/>
              <a:buAutoNum type="arabicPeriod"/>
            </a:pPr>
            <a:r>
              <a:rPr lang="en-US" dirty="0">
                <a:solidFill>
                  <a:srgbClr val="000000"/>
                </a:solidFill>
                <a:latin typeface="Calibri" panose="020F0502020204030204" pitchFamily="34" charset="0"/>
              </a:rPr>
              <a:t>List responses on the board. </a:t>
            </a:r>
          </a:p>
          <a:p>
            <a:pPr marL="241632" indent="-241632" fontAlgn="base">
              <a:buFont typeface="+mj-lt"/>
              <a:buAutoNum type="arabicPeriod"/>
            </a:pPr>
            <a:r>
              <a:rPr lang="en-US" dirty="0">
                <a:solidFill>
                  <a:srgbClr val="000000"/>
                </a:solidFill>
                <a:latin typeface="Calibri" panose="020F0502020204030204" pitchFamily="34" charset="0"/>
              </a:rPr>
              <a:t>Transition into definition and examples.</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i="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When we talk about quality searches, we’re referring to the process of gathering relevant background information to better understand the family and the situation. This goes beyond simply opening a referral, you are looking at prior history, identifying patterns, and seeking out information that may impact safety. Quality searches are intentional, meaning you are not just clicking through systems, but actively looking for information that helps answer your questions. The goal is to build a more complete picture before you make decisions or take action.</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Discussions: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Initial understanding of “quality searches”.</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Differences between:</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Passive searching vs intentional searching.</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Why background information matters.</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Question: </a:t>
            </a:r>
            <a:r>
              <a:rPr lang="en-US" dirty="0">
                <a:solidFill>
                  <a:srgbClr val="000000"/>
                </a:solidFill>
                <a:latin typeface="Calibri" panose="020F0502020204030204" pitchFamily="34" charset="0"/>
              </a:rPr>
              <a:t>(ask the following question and validate responses)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What types of information would you look for in a quality search?</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Answers: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Information to look for:</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Prior maltreatment reports.</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Family structure.</a:t>
            </a:r>
          </a:p>
          <a:p>
            <a:pPr marL="181225" lvl="1" indent="-181225" fontAlgn="base">
              <a:buFont typeface="Arial" panose="020B0604020202020204" pitchFamily="34" charset="0"/>
              <a:buChar char="•"/>
            </a:pPr>
            <a:r>
              <a:rPr lang="en-US" dirty="0">
                <a:solidFill>
                  <a:srgbClr val="000000"/>
                </a:solidFill>
                <a:latin typeface="Calibri" panose="020F0502020204030204" pitchFamily="34" charset="0"/>
              </a:rPr>
              <a:t>Previous concerns or patterns.</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Question: </a:t>
            </a:r>
            <a:r>
              <a:rPr lang="en-US" dirty="0">
                <a:solidFill>
                  <a:srgbClr val="000000"/>
                </a:solidFill>
                <a:latin typeface="Calibri" panose="020F0502020204030204" pitchFamily="34" charset="0"/>
              </a:rPr>
              <a:t>(ask the following question and validate responses)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How could prior history impact your current investigation?</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Answers: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Impact of history:</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Reveals patterns or escalation.</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Identifies ongoing risks.</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Investigations require multiple sources of information.</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Now that we’ve defined what quality searches are, let’s apply that to the Flowers case and start identifying what information you would look for within the case.</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Key Points </a:t>
            </a:r>
            <a:r>
              <a:rPr lang="en-US" dirty="0">
                <a:solidFill>
                  <a:srgbClr val="000000"/>
                </a:solidFill>
                <a:latin typeface="Calibri" panose="020F0502020204030204" pitchFamily="34" charset="0"/>
              </a:rPr>
              <a:t>(ensure the following are covered):</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Quality searches are: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Intentional.</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Focused.</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Purpose-driven.</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They include: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Prior history.</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Family context.</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Relevant background information.</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Quality searches are used to build a complete picture to inform safety decisions.</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Systems participants could use (along with CHRIS) for quality searches: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Search AASIS and ARIES (DCO); directly contact DCO in your office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Contact utility companies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Contact local and state law enforcement</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Contact the post office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CLEAR search</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Source(s):</a:t>
            </a:r>
            <a:r>
              <a:rPr lang="en-US" dirty="0">
                <a:solidFill>
                  <a:srgbClr val="000000"/>
                </a:solidFill>
                <a:latin typeface="Calibri" panose="020F0502020204030204" pitchFamily="34" charset="0"/>
              </a:rPr>
              <a:t>  </a:t>
            </a:r>
            <a:r>
              <a:rPr lang="en-US" i="1" dirty="0">
                <a:solidFill>
                  <a:srgbClr val="000000"/>
                </a:solidFill>
                <a:latin typeface="Calibri" panose="020F0502020204030204" pitchFamily="34" charset="0"/>
              </a:rPr>
              <a:t>Practice Guides - Gathering Information Overview &amp; Preparation for Gathering Information </a:t>
            </a:r>
            <a:endParaRPr lang="en-US" b="0" dirty="0">
              <a:effectLst/>
              <a:latin typeface="Calibri" panose="020F0502020204030204" pitchFamily="34" charset="0"/>
            </a:endParaRPr>
          </a:p>
          <a:p>
            <a:endParaRPr lang="en-US" dirty="0">
              <a:latin typeface="Calibri" panose="020F0502020204030204" pitchFamily="34" charset="0"/>
            </a:endParaRPr>
          </a:p>
        </p:txBody>
      </p:sp>
      <p:sp>
        <p:nvSpPr>
          <p:cNvPr id="4" name="Slide Number Placeholder 3"/>
          <p:cNvSpPr>
            <a:spLocks noGrp="1"/>
          </p:cNvSpPr>
          <p:nvPr>
            <p:ph type="sldNum" idx="12"/>
          </p:nvPr>
        </p:nvSpPr>
        <p:spPr>
          <a:xfrm>
            <a:off x="4143587" y="9119475"/>
            <a:ext cx="3169920" cy="481726"/>
          </a:xfrm>
          <a:prstGeom prst="rect">
            <a:avLst/>
          </a:prstGeom>
        </p:spPr>
        <p:txBody>
          <a:bodyPr lIns="94851" tIns="47425" rIns="94851" bIns="47425"/>
          <a:lstStyle/>
          <a:p>
            <a:pPr algn="r" defTabSz="966529"/>
            <a:fld id="{00000000-1234-1234-1234-123412341234}" type="slidenum">
              <a:rPr lang="en-US" sz="1200">
                <a:latin typeface="Calibri" panose="020F0502020204030204" pitchFamily="34" charset="0"/>
              </a:rPr>
              <a:pPr algn="r" defTabSz="966529"/>
              <a:t>37</a:t>
            </a:fld>
            <a:endParaRPr lang="en-US" sz="1200">
              <a:latin typeface="Calibri" panose="020F0502020204030204" pitchFamily="34" charset="0"/>
            </a:endParaRPr>
          </a:p>
        </p:txBody>
      </p:sp>
    </p:spTree>
    <p:extLst>
      <p:ext uri="{BB962C8B-B14F-4D97-AF65-F5344CB8AC3E}">
        <p14:creationId xmlns:p14="http://schemas.microsoft.com/office/powerpoint/2010/main" val="276482398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1" name="Google Shape;311;p5: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rPr>
              <a:t>APPLYING QUALITY SEARCHES TO THE FLOWERS FAMILY</a:t>
            </a:r>
            <a:endParaRPr lang="en-US" b="1"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Time:</a:t>
            </a:r>
            <a:r>
              <a:rPr lang="en-US" dirty="0">
                <a:solidFill>
                  <a:srgbClr val="000000"/>
                </a:solidFill>
                <a:latin typeface="Calibri" panose="020F0502020204030204" pitchFamily="34" charset="0"/>
              </a:rPr>
              <a:t> 15 minutes</a:t>
            </a: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apply quality search thinking using specific details from the Flowers case, helping participants identify what additional information is needed to understand this family’s risks, patterns, and safety concerns</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Set Up:</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Display or restate key case facts before activity:</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Young child with infected lesions and unexplained bruising.</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Delay in seeking medical care.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Caregiver unable to explain injuries.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Reports of domestic violence in the home.</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Participants should reference: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CHRIS Notes page.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Referral narrative.</a:t>
            </a:r>
          </a:p>
          <a:p>
            <a:pPr marL="0" indent="0"/>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Instructions:</a:t>
            </a:r>
            <a:endParaRPr lang="en-US" b="0" dirty="0">
              <a:effectLst/>
              <a:latin typeface="Calibri" panose="020F0502020204030204" pitchFamily="34" charset="0"/>
            </a:endParaRPr>
          </a:p>
          <a:p>
            <a:pPr marL="0" indent="0" fontAlgn="base">
              <a:buFont typeface="+mj-lt"/>
              <a:buAutoNum type="arabicPeriod"/>
            </a:pPr>
            <a:r>
              <a:rPr lang="en-US" dirty="0">
                <a:solidFill>
                  <a:srgbClr val="000000"/>
                </a:solidFill>
                <a:latin typeface="Calibri" panose="020F0502020204030204" pitchFamily="34" charset="0"/>
              </a:rPr>
              <a:t>Using the Flowers case, focus on the following concerns:</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Medical neglect</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Supervision</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Domestic violence</a:t>
            </a:r>
          </a:p>
          <a:p>
            <a:pPr marL="0" indent="0" fontAlgn="base">
              <a:buFont typeface="+mj-lt"/>
              <a:buAutoNum type="arabicPeriod" startAt="2"/>
            </a:pPr>
            <a:r>
              <a:rPr lang="en-US" dirty="0">
                <a:solidFill>
                  <a:srgbClr val="000000"/>
                </a:solidFill>
                <a:latin typeface="Calibri" panose="020F0502020204030204" pitchFamily="34" charset="0"/>
              </a:rPr>
              <a:t>Identify:</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What would you want to search for related to these specific concerns?</a:t>
            </a:r>
          </a:p>
          <a:p>
            <a:pPr marL="0" indent="0" fontAlgn="base">
              <a:buFont typeface="+mj-lt"/>
              <a:buAutoNum type="arabicPeriod" startAt="3"/>
            </a:pPr>
            <a:r>
              <a:rPr lang="en-US" dirty="0">
                <a:solidFill>
                  <a:srgbClr val="000000"/>
                </a:solidFill>
                <a:latin typeface="Calibri" panose="020F0502020204030204" pitchFamily="34" charset="0"/>
              </a:rPr>
              <a:t>Document:</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What would you look for?</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Why it matters for THIS case?</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As you think about quality searches, stay grounded in what we already know about the Flowers family. We have a young child with reported infected lesions, a delay in seeking medical care, and concerns related to domestic violence in the home. These are not general concerns. These concerns are specific indicators that should guide what you look for next. </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When you conduct a quality search, you are not just searching broadly. You are searching with a purpose based on the details in front of you. As you work through this activity, focus on what information you would need to better understand these concerns and how they impact the child’s safety.</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Paraphrase: </a:t>
            </a:r>
            <a:endParaRPr lang="en-US" b="0" dirty="0">
              <a:effectLst/>
              <a:latin typeface="Calibri" panose="020F0502020204030204" pitchFamily="34" charset="0"/>
            </a:endParaRPr>
          </a:p>
          <a:p>
            <a:pPr marL="0" indent="0"/>
            <a:r>
              <a:rPr lang="en-US" dirty="0">
                <a:solidFill>
                  <a:srgbClr val="000000"/>
                </a:solidFill>
                <a:latin typeface="Calibri" panose="020F0502020204030204" pitchFamily="34" charset="0"/>
              </a:rPr>
              <a:t>Don’t think about this like a general exercise; this is about this family, though these skills can be applied to all cases that you will receive. Now your goal is to ask yourself ‘what do I need to look for to understand those things better for the child’s safety?’ Your searches should connect directly to what’s happening in this case.</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Questions: </a:t>
            </a:r>
            <a:r>
              <a:rPr lang="en-US" dirty="0">
                <a:solidFill>
                  <a:srgbClr val="000000"/>
                </a:solidFill>
                <a:latin typeface="Calibri" panose="020F0502020204030204" pitchFamily="34" charset="0"/>
              </a:rPr>
              <a:t>(ask the following questions and validate responses)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What would you want to know about the child’s medical history in this case?</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What would you want to know about prior domestic violence incidents?</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What would you look for related to supervision concerns?</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How would prior history change your understanding of these injuries?</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Answers:</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Medical:</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Prior untreated injuries.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Patterns of delayed care.</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Domestic violence: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Frequency</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Severity</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Law enforcement involvement</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Supervision:</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Prior reports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Caregiver functioning</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Patterns: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Chronic vs isolated incident</a:t>
            </a:r>
          </a:p>
          <a:p>
            <a:pPr marL="664488" lvl="1" indent="-181225" fontAlgn="base">
              <a:buFont typeface="Arial" panose="020B0604020202020204" pitchFamily="34" charset="0"/>
              <a:buChar char="•"/>
            </a:pPr>
            <a:r>
              <a:rPr lang="en-US" dirty="0">
                <a:solidFill>
                  <a:srgbClr val="000000"/>
                </a:solidFill>
                <a:latin typeface="Calibri" panose="020F0502020204030204" pitchFamily="34" charset="0"/>
              </a:rPr>
              <a:t>Each search should connect directly to known concerns in the case.</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Key Points</a:t>
            </a:r>
            <a:r>
              <a:rPr lang="en-US" dirty="0">
                <a:solidFill>
                  <a:srgbClr val="000000"/>
                </a:solidFill>
                <a:latin typeface="Calibri" panose="020F0502020204030204" pitchFamily="34" charset="0"/>
              </a:rPr>
              <a:t> (ensure the following are covered):</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Quality searches are case-specific, not generic.</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Known concerns should drive what you search and where you search.</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In the Flowers case, focus on:</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Medical neglect</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Supervision</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Domestic violence</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Participants should always ask themselves, “How does this help me understand this child’s safety?”</a:t>
            </a:r>
          </a:p>
          <a:p>
            <a:pPr marL="664488" lvl="1" indent="-181225">
              <a:buSzPts val="1200"/>
              <a:buFont typeface="Arial"/>
              <a:buChar char="•"/>
            </a:pPr>
            <a:endParaRPr dirty="0">
              <a:latin typeface="Calibri" panose="020F0502020204030204" pitchFamily="34" charset="0"/>
            </a:endParaRPr>
          </a:p>
        </p:txBody>
      </p:sp>
      <p:sp>
        <p:nvSpPr>
          <p:cNvPr id="312" name="Google Shape;312;p5: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fld id="{00000000-1234-1234-1234-123412341234}" type="slidenum">
              <a:rPr lang="en-US" sz="1200">
                <a:latin typeface="Calibri" panose="020F0502020204030204" pitchFamily="34" charset="0"/>
              </a:rPr>
              <a:pPr algn="r" defTabSz="966529"/>
              <a:t>38</a:t>
            </a:fld>
            <a:endParaRPr sz="1200">
              <a:latin typeface="Calibri" panose="020F050202020403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p6: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rPr>
              <a:t>IDENTIFYING PATTERNS IN THE FLOWERS’ CASE</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Time:</a:t>
            </a:r>
            <a:r>
              <a:rPr lang="en-US" dirty="0">
                <a:solidFill>
                  <a:srgbClr val="000000"/>
                </a:solidFill>
                <a:latin typeface="Calibri" panose="020F0502020204030204" pitchFamily="34" charset="0"/>
              </a:rPr>
              <a:t> 10 minutes</a:t>
            </a: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help participants identify and interpret patterns within the Flowers case, connecting historical and current concerns to better understand risk, escalation, and child safety</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Participant Manual: </a:t>
            </a:r>
            <a:r>
              <a:rPr lang="en-US" dirty="0">
                <a:solidFill>
                  <a:srgbClr val="000000"/>
                </a:solidFill>
                <a:latin typeface="Calibri" panose="020F0502020204030204" pitchFamily="34" charset="0"/>
              </a:rPr>
              <a:t>Gathering Information Overview &amp; Preparation for Gathering Information</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Set Up:</a:t>
            </a:r>
            <a:endParaRPr lang="en-US" b="0" dirty="0">
              <a:effectLst/>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Participants will remain in their groups.</a:t>
            </a:r>
          </a:p>
          <a:p>
            <a:pPr marL="177845" lvl="1" indent="-177845" fontAlgn="base">
              <a:buFont typeface="Arial" panose="020B0604020202020204" pitchFamily="34" charset="0"/>
              <a:buChar char="•"/>
            </a:pPr>
            <a:r>
              <a:rPr lang="en-US" dirty="0">
                <a:solidFill>
                  <a:srgbClr val="000000"/>
                </a:solidFill>
                <a:latin typeface="Calibri" panose="020F0502020204030204" pitchFamily="34" charset="0"/>
              </a:rPr>
              <a:t>Ensure that the participants keep the Flowers case and prior discussion notes from ‘Applying Quality Searches to the Flowers’ Family’</a:t>
            </a:r>
            <a:r>
              <a:rPr lang="en-US" b="1" dirty="0">
                <a:solidFill>
                  <a:srgbClr val="000000"/>
                </a:solidFill>
                <a:latin typeface="Calibri" panose="020F0502020204030204" pitchFamily="34" charset="0"/>
              </a:rPr>
              <a:t> </a:t>
            </a:r>
            <a:r>
              <a:rPr lang="en-US" dirty="0">
                <a:solidFill>
                  <a:srgbClr val="000000"/>
                </a:solidFill>
                <a:latin typeface="Calibri" panose="020F0502020204030204" pitchFamily="34" charset="0"/>
              </a:rPr>
              <a:t>available.</a:t>
            </a: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The facilitator should introduce mock prior history details:</a:t>
            </a:r>
          </a:p>
          <a:p>
            <a:pPr marL="470874" lvl="3" indent="-177845" fontAlgn="base">
              <a:buFont typeface="Arial" panose="020B0604020202020204" pitchFamily="34" charset="0"/>
              <a:buChar char="•"/>
            </a:pPr>
            <a:r>
              <a:rPr lang="en-US" b="1" dirty="0">
                <a:solidFill>
                  <a:srgbClr val="000000"/>
                </a:solidFill>
                <a:latin typeface="Calibri" panose="020F0502020204030204" pitchFamily="34" charset="0"/>
              </a:rPr>
              <a:t>Prior History #1 (8 months ago):</a:t>
            </a:r>
          </a:p>
          <a:p>
            <a:pPr marL="945128" lvl="5" indent="-177845" fontAlgn="base">
              <a:buFont typeface="Arial" panose="020B0604020202020204" pitchFamily="34" charset="0"/>
              <a:buChar char="•"/>
            </a:pPr>
            <a:r>
              <a:rPr lang="en-US" dirty="0">
                <a:solidFill>
                  <a:srgbClr val="000000"/>
                </a:solidFill>
                <a:latin typeface="Calibri" panose="020F0502020204030204" pitchFamily="34" charset="0"/>
              </a:rPr>
              <a:t>Allegation: Inadequate supervision</a:t>
            </a:r>
          </a:p>
          <a:p>
            <a:pPr marL="945128" lvl="5" indent="-177845" fontAlgn="base">
              <a:buFont typeface="Arial" panose="020B0604020202020204" pitchFamily="34" charset="0"/>
              <a:buChar char="•"/>
            </a:pPr>
            <a:r>
              <a:rPr lang="en-US" dirty="0">
                <a:solidFill>
                  <a:srgbClr val="000000"/>
                </a:solidFill>
                <a:latin typeface="Calibri" panose="020F0502020204030204" pitchFamily="34" charset="0"/>
              </a:rPr>
              <a:t>Child found outside unsupervised</a:t>
            </a:r>
          </a:p>
          <a:p>
            <a:pPr marL="945128" lvl="5" indent="-177845" fontAlgn="base">
              <a:buFont typeface="Arial" panose="020B0604020202020204" pitchFamily="34" charset="0"/>
              <a:buChar char="•"/>
            </a:pPr>
            <a:r>
              <a:rPr lang="en-US" dirty="0">
                <a:solidFill>
                  <a:srgbClr val="000000"/>
                </a:solidFill>
                <a:latin typeface="Calibri" panose="020F0502020204030204" pitchFamily="34" charset="0"/>
              </a:rPr>
              <a:t>Report made by neighbor</a:t>
            </a:r>
          </a:p>
          <a:p>
            <a:pPr marL="945128" lvl="5" indent="-177845" fontAlgn="base">
              <a:buFont typeface="Arial" panose="020B0604020202020204" pitchFamily="34" charset="0"/>
              <a:buChar char="•"/>
            </a:pPr>
            <a:r>
              <a:rPr lang="en-US" dirty="0">
                <a:solidFill>
                  <a:srgbClr val="000000"/>
                </a:solidFill>
                <a:latin typeface="Calibri" panose="020F0502020204030204" pitchFamily="34" charset="0"/>
              </a:rPr>
              <a:t>Disposition: Unsubstantiated</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Instructions:</a:t>
            </a:r>
            <a:endParaRPr lang="en-US" b="0" dirty="0">
              <a:effectLst/>
              <a:latin typeface="Calibri" panose="020F0502020204030204" pitchFamily="34" charset="0"/>
            </a:endParaRP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Review the Flowers case along with Prior History #1.</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In groups, discuss:</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How does this prior report connect to the current referral?</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Identify:</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What similarities or concerns exist?</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What might this suggest about the caregiver?</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Whether this feels isolated or potentially ongoing?</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Be prepared to explain your thinking.</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For this activity, I’m going to provide one prior report for the Flowers’ family so you can begin practicing recognizing patterns. In this prior report, there was concern about inadequate supervision, as the child was found outside unsupervised. Now, I want you to think about how that connects to what we are currently seeing in this case. </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You are not trying to make conclusions yet, but you are starting to notice whether concerns may be isolated or part of something more ongoing. Even one prior report can begin to give you insight into what may be happening within a family.</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Paraphrase: </a:t>
            </a:r>
            <a:endParaRPr lang="en-US" b="0" dirty="0">
              <a:effectLst/>
              <a:latin typeface="Calibri" panose="020F0502020204030204" pitchFamily="34" charset="0"/>
            </a:endParaRPr>
          </a:p>
          <a:p>
            <a:pPr marL="0" indent="0"/>
            <a:r>
              <a:rPr lang="en-US" dirty="0">
                <a:solidFill>
                  <a:srgbClr val="000000"/>
                </a:solidFill>
                <a:latin typeface="Calibri" panose="020F0502020204030204" pitchFamily="34" charset="0"/>
              </a:rPr>
              <a:t>It’s not a lot of history, but even one report can tell you something.</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Discussions:</a:t>
            </a:r>
            <a:endParaRPr lang="en-US" b="0" dirty="0">
              <a:effectLst/>
              <a:latin typeface="Calibri" panose="020F0502020204030204" pitchFamily="34" charset="0"/>
            </a:endParaRP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Connections between supervision and current concerns.</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Whether participants view this as an isolated vs an emerging pattern.</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Differences in interpretation across groups.</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Early thoughts about caregiver functioning.</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Questions: </a:t>
            </a:r>
            <a:r>
              <a:rPr lang="en-US" dirty="0">
                <a:solidFill>
                  <a:srgbClr val="000000"/>
                </a:solidFill>
                <a:latin typeface="Calibri" panose="020F0502020204030204" pitchFamily="34" charset="0"/>
              </a:rPr>
              <a:t>(ask the following questions and validate responses)</a:t>
            </a:r>
            <a:endParaRPr lang="en-US" b="0" dirty="0">
              <a:effectLst/>
              <a:latin typeface="Calibri" panose="020F0502020204030204" pitchFamily="34" charset="0"/>
            </a:endParaRP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How does this prior report connect to the current concerns?</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What does this suggest about supervision in this home?</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Does this feel like an isolated incident or something more?</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What additional questions does this raise for you?</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Facilitator Answers:</a:t>
            </a:r>
            <a:endParaRPr lang="en-US" b="0" dirty="0">
              <a:effectLst/>
              <a:latin typeface="Calibri" panose="020F0502020204030204" pitchFamily="34" charset="0"/>
            </a:endParaRPr>
          </a:p>
          <a:p>
            <a:pPr marL="177845" indent="-177845" fontAlgn="base">
              <a:buFont typeface="Arial" panose="020B0604020202020204" pitchFamily="34" charset="0"/>
              <a:buChar char="•"/>
            </a:pPr>
            <a:r>
              <a:rPr lang="en-US" b="1" dirty="0">
                <a:solidFill>
                  <a:srgbClr val="000000"/>
                </a:solidFill>
                <a:latin typeface="Calibri" panose="020F0502020204030204" pitchFamily="34" charset="0"/>
              </a:rPr>
              <a:t>Connection:</a:t>
            </a:r>
            <a:r>
              <a:rPr lang="en-US" dirty="0">
                <a:solidFill>
                  <a:srgbClr val="000000"/>
                </a:solidFill>
                <a:latin typeface="Calibri" panose="020F0502020204030204" pitchFamily="34" charset="0"/>
              </a:rPr>
              <a:t> Prior supervision concerns and possible connection to current concerns, does it suggest any possible ongoing issues.</a:t>
            </a:r>
          </a:p>
          <a:p>
            <a:pPr marL="177845" indent="-177845" fontAlgn="base">
              <a:buFont typeface="Arial" panose="020B0604020202020204" pitchFamily="34" charset="0"/>
              <a:buChar char="•"/>
            </a:pPr>
            <a:r>
              <a:rPr lang="en-US" b="1" dirty="0">
                <a:solidFill>
                  <a:srgbClr val="000000"/>
                </a:solidFill>
                <a:latin typeface="Calibri" panose="020F0502020204030204" pitchFamily="34" charset="0"/>
              </a:rPr>
              <a:t>Caregiver functioning: </a:t>
            </a:r>
            <a:r>
              <a:rPr lang="en-US" dirty="0">
                <a:solidFill>
                  <a:srgbClr val="000000"/>
                </a:solidFill>
                <a:latin typeface="Calibri" panose="020F0502020204030204" pitchFamily="34" charset="0"/>
              </a:rPr>
              <a:t>Potential difficulty maintaining supervision.</a:t>
            </a:r>
          </a:p>
          <a:p>
            <a:pPr marL="177845" indent="-177845" fontAlgn="base">
              <a:buFont typeface="Arial" panose="020B0604020202020204" pitchFamily="34" charset="0"/>
              <a:buChar char="•"/>
            </a:pPr>
            <a:r>
              <a:rPr lang="en-US" b="1" dirty="0">
                <a:solidFill>
                  <a:srgbClr val="000000"/>
                </a:solidFill>
                <a:latin typeface="Calibri" panose="020F0502020204030204" pitchFamily="34" charset="0"/>
              </a:rPr>
              <a:t>Pattern: </a:t>
            </a:r>
            <a:r>
              <a:rPr lang="en-US" dirty="0">
                <a:solidFill>
                  <a:srgbClr val="000000"/>
                </a:solidFill>
                <a:latin typeface="Calibri" panose="020F0502020204030204" pitchFamily="34" charset="0"/>
              </a:rPr>
              <a:t>Not definitive but may indicate emerging concern.</a:t>
            </a: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Additional questions:</a:t>
            </a: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Frequency of incidents.</a:t>
            </a: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Caregiver awareness.</a:t>
            </a: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Level of risk to child(ren).</a:t>
            </a: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One report does not confirm a pattern, but it should raise questions and guide thinking.</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Key Points </a:t>
            </a:r>
            <a:r>
              <a:rPr lang="en-US" dirty="0">
                <a:solidFill>
                  <a:srgbClr val="000000"/>
                </a:solidFill>
                <a:latin typeface="Calibri" panose="020F0502020204030204" pitchFamily="34" charset="0"/>
              </a:rPr>
              <a:t>(ensure the following are covered):</a:t>
            </a:r>
            <a:endParaRPr lang="en-US" b="0" dirty="0">
              <a:effectLst/>
              <a:latin typeface="Calibri" panose="020F0502020204030204" pitchFamily="34" charset="0"/>
            </a:endParaRP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Patterns can begin to emerge even with a limited history.</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Prior reports should:</a:t>
            </a:r>
          </a:p>
          <a:p>
            <a:pPr marL="474254" lvl="2" indent="-181225" fontAlgn="base">
              <a:buFont typeface="Arial" panose="020B0604020202020204" pitchFamily="34" charset="0"/>
              <a:buChar char="•"/>
            </a:pPr>
            <a:r>
              <a:rPr lang="en-US" dirty="0">
                <a:solidFill>
                  <a:srgbClr val="000000"/>
                </a:solidFill>
                <a:latin typeface="Calibri" panose="020F0502020204030204" pitchFamily="34" charset="0"/>
              </a:rPr>
              <a:t>Inform thinking.</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Raise questions.</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In the Flowers case:</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Supervision concern (past &amp; present).</a:t>
            </a:r>
          </a:p>
          <a:p>
            <a:pPr marL="474254" lvl="3" indent="-181225" fontAlgn="base">
              <a:buFont typeface="Arial" panose="020B0604020202020204" pitchFamily="34" charset="0"/>
              <a:buChar char="•"/>
            </a:pPr>
            <a:r>
              <a:rPr lang="en-US" dirty="0">
                <a:solidFill>
                  <a:srgbClr val="000000"/>
                </a:solidFill>
                <a:latin typeface="Calibri" panose="020F0502020204030204" pitchFamily="34" charset="0"/>
              </a:rPr>
              <a:t>Medical/DV concerns (present).</a:t>
            </a:r>
          </a:p>
          <a:p>
            <a:pPr marL="0" indent="-181225" fontAlgn="base">
              <a:buFont typeface="Arial" panose="020B0604020202020204" pitchFamily="34" charset="0"/>
              <a:buChar char="•"/>
            </a:pPr>
            <a:r>
              <a:rPr lang="en-US" dirty="0">
                <a:solidFill>
                  <a:srgbClr val="000000"/>
                </a:solidFill>
                <a:latin typeface="Calibri" panose="020F0502020204030204" pitchFamily="34" charset="0"/>
              </a:rPr>
              <a:t>Direct the participants into thinking “What might this be telling me?”</a:t>
            </a:r>
          </a:p>
        </p:txBody>
      </p:sp>
      <p:sp>
        <p:nvSpPr>
          <p:cNvPr id="323" name="Google Shape;323;p6: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defTabSz="966529"/>
            <a:fld id="{00000000-1234-1234-1234-123412341234}" type="slidenum">
              <a:rPr lang="en-US" sz="1200">
                <a:latin typeface="Calibri" panose="020F0502020204030204" pitchFamily="34" charset="0"/>
              </a:rPr>
              <a:pPr algn="r" defTabSz="966529"/>
              <a:t>39</a:t>
            </a:fld>
            <a:endParaRPr sz="1200">
              <a:latin typeface="Calibri" panose="020F050202020403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b="1" dirty="0">
                <a:solidFill>
                  <a:srgbClr val="000000"/>
                </a:solidFill>
                <a:latin typeface="Calibri" panose="020F0502020204030204" pitchFamily="34" charset="0"/>
              </a:rPr>
              <a:t>WHAT ARE YOU CONCERNED ABOUT?</a:t>
            </a:r>
            <a:endParaRPr lang="en-US" b="1" dirty="0">
              <a:effectLst/>
              <a:latin typeface="Calibri" panose="020F0502020204030204" pitchFamily="34" charset="0"/>
            </a:endParaRPr>
          </a:p>
          <a:p>
            <a:pPr marL="0" indent="0"/>
            <a:endParaRPr lang="en-US" b="1" dirty="0">
              <a:solidFill>
                <a:srgbClr val="000000"/>
              </a:solidFill>
              <a:latin typeface="Calibri" panose="020F0502020204030204" pitchFamily="34" charset="0"/>
            </a:endParaRPr>
          </a:p>
          <a:p>
            <a:pPr marL="0" indent="0"/>
            <a:r>
              <a:rPr lang="en-US" b="1" dirty="0">
                <a:solidFill>
                  <a:srgbClr val="000000"/>
                </a:solidFill>
                <a:latin typeface="Calibri" panose="020F0502020204030204" pitchFamily="34" charset="0"/>
              </a:rPr>
              <a:t>Time:</a:t>
            </a:r>
            <a:r>
              <a:rPr lang="en-US" dirty="0">
                <a:solidFill>
                  <a:srgbClr val="000000"/>
                </a:solidFill>
                <a:latin typeface="Calibri" panose="020F0502020204030204" pitchFamily="34" charset="0"/>
              </a:rPr>
              <a:t> 10 minutes</a:t>
            </a:r>
            <a:endParaRPr lang="en-US" b="1" dirty="0">
              <a:effectLst/>
              <a:latin typeface="Calibri" panose="020F0502020204030204" pitchFamily="34" charset="0"/>
            </a:endParaRPr>
          </a:p>
          <a:p>
            <a:pPr marL="0" indent="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introduce early safety thinking by helping participants identify current concerns based on the Flowers case and Prior History #1 without requiring formal safety decisions or Structured Decision Making (SDM) application.</a:t>
            </a:r>
            <a:endParaRPr lang="en-US" b="1" dirty="0">
              <a:effectLst/>
              <a:latin typeface="Calibri" panose="020F0502020204030204" pitchFamily="34" charset="0"/>
            </a:endParaRPr>
          </a:p>
          <a:p>
            <a:pPr marL="0" indent="0"/>
            <a:endParaRPr lang="en-US" b="1" dirty="0">
              <a:solidFill>
                <a:srgbClr val="000000"/>
              </a:solidFill>
              <a:latin typeface="Calibri" panose="020F0502020204030204" pitchFamily="34" charset="0"/>
            </a:endParaRPr>
          </a:p>
          <a:p>
            <a:pPr marL="0" indent="0"/>
            <a:r>
              <a:rPr lang="en-US" b="1" dirty="0">
                <a:solidFill>
                  <a:srgbClr val="000000"/>
                </a:solidFill>
                <a:latin typeface="Calibri" panose="020F0502020204030204" pitchFamily="34" charset="0"/>
              </a:rPr>
              <a:t>Participant Manual: </a:t>
            </a:r>
            <a:r>
              <a:rPr lang="en-US" dirty="0">
                <a:solidFill>
                  <a:srgbClr val="000000"/>
                </a:solidFill>
                <a:latin typeface="Calibri" panose="020F0502020204030204" pitchFamily="34" charset="0"/>
              </a:rPr>
              <a:t>Gathering Information Overview</a:t>
            </a:r>
            <a:br>
              <a:rPr lang="en-US" b="0" dirty="0">
                <a:effectLst/>
                <a:latin typeface="Calibri" panose="020F0502020204030204" pitchFamily="34" charset="0"/>
              </a:rPr>
            </a:br>
            <a:r>
              <a:rPr lang="en-US" b="1" dirty="0">
                <a:solidFill>
                  <a:srgbClr val="000000"/>
                </a:solidFill>
                <a:latin typeface="Calibri" panose="020F0502020204030204" pitchFamily="34" charset="0"/>
              </a:rPr>
              <a:t>Facilitator Resource:</a:t>
            </a:r>
            <a:r>
              <a:rPr lang="en-US" dirty="0">
                <a:solidFill>
                  <a:srgbClr val="000000"/>
                </a:solidFill>
                <a:latin typeface="Calibri" panose="020F0502020204030204" pitchFamily="34" charset="0"/>
              </a:rPr>
              <a:t> Concern Cards </a:t>
            </a:r>
            <a:endParaRPr lang="en-US" b="0" dirty="0">
              <a:effectLst/>
              <a:latin typeface="Calibri" panose="020F0502020204030204" pitchFamily="34" charset="0"/>
            </a:endParaRPr>
          </a:p>
          <a:p>
            <a:pPr marL="0" indent="0"/>
            <a:br>
              <a:rPr lang="en-US" b="0" dirty="0">
                <a:effectLst/>
                <a:latin typeface="Calibri" panose="020F0502020204030204" pitchFamily="34" charset="0"/>
              </a:rPr>
            </a:br>
            <a:r>
              <a:rPr lang="en-US" b="1" dirty="0">
                <a:solidFill>
                  <a:srgbClr val="000000"/>
                </a:solidFill>
                <a:latin typeface="Calibri" panose="020F0502020204030204" pitchFamily="34" charset="0"/>
              </a:rPr>
              <a:t>Activity Set Up:</a:t>
            </a:r>
            <a:endParaRPr lang="en-US" b="0" dirty="0">
              <a:effectLst/>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Participants will remain in their table groups.</a:t>
            </a: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Provide each table with a set of Concern Cards containing pieces of information from the referral and prior history (examples: untreated lesions, delayed medical care, domestic violence indicators, supervision concerns, prior inadequate supervision, caregiver explanation, etc.).</a:t>
            </a: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Place three large signs around the room labeled:</a:t>
            </a:r>
          </a:p>
          <a:p>
            <a:pPr marL="652099" lvl="3" indent="-177845" fontAlgn="base">
              <a:buFont typeface="Arial" panose="020B0604020202020204" pitchFamily="34" charset="0"/>
              <a:buChar char="•"/>
            </a:pPr>
            <a:r>
              <a:rPr lang="en-US" dirty="0">
                <a:solidFill>
                  <a:srgbClr val="000000"/>
                </a:solidFill>
                <a:latin typeface="Calibri" panose="020F0502020204030204" pitchFamily="34" charset="0"/>
              </a:rPr>
              <a:t>Immediate Concerns</a:t>
            </a:r>
          </a:p>
          <a:p>
            <a:pPr marL="652099" lvl="3" indent="-177845" fontAlgn="base">
              <a:buFont typeface="Arial" panose="020B0604020202020204" pitchFamily="34" charset="0"/>
              <a:buChar char="•"/>
            </a:pPr>
            <a:r>
              <a:rPr lang="en-US" dirty="0">
                <a:solidFill>
                  <a:srgbClr val="000000"/>
                </a:solidFill>
                <a:latin typeface="Calibri" panose="020F0502020204030204" pitchFamily="34" charset="0"/>
              </a:rPr>
              <a:t>Ongoing Concerns</a:t>
            </a:r>
          </a:p>
          <a:p>
            <a:pPr marL="652099" lvl="3" indent="-177845" fontAlgn="base">
              <a:buFont typeface="Arial" panose="020B0604020202020204" pitchFamily="34" charset="0"/>
              <a:buChar char="•"/>
            </a:pPr>
            <a:r>
              <a:rPr lang="en-US" dirty="0">
                <a:solidFill>
                  <a:srgbClr val="000000"/>
                </a:solidFill>
                <a:latin typeface="Calibri" panose="020F0502020204030204" pitchFamily="34" charset="0"/>
              </a:rPr>
              <a:t>Need More Information</a:t>
            </a:r>
          </a:p>
          <a:p>
            <a:pPr marL="0" indent="0"/>
            <a:endParaRPr lang="en-US" b="1" dirty="0">
              <a:solidFill>
                <a:srgbClr val="000000"/>
              </a:solidFill>
              <a:latin typeface="Calibri" panose="020F0502020204030204" pitchFamily="34" charset="0"/>
            </a:endParaRPr>
          </a:p>
          <a:p>
            <a:pPr marL="0" indent="0"/>
            <a:r>
              <a:rPr lang="en-US" b="1" dirty="0">
                <a:solidFill>
                  <a:srgbClr val="000000"/>
                </a:solidFill>
                <a:latin typeface="Calibri" panose="020F0502020204030204" pitchFamily="34" charset="0"/>
              </a:rPr>
              <a:t>Activity Instructions:</a:t>
            </a:r>
            <a:endParaRPr lang="en-US" b="1" dirty="0">
              <a:effectLst/>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Working together, review each Concern Card and discuss what the information tells you about the Flowers case.</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For each card, decide whether it represents:</a:t>
            </a:r>
            <a:endParaRPr lang="en-US" b="1" dirty="0">
              <a:solidFill>
                <a:srgbClr val="000000"/>
              </a:solidFill>
              <a:latin typeface="Calibri" panose="020F0502020204030204" pitchFamily="34" charset="0"/>
            </a:endParaRP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An </a:t>
            </a:r>
            <a:r>
              <a:rPr lang="en-US" b="1" dirty="0">
                <a:solidFill>
                  <a:srgbClr val="000000"/>
                </a:solidFill>
                <a:latin typeface="Calibri" panose="020F0502020204030204" pitchFamily="34" charset="0"/>
              </a:rPr>
              <a:t>Immediate Concern</a:t>
            </a: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An </a:t>
            </a:r>
            <a:r>
              <a:rPr lang="en-US" b="1" dirty="0">
                <a:solidFill>
                  <a:srgbClr val="000000"/>
                </a:solidFill>
                <a:latin typeface="Calibri" panose="020F0502020204030204" pitchFamily="34" charset="0"/>
              </a:rPr>
              <a:t>Ongoing Concern</a:t>
            </a:r>
          </a:p>
          <a:p>
            <a:pPr marL="177845" lvl="2" indent="-177845" fontAlgn="base">
              <a:buFont typeface="Arial" panose="020B0604020202020204" pitchFamily="34" charset="0"/>
              <a:buChar char="•"/>
            </a:pPr>
            <a:r>
              <a:rPr lang="en-US" dirty="0">
                <a:solidFill>
                  <a:srgbClr val="000000"/>
                </a:solidFill>
                <a:latin typeface="Calibri" panose="020F0502020204030204" pitchFamily="34" charset="0"/>
              </a:rPr>
              <a:t>Something that requires </a:t>
            </a:r>
            <a:r>
              <a:rPr lang="en-US" b="1" dirty="0">
                <a:solidFill>
                  <a:srgbClr val="000000"/>
                </a:solidFill>
                <a:latin typeface="Calibri" panose="020F0502020204030204" pitchFamily="34" charset="0"/>
              </a:rPr>
              <a:t>More Information</a:t>
            </a:r>
            <a:r>
              <a:rPr lang="en-US" dirty="0">
                <a:solidFill>
                  <a:srgbClr val="000000"/>
                </a:solidFill>
                <a:latin typeface="Calibri" panose="020F0502020204030204" pitchFamily="34" charset="0"/>
              </a:rPr>
              <a:t> before determining the level of concern.</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Once your group agrees, walk the card to the appropriate area of the room and place it beneath the matching sign.</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When all groups have finished, walk around the room and review how the information was categorized by the class.</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Return to your table and discuss any differences in how the groups interpreted the information.</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Be prepared to explain your group's reasoning.</a:t>
            </a:r>
            <a:endParaRPr lang="en-US" b="1" dirty="0">
              <a:solidFill>
                <a:srgbClr val="000000"/>
              </a:solidFill>
              <a:latin typeface="Calibri" panose="020F0502020204030204" pitchFamily="34" charset="0"/>
            </a:endParaRPr>
          </a:p>
          <a:p>
            <a:pPr marL="0" indent="0"/>
            <a:endParaRPr lang="en-US" b="1" dirty="0">
              <a:solidFill>
                <a:srgbClr val="000000"/>
              </a:solidFill>
              <a:latin typeface="Calibri" panose="020F0502020204030204" pitchFamily="34" charset="0"/>
            </a:endParaRPr>
          </a:p>
          <a:p>
            <a:pPr marL="0" indent="0"/>
            <a:r>
              <a:rPr lang="en-US" b="1" dirty="0">
                <a:solidFill>
                  <a:srgbClr val="000000"/>
                </a:solidFill>
                <a:latin typeface="Calibri" panose="020F0502020204030204" pitchFamily="34" charset="0"/>
              </a:rPr>
              <a:t>Say:</a:t>
            </a:r>
            <a:endParaRPr lang="en-US" b="1"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Now that you've reviewed the referral, thought about what information you need to gather, and considered the family's prior history, it's time to begin thinking about safety. As specialists, this doesn't mean you're making decisions about whether the child is safe or unsafe. Instead, you're beginning to identify the concerns that exist based on the information currently available. </a:t>
            </a:r>
          </a:p>
          <a:p>
            <a:pPr marL="0" indent="0"/>
            <a:endParaRPr lang="en-US" b="1"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In the Flowers case, we already have concerns related to Jasmine's medical condition, possible delays in obtaining medical care, indicators of domestic violence, and current supervision concerns. We also know there is a prior report involving inadequate supervision. Rather than jumping to conclusions, your responsibility is to look at each piece of information and ask yourself, "What am I concerned about for this child right now?" </a:t>
            </a:r>
          </a:p>
          <a:p>
            <a:pPr marL="0" indent="0"/>
            <a:endParaRPr lang="en-US" b="1"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As you work with your group, decide whether each concern represents something that requires immediate attention, something that appears to be an ongoing concern, or something for which you need more information before reaching a conclusion. Remember, this activity is about identifying concerns, not making final safety decisions.</a:t>
            </a:r>
            <a:endParaRPr lang="en-US" b="1" dirty="0">
              <a:effectLst/>
              <a:latin typeface="Calibri" panose="020F0502020204030204" pitchFamily="34" charset="0"/>
            </a:endParaRPr>
          </a:p>
          <a:p>
            <a:pPr marL="0" indent="0"/>
            <a:endParaRPr lang="en-US" b="1" dirty="0">
              <a:solidFill>
                <a:srgbClr val="000000"/>
              </a:solidFill>
              <a:latin typeface="Calibri" panose="020F0502020204030204" pitchFamily="34" charset="0"/>
            </a:endParaRPr>
          </a:p>
          <a:p>
            <a:pPr marL="0" indent="0"/>
            <a:r>
              <a:rPr lang="en-US" b="1" dirty="0">
                <a:solidFill>
                  <a:srgbClr val="000000"/>
                </a:solidFill>
                <a:latin typeface="Calibri" panose="020F0502020204030204" pitchFamily="34" charset="0"/>
              </a:rPr>
              <a:t>Paraphrase:</a:t>
            </a:r>
            <a:endParaRPr lang="en-US" b="1" dirty="0">
              <a:effectLst/>
              <a:latin typeface="Calibri" panose="020F0502020204030204" pitchFamily="34" charset="0"/>
            </a:endParaRPr>
          </a:p>
          <a:p>
            <a:pPr marL="0" indent="0"/>
            <a:r>
              <a:rPr lang="en-US" dirty="0">
                <a:solidFill>
                  <a:srgbClr val="000000"/>
                </a:solidFill>
                <a:latin typeface="Calibri" panose="020F0502020204030204" pitchFamily="34" charset="0"/>
              </a:rPr>
              <a:t>Right now, you're identifying concerns based on the information you have. You're not deciding outcomes. You're organizing what you know so you can determine what information still needs to be gathered.</a:t>
            </a:r>
            <a:endParaRPr lang="en-US" b="1"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Discussion:</a:t>
            </a:r>
            <a:endParaRPr lang="en-US" b="1" dirty="0">
              <a:effectLst/>
              <a:latin typeface="Calibri" panose="020F0502020204030204" pitchFamily="34" charset="0"/>
            </a:endParaRPr>
          </a:p>
          <a:p>
            <a:pPr marL="0" indent="0"/>
            <a:r>
              <a:rPr lang="en-US" dirty="0">
                <a:solidFill>
                  <a:srgbClr val="000000"/>
                </a:solidFill>
                <a:latin typeface="Calibri" panose="020F0502020204030204" pitchFamily="34" charset="0"/>
              </a:rPr>
              <a:t>Guide participants in discussing:</a:t>
            </a:r>
            <a:endParaRPr lang="en-US" b="1" dirty="0">
              <a:effectLst/>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Which concerns were consistently identified as immediate.</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Which concerns appeared to be ongoing.</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Which pieces of information required additional investigation before drawing conclusions.</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How Prior History #1 influenced participants' thinking.</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How repeated concerns may begin to suggest patterns without determining outcomes.</a:t>
            </a:r>
            <a:endParaRPr lang="en-US" b="1" dirty="0">
              <a:solidFill>
                <a:srgbClr val="000000"/>
              </a:solidFill>
              <a:latin typeface="Calibri" panose="020F0502020204030204" pitchFamily="34" charset="0"/>
            </a:endParaRPr>
          </a:p>
          <a:p>
            <a:pPr marL="0" indent="0"/>
            <a:endParaRPr lang="en-US" b="1" dirty="0">
              <a:solidFill>
                <a:srgbClr val="000000"/>
              </a:solidFill>
              <a:latin typeface="Calibri" panose="020F0502020204030204" pitchFamily="34" charset="0"/>
            </a:endParaRPr>
          </a:p>
          <a:p>
            <a:pPr marL="0" indent="0"/>
            <a:r>
              <a:rPr lang="en-US" b="1" dirty="0">
                <a:solidFill>
                  <a:srgbClr val="000000"/>
                </a:solidFill>
                <a:latin typeface="Calibri" panose="020F0502020204030204" pitchFamily="34" charset="0"/>
              </a:rPr>
              <a:t>Say:</a:t>
            </a:r>
            <a:endParaRPr lang="en-US" b="1"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Now that you've identified the concerns raised by the current referral and the family's prior history, you've taken the first step toward thinking about child safety the way specialists do. As the investigation continues, you'll gather additional information that may strengthen, change, or even eliminate some of those concerns. Before we move forward, let's take a moment to bring together everything you've identified in this section and see how those concerns begin shaping your understanding of the Flowers case.</a:t>
            </a:r>
            <a:endParaRPr lang="en-US" b="1"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Key Points</a:t>
            </a:r>
            <a:r>
              <a:rPr lang="en-US" dirty="0">
                <a:solidFill>
                  <a:srgbClr val="000000"/>
                </a:solidFill>
                <a:latin typeface="Calibri" panose="020F0502020204030204" pitchFamily="34" charset="0"/>
              </a:rPr>
              <a:t> (ensure the following are covered):</a:t>
            </a:r>
            <a:endParaRPr lang="en-US" b="1" dirty="0">
              <a:effectLst/>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Safety thinking begins by identifying concerns, not making decisions.</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Specialists consider both current information and prior history.</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In the Flowers case, concerns include:</a:t>
            </a:r>
            <a:endParaRPr lang="en-US" b="1" dirty="0">
              <a:solidFill>
                <a:srgbClr val="000000"/>
              </a:solidFill>
              <a:latin typeface="Calibri" panose="020F0502020204030204" pitchFamily="34" charset="0"/>
            </a:endParaRP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Medical neglect.</a:t>
            </a:r>
            <a:endParaRPr lang="en-US" b="1" dirty="0">
              <a:solidFill>
                <a:srgbClr val="000000"/>
              </a:solidFill>
              <a:latin typeface="Calibri" panose="020F0502020204030204" pitchFamily="34" charset="0"/>
            </a:endParaRP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Supervision.</a:t>
            </a:r>
            <a:endParaRPr lang="en-US" b="1" dirty="0">
              <a:solidFill>
                <a:srgbClr val="000000"/>
              </a:solidFill>
              <a:latin typeface="Calibri" panose="020F0502020204030204" pitchFamily="34" charset="0"/>
            </a:endParaRPr>
          </a:p>
          <a:p>
            <a:pPr marL="470874" lvl="3" indent="-177845" fontAlgn="base">
              <a:buFont typeface="Arial" panose="020B0604020202020204" pitchFamily="34" charset="0"/>
              <a:buChar char="•"/>
            </a:pPr>
            <a:r>
              <a:rPr lang="en-US" dirty="0">
                <a:solidFill>
                  <a:srgbClr val="000000"/>
                </a:solidFill>
                <a:latin typeface="Calibri" panose="020F0502020204030204" pitchFamily="34" charset="0"/>
              </a:rPr>
              <a:t>Domestic violence.</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Repeated concerns across past and present reports may indicate emerging patterns that increase risk.</a:t>
            </a:r>
            <a:endParaRPr lang="en-US" b="1" dirty="0">
              <a:solidFill>
                <a:srgbClr val="000000"/>
              </a:solidFill>
              <a:latin typeface="Calibri" panose="020F0502020204030204" pitchFamily="34" charset="0"/>
            </a:endParaRPr>
          </a:p>
          <a:p>
            <a:pPr marL="177845" indent="-177845" fontAlgn="base">
              <a:buFont typeface="Arial" panose="020B0604020202020204" pitchFamily="34" charset="0"/>
              <a:buChar char="•"/>
            </a:pPr>
            <a:r>
              <a:rPr lang="en-US" dirty="0">
                <a:solidFill>
                  <a:srgbClr val="000000"/>
                </a:solidFill>
                <a:latin typeface="Calibri" panose="020F0502020204030204" pitchFamily="34" charset="0"/>
              </a:rPr>
              <a:t>Identifying concerns helps guide future information gathering and prepares specialists for formal safety decision-making.</a:t>
            </a:r>
            <a:endParaRPr lang="en-US" b="1" dirty="0">
              <a:solidFill>
                <a:srgbClr val="000000"/>
              </a:solidFill>
              <a:latin typeface="Calibri" panose="020F0502020204030204" pitchFamily="34" charset="0"/>
            </a:endParaRPr>
          </a:p>
          <a:p>
            <a:pPr marL="0"/>
            <a:br>
              <a:rPr lang="en-US" b="0" dirty="0">
                <a:effectLst/>
                <a:latin typeface="Calibri" panose="020F0502020204030204" pitchFamily="34" charset="0"/>
              </a:rPr>
            </a:br>
            <a:endParaRPr lang="en-US" dirty="0">
              <a:latin typeface="Calibri" panose="020F0502020204030204" pitchFamily="34" charset="0"/>
            </a:endParaRPr>
          </a:p>
        </p:txBody>
      </p:sp>
      <p:sp>
        <p:nvSpPr>
          <p:cNvPr id="4" name="Slide Number Placeholder 3"/>
          <p:cNvSpPr>
            <a:spLocks noGrp="1"/>
          </p:cNvSpPr>
          <p:nvPr>
            <p:ph type="sldNum" idx="12"/>
          </p:nvPr>
        </p:nvSpPr>
        <p:spPr>
          <a:xfrm>
            <a:off x="4143587" y="9119475"/>
            <a:ext cx="3169920" cy="481726"/>
          </a:xfrm>
          <a:prstGeom prst="rect">
            <a:avLst/>
          </a:prstGeom>
        </p:spPr>
        <p:txBody>
          <a:bodyPr lIns="94851" tIns="47425" rIns="94851" bIns="47425"/>
          <a:lstStyle/>
          <a:p>
            <a:pPr algn="r" defTabSz="966529"/>
            <a:fld id="{00000000-1234-1234-1234-123412341234}" type="slidenum">
              <a:rPr lang="en-US" sz="1200">
                <a:latin typeface="Calibri" panose="020F0502020204030204" pitchFamily="34" charset="0"/>
              </a:rPr>
              <a:pPr algn="r" defTabSz="966529"/>
              <a:t>40</a:t>
            </a:fld>
            <a:endParaRPr lang="en-US" sz="1200">
              <a:latin typeface="Calibri" panose="020F0502020204030204" pitchFamily="34" charset="0"/>
            </a:endParaRPr>
          </a:p>
        </p:txBody>
      </p:sp>
    </p:spTree>
    <p:extLst>
      <p:ext uri="{BB962C8B-B14F-4D97-AF65-F5344CB8AC3E}">
        <p14:creationId xmlns:p14="http://schemas.microsoft.com/office/powerpoint/2010/main" val="133677167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b="1" dirty="0">
                <a:solidFill>
                  <a:srgbClr val="000000"/>
                </a:solidFill>
                <a:latin typeface="Calibri" panose="020F0502020204030204" pitchFamily="34" charset="0"/>
              </a:rPr>
              <a:t>WRAP – UP &amp; KEY TAKEAWAYS</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Time:</a:t>
            </a:r>
            <a:r>
              <a:rPr lang="en-US" dirty="0">
                <a:solidFill>
                  <a:srgbClr val="000000"/>
                </a:solidFill>
                <a:latin typeface="Calibri" panose="020F0502020204030204" pitchFamily="34" charset="0"/>
              </a:rPr>
              <a:t> 5 minutes</a:t>
            </a: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Purpose: </a:t>
            </a:r>
            <a:r>
              <a:rPr lang="en-US" dirty="0">
                <a:solidFill>
                  <a:srgbClr val="000000"/>
                </a:solidFill>
                <a:latin typeface="Calibri" panose="020F0502020204030204" pitchFamily="34" charset="0"/>
              </a:rPr>
              <a:t>To reinforce participants’ ability to analyze information, recognize emerging patterns, and begin identifying safety concerns, using the Flowers case as a continuous example</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Set Up:</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Participants remain in groups.</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1–2 minutes of individual reflection.</a:t>
            </a:r>
          </a:p>
          <a:p>
            <a:pPr marL="0" indent="0"/>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Activity Instructions:</a:t>
            </a:r>
            <a:endParaRPr lang="en-US" b="0" dirty="0">
              <a:effectLst/>
              <a:latin typeface="Calibri" panose="020F0502020204030204" pitchFamily="34" charset="0"/>
            </a:endParaRPr>
          </a:p>
          <a:p>
            <a:pPr marL="0" indent="0" fontAlgn="base">
              <a:buFont typeface="+mj-lt"/>
              <a:buAutoNum type="arabicPeriod"/>
            </a:pPr>
            <a:r>
              <a:rPr lang="en-US" dirty="0">
                <a:solidFill>
                  <a:srgbClr val="000000"/>
                </a:solidFill>
                <a:latin typeface="Calibri" panose="020F0502020204030204" pitchFamily="34" charset="0"/>
              </a:rPr>
              <a:t>Ask participants to reflect individually:</a:t>
            </a:r>
            <a:endParaRPr lang="en-US" b="1" dirty="0">
              <a:solidFill>
                <a:srgbClr val="000000"/>
              </a:solidFill>
              <a:latin typeface="Calibri" panose="020F0502020204030204" pitchFamily="34" charset="0"/>
            </a:endParaRPr>
          </a:p>
          <a:p>
            <a:pPr marL="720390" lvl="1" indent="-237127" fontAlgn="base">
              <a:buFont typeface="Arial" panose="020B0604020202020204" pitchFamily="34" charset="0"/>
              <a:buChar char="•"/>
            </a:pPr>
            <a:r>
              <a:rPr lang="en-US" dirty="0">
                <a:solidFill>
                  <a:srgbClr val="000000"/>
                </a:solidFill>
                <a:latin typeface="Calibri" panose="020F0502020204030204" pitchFamily="34" charset="0"/>
              </a:rPr>
              <a:t>What is one new way you are thinking about this case?</a:t>
            </a:r>
          </a:p>
          <a:p>
            <a:pPr marL="720390" lvl="1" indent="-237127" fontAlgn="base">
              <a:buFont typeface="Arial" panose="020B0604020202020204" pitchFamily="34" charset="0"/>
              <a:buChar char="•"/>
            </a:pPr>
            <a:r>
              <a:rPr lang="en-US" dirty="0">
                <a:solidFill>
                  <a:srgbClr val="000000"/>
                </a:solidFill>
                <a:latin typeface="Calibri" panose="020F0502020204030204" pitchFamily="34" charset="0"/>
              </a:rPr>
              <a:t>What concerns stand out to you the most right now?</a:t>
            </a:r>
          </a:p>
          <a:p>
            <a:pPr marL="237127" indent="-237127" fontAlgn="base">
              <a:buFont typeface="+mj-lt"/>
              <a:buAutoNum type="arabicPeriod"/>
            </a:pPr>
            <a:r>
              <a:rPr lang="en-US" dirty="0">
                <a:solidFill>
                  <a:srgbClr val="000000"/>
                </a:solidFill>
                <a:latin typeface="Calibri" panose="020F0502020204030204" pitchFamily="34" charset="0"/>
              </a:rPr>
              <a:t>Share within table groups.</a:t>
            </a:r>
            <a:endParaRPr lang="en-US" b="1" dirty="0">
              <a:solidFill>
                <a:srgbClr val="000000"/>
              </a:solidFill>
              <a:latin typeface="Calibri" panose="020F0502020204030204" pitchFamily="34" charset="0"/>
            </a:endParaRPr>
          </a:p>
          <a:p>
            <a:pPr marL="237127" indent="-237127" fontAlgn="base">
              <a:buFont typeface="+mj-lt"/>
              <a:buAutoNum type="arabicPeriod"/>
            </a:pPr>
            <a:r>
              <a:rPr lang="en-US" dirty="0">
                <a:solidFill>
                  <a:srgbClr val="000000"/>
                </a:solidFill>
                <a:latin typeface="Calibri" panose="020F0502020204030204" pitchFamily="34" charset="0"/>
              </a:rPr>
              <a:t>Invite 2–3 participants to share out.</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Say: </a:t>
            </a:r>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In this section, you moved beyond gathering information and began analyzing what that information means. You looked at the Flowers’ case, identified what to search for, explored prior history, and started recognizing how patterns can emerge over time. </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You also began identifying the concerns you have based on the available information, including how current and past supervision concerns connect. This is a critical step in the investigation process because it helps you move from simply collecting information to understanding what it reveals about the child’s safety. Before we move forward, take a moment to reflect on how your thinking has shifted.</a:t>
            </a:r>
            <a:endParaRPr lang="en-US" b="0" dirty="0">
              <a:effectLst/>
              <a:latin typeface="Calibri" panose="020F0502020204030204" pitchFamily="34" charset="0"/>
            </a:endParaRPr>
          </a:p>
          <a:p>
            <a:pPr marL="0" indent="0"/>
            <a:endParaRPr lang="en-US" b="0" dirty="0">
              <a:effectLst/>
              <a:latin typeface="Calibri" panose="020F0502020204030204" pitchFamily="34" charset="0"/>
            </a:endParaRPr>
          </a:p>
          <a:p>
            <a:pPr marL="0" indent="0"/>
            <a:r>
              <a:rPr lang="en-US" b="1" i="1" dirty="0">
                <a:solidFill>
                  <a:srgbClr val="000000"/>
                </a:solidFill>
                <a:latin typeface="Calibri" panose="020F0502020204030204" pitchFamily="34" charset="0"/>
              </a:rPr>
              <a:t>Let’s go ahead and break for lunch. When we return, we’ll build on what you’ve started today and begin thinking about your next steps in response to these concerns.</a:t>
            </a:r>
            <a:br>
              <a:rPr lang="en-US" b="0" dirty="0">
                <a:effectLst/>
                <a:latin typeface="Calibri" panose="020F0502020204030204" pitchFamily="34" charset="0"/>
              </a:rPr>
            </a:br>
            <a:endParaRPr lang="en-US" b="0" dirty="0">
              <a:effectLst/>
              <a:latin typeface="Calibri" panose="020F0502020204030204" pitchFamily="34" charset="0"/>
            </a:endParaRPr>
          </a:p>
          <a:p>
            <a:pPr marL="0" indent="0"/>
            <a:r>
              <a:rPr lang="en-US" b="1" dirty="0">
                <a:solidFill>
                  <a:srgbClr val="000000"/>
                </a:solidFill>
                <a:latin typeface="Calibri" panose="020F0502020204030204" pitchFamily="34" charset="0"/>
              </a:rPr>
              <a:t>Key Points </a:t>
            </a:r>
            <a:r>
              <a:rPr lang="en-US" dirty="0">
                <a:solidFill>
                  <a:srgbClr val="000000"/>
                </a:solidFill>
                <a:latin typeface="Calibri" panose="020F0502020204030204" pitchFamily="34" charset="0"/>
              </a:rPr>
              <a:t>(ensure the following are covered):</a:t>
            </a:r>
            <a:endParaRPr lang="en-US" b="0" dirty="0">
              <a:effectLst/>
              <a:latin typeface="Calibri" panose="020F0502020204030204" pitchFamily="34" charset="0"/>
            </a:endParaRP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Investigations require: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Looking beyond initial information.</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Identifying patterns.</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Connecting past and present concerns.</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In the Flowers case:</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Supervision concerns appear both currently and historically.</a:t>
            </a:r>
          </a:p>
          <a:p>
            <a:pPr marL="664488" lvl="2" indent="-181225" fontAlgn="base">
              <a:buFont typeface="Arial" panose="020B0604020202020204" pitchFamily="34" charset="0"/>
              <a:buChar char="•"/>
            </a:pPr>
            <a:r>
              <a:rPr lang="en-US" dirty="0">
                <a:solidFill>
                  <a:srgbClr val="000000"/>
                </a:solidFill>
                <a:latin typeface="Calibri" panose="020F0502020204030204" pitchFamily="34" charset="0"/>
              </a:rPr>
              <a:t>Multiple concern areas exist (medical, DV, supervision).</a:t>
            </a:r>
          </a:p>
          <a:p>
            <a:pPr marL="181225" indent="-181225" fontAlgn="base">
              <a:buFont typeface="Arial" panose="020B0604020202020204" pitchFamily="34" charset="0"/>
              <a:buChar char="•"/>
            </a:pPr>
            <a:r>
              <a:rPr lang="en-US" dirty="0">
                <a:solidFill>
                  <a:srgbClr val="000000"/>
                </a:solidFill>
                <a:latin typeface="Calibri" panose="020F0502020204030204" pitchFamily="34" charset="0"/>
              </a:rPr>
              <a:t>This stage is about understanding the information received, not deciding.</a:t>
            </a:r>
          </a:p>
          <a:p>
            <a:pPr>
              <a:buNone/>
            </a:pPr>
            <a:br>
              <a:rPr lang="en-US" b="0" dirty="0">
                <a:effectLst/>
                <a:latin typeface="Calibri" panose="020F0502020204030204" pitchFamily="34" charset="0"/>
              </a:rPr>
            </a:br>
            <a:endParaRPr lang="en-US" dirty="0">
              <a:latin typeface="Calibri" panose="020F0502020204030204" pitchFamily="34" charset="0"/>
            </a:endParaRPr>
          </a:p>
        </p:txBody>
      </p:sp>
      <p:sp>
        <p:nvSpPr>
          <p:cNvPr id="4" name="Slide Number Placeholder 3"/>
          <p:cNvSpPr>
            <a:spLocks noGrp="1"/>
          </p:cNvSpPr>
          <p:nvPr>
            <p:ph type="sldNum" idx="12"/>
          </p:nvPr>
        </p:nvSpPr>
        <p:spPr>
          <a:xfrm>
            <a:off x="4143587" y="9119475"/>
            <a:ext cx="3169920" cy="481726"/>
          </a:xfrm>
          <a:prstGeom prst="rect">
            <a:avLst/>
          </a:prstGeom>
        </p:spPr>
        <p:txBody>
          <a:bodyPr lIns="94851" tIns="47425" rIns="94851" bIns="47425"/>
          <a:lstStyle/>
          <a:p>
            <a:pPr algn="r" defTabSz="966529">
              <a:defRPr/>
            </a:pPr>
            <a:fld id="{00000000-1234-1234-1234-123412341234}" type="slidenum">
              <a:rPr lang="en-US" sz="1200">
                <a:latin typeface="Calibri" panose="020F0502020204030204" pitchFamily="34" charset="0"/>
              </a:rPr>
              <a:pPr algn="r" defTabSz="966529">
                <a:defRPr/>
              </a:pPr>
              <a:t>41</a:t>
            </a:fld>
            <a:endParaRPr lang="en-US" sz="1200">
              <a:latin typeface="Calibri" panose="020F0502020204030204" pitchFamily="34" charset="0"/>
            </a:endParaRPr>
          </a:p>
        </p:txBody>
      </p:sp>
    </p:spTree>
    <p:extLst>
      <p:ext uri="{BB962C8B-B14F-4D97-AF65-F5344CB8AC3E}">
        <p14:creationId xmlns:p14="http://schemas.microsoft.com/office/powerpoint/2010/main" val="29828114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8"/>
        <p:cNvGrpSpPr/>
        <p:nvPr/>
      </p:nvGrpSpPr>
      <p:grpSpPr>
        <a:xfrm>
          <a:off x="0" y="0"/>
          <a:ext cx="0" cy="0"/>
          <a:chOff x="0" y="0"/>
          <a:chExt cx="0" cy="0"/>
        </a:xfrm>
      </p:grpSpPr>
      <p:sp>
        <p:nvSpPr>
          <p:cNvPr id="1499" name="Google Shape;1499;p6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0" name="Google Shape;1500;p60: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SzPts val="1200"/>
            </a:pPr>
            <a:r>
              <a:rPr lang="en-US" b="1">
                <a:solidFill>
                  <a:srgbClr val="000000"/>
                </a:solidFill>
                <a:latin typeface="Calibri" panose="020F0502020204030204" pitchFamily="34" charset="0"/>
                <a:ea typeface="Calibri"/>
                <a:cs typeface="Calibri"/>
                <a:sym typeface="Calibri"/>
              </a:rPr>
              <a:t>FROM CONCERNS TO ACTION</a:t>
            </a:r>
            <a:endParaRPr b="0">
              <a:latin typeface="Calibri" panose="020F0502020204030204" pitchFamily="34" charset="0"/>
              <a:ea typeface="Calibri"/>
              <a:cs typeface="Calibri"/>
              <a:sym typeface="Calibri"/>
            </a:endParaRPr>
          </a:p>
          <a:p>
            <a:pPr marL="0" indent="0">
              <a:buClr>
                <a:schemeClr val="dk1"/>
              </a:buClr>
              <a:buSzPts val="1200"/>
            </a:pPr>
            <a:br>
              <a:rPr lang="en-US">
                <a:latin typeface="Calibri" panose="020F0502020204030204" pitchFamily="34" charset="0"/>
              </a:rPr>
            </a:br>
            <a:endParaRPr>
              <a:latin typeface="Calibri" panose="020F0502020204030204" pitchFamily="34" charset="0"/>
            </a:endParaRPr>
          </a:p>
        </p:txBody>
      </p:sp>
      <p:sp>
        <p:nvSpPr>
          <p:cNvPr id="1501" name="Google Shape;1501;p60: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42</a:t>
            </a:fld>
            <a:endParaRPr sz="1200">
              <a:latin typeface="Calibri" panose="020F0502020204030204"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6"/>
        <p:cNvGrpSpPr/>
        <p:nvPr/>
      </p:nvGrpSpPr>
      <p:grpSpPr>
        <a:xfrm>
          <a:off x="0" y="0"/>
          <a:ext cx="0" cy="0"/>
          <a:chOff x="0" y="0"/>
          <a:chExt cx="0" cy="0"/>
        </a:xfrm>
      </p:grpSpPr>
      <p:sp>
        <p:nvSpPr>
          <p:cNvPr id="1507" name="Google Shape;1507;p6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8" name="Google Shape;1508;p61: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SzPts val="12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FROM CONCERN TO ACTION</a:t>
            </a:r>
            <a:endParaRPr lang="en-US" dirty="0">
              <a:latin typeface="Calibri" panose="020F0502020204030204" pitchFamily="34" charset="0"/>
              <a:ea typeface="Calibri" panose="020F0502020204030204" pitchFamily="34" charset="0"/>
              <a:cs typeface="Calibri" panose="020F0502020204030204" pitchFamily="34" charset="0"/>
            </a:endParaRPr>
          </a:p>
          <a:p>
            <a:pPr marL="0" indent="0">
              <a:buSzPts val="12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Time:</a:t>
            </a: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5 minutes</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To define what participants will accomplish in this section, focusing on translating concerns into initial actions, prioritizing next steps, and beginning to think through how to respond as an investigator</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Say: </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Welcome back! In this section, we’re going to shift from identifying concerns to thinking about what actions you would take as an investigator. By the end of this section, you will be able to take the concerns you’ve identified in the Flowers’ case and begin organizing your next steps. This includes thinking about what you would do first, how you would prioritize your actions, and how your concerns guide those decisions. You are not expected to make final decisions yet, but you are beginning to think through how you respond in real time when a case is assigned to you.</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Facilitator Questions: </a:t>
            </a:r>
            <a:r>
              <a:rPr lang="en-US" b="0"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(ask the following questions and validate responses)</a:t>
            </a:r>
            <a:endParaRPr b="0"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181225"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Which part of this feels the newest to you?</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181225"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What do you think might be the most challenging part of deciding what to do next?</a:t>
            </a:r>
            <a:b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b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Facilitator Answers:</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200"/>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Common responses may be:</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181225"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New:</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664488" lvl="1"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Prioritizing actions.</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664488" lvl="1"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Knowing where to start.</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181225"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Challenging:</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664488" lvl="1"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Making decisions with limited information.</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664488" lvl="1"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Balancing multiple concerns.</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181225" indent="-181225">
              <a:buSzPts val="12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Be sure to normalize that this is a developing skill.</a:t>
            </a:r>
            <a:endParaRPr dirty="0">
              <a:latin typeface="Calibri" panose="020F0502020204030204" pitchFamily="34" charset="0"/>
              <a:ea typeface="Calibri" panose="020F0502020204030204" pitchFamily="34" charset="0"/>
              <a:cs typeface="Calibri" panose="020F0502020204030204" pitchFamily="34" charset="0"/>
              <a:sym typeface="Calibri"/>
            </a:endParaRPr>
          </a:p>
        </p:txBody>
      </p:sp>
      <p:sp>
        <p:nvSpPr>
          <p:cNvPr id="1509" name="Google Shape;1509;p61: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43</a:t>
            </a:fld>
            <a:endParaRPr sz="1200">
              <a:latin typeface="Calibri" panose="020F0502020204030204"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8"/>
        <p:cNvGrpSpPr/>
        <p:nvPr/>
      </p:nvGrpSpPr>
      <p:grpSpPr>
        <a:xfrm>
          <a:off x="0" y="0"/>
          <a:ext cx="0" cy="0"/>
          <a:chOff x="0" y="0"/>
          <a:chExt cx="0" cy="0"/>
        </a:xfrm>
      </p:grpSpPr>
      <p:sp>
        <p:nvSpPr>
          <p:cNvPr id="1519" name="Google Shape;1519;p62:notes"/>
          <p:cNvSpPr>
            <a:spLocks noGrp="1" noRot="1" noChangeAspect="1"/>
          </p:cNvSpPr>
          <p:nvPr>
            <p:ph type="sldImg" idx="2"/>
          </p:nvPr>
        </p:nvSpPr>
        <p:spPr>
          <a:xfrm>
            <a:off x="811213" y="1219200"/>
            <a:ext cx="5854700" cy="32940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0" name="Google Shape;1520;p62:notes"/>
          <p:cNvSpPr txBox="1">
            <a:spLocks noGrp="1"/>
          </p:cNvSpPr>
          <p:nvPr>
            <p:ph type="body" idx="1"/>
          </p:nvPr>
        </p:nvSpPr>
        <p:spPr>
          <a:xfrm>
            <a:off x="747777" y="4697587"/>
            <a:ext cx="5982208" cy="3843481"/>
          </a:xfrm>
          <a:prstGeom prst="rect">
            <a:avLst/>
          </a:prstGeom>
          <a:noFill/>
          <a:ln>
            <a:noFill/>
          </a:ln>
        </p:spPr>
        <p:txBody>
          <a:bodyPr spcFirstLastPara="1" wrap="square" lIns="98486" tIns="49230" rIns="98486" bIns="49230" anchor="t" anchorCtr="0">
            <a:noAutofit/>
          </a:bodyPr>
          <a:lstStyle/>
          <a:p>
            <a:pPr marL="0" indent="0">
              <a:buSzPts val="1600"/>
            </a:pPr>
            <a:r>
              <a:rPr lang="en-US" b="1" dirty="0">
                <a:solidFill>
                  <a:srgbClr val="000000"/>
                </a:solidFill>
                <a:latin typeface="Calibri" panose="020F0502020204030204" pitchFamily="34" charset="0"/>
                <a:ea typeface="Calibri"/>
                <a:cs typeface="Calibri"/>
                <a:sym typeface="Calibri"/>
              </a:rPr>
              <a:t>TARGET OUTCOMES</a:t>
            </a:r>
            <a:endParaRPr b="0"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2 minutes</a:t>
            </a: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define what participants will accomplish in this section</a:t>
            </a:r>
            <a:endParaRPr b="0" dirty="0">
              <a:latin typeface="Calibri" panose="020F0502020204030204" pitchFamily="34" charset="0"/>
            </a:endParaRPr>
          </a:p>
          <a:p>
            <a:pPr marL="0" indent="0">
              <a:buSzPts val="1200"/>
            </a:pPr>
            <a:endParaRPr lang="en-US"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Say:</a:t>
            </a:r>
          </a:p>
          <a:p>
            <a:pPr marL="0" indent="0">
              <a:buSzPts val="1200"/>
            </a:pPr>
            <a:r>
              <a:rPr lang="en-US" b="1" i="1" dirty="0">
                <a:solidFill>
                  <a:srgbClr val="000000"/>
                </a:solidFill>
                <a:latin typeface="Calibri" panose="020F0502020204030204" pitchFamily="34" charset="0"/>
                <a:ea typeface="Calibri"/>
                <a:cs typeface="Calibri"/>
                <a:sym typeface="Calibri"/>
              </a:rPr>
              <a:t>By the end of this section Specialists will:</a:t>
            </a:r>
            <a:endParaRPr b="1" i="1" dirty="0">
              <a:latin typeface="Calibri" panose="020F0502020204030204" pitchFamily="34" charset="0"/>
            </a:endParaRPr>
          </a:p>
          <a:p>
            <a:pPr marL="181225" indent="-181225">
              <a:buSzPts val="12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Translate concerns into actions.</a:t>
            </a:r>
            <a:endParaRPr b="1" i="1" dirty="0">
              <a:latin typeface="Calibri" panose="020F0502020204030204" pitchFamily="34" charset="0"/>
            </a:endParaRPr>
          </a:p>
          <a:p>
            <a:pPr marL="181225" indent="-181225">
              <a:buSzPts val="12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Begin prioritizing next steps.</a:t>
            </a:r>
            <a:endParaRPr b="1" i="1" dirty="0">
              <a:latin typeface="Calibri" panose="020F0502020204030204" pitchFamily="34" charset="0"/>
            </a:endParaRPr>
          </a:p>
          <a:p>
            <a:pPr marL="181225" indent="-181225">
              <a:buSzPts val="1200"/>
              <a:buFont typeface="Arial" panose="020B0604020202020204" pitchFamily="34" charset="0"/>
              <a:buChar char="•"/>
            </a:pPr>
            <a:r>
              <a:rPr lang="en-US" b="1" i="1" dirty="0">
                <a:solidFill>
                  <a:srgbClr val="000000"/>
                </a:solidFill>
                <a:latin typeface="Calibri" panose="020F0502020204030204" pitchFamily="34" charset="0"/>
                <a:ea typeface="Calibri"/>
                <a:cs typeface="Calibri"/>
                <a:sym typeface="Calibri"/>
              </a:rPr>
              <a:t>Think through the initial response.</a:t>
            </a:r>
            <a:endParaRPr b="1" i="1"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endParaRPr dirty="0">
              <a:latin typeface="Calibri" panose="020F0502020204030204" pitchFamily="34" charset="0"/>
            </a:endParaRPr>
          </a:p>
        </p:txBody>
      </p:sp>
      <p:sp>
        <p:nvSpPr>
          <p:cNvPr id="1521" name="Google Shape;1521;p62:notes"/>
          <p:cNvSpPr txBox="1">
            <a:spLocks noGrp="1"/>
          </p:cNvSpPr>
          <p:nvPr>
            <p:ph type="sldNum" idx="12"/>
          </p:nvPr>
        </p:nvSpPr>
        <p:spPr>
          <a:xfrm>
            <a:off x="4235667" y="9271467"/>
            <a:ext cx="3240363" cy="489755"/>
          </a:xfrm>
          <a:prstGeom prst="rect">
            <a:avLst/>
          </a:prstGeom>
          <a:noFill/>
          <a:ln>
            <a:noFill/>
          </a:ln>
        </p:spPr>
        <p:txBody>
          <a:bodyPr spcFirstLastPara="1" wrap="square" lIns="98486" tIns="49230" rIns="98486" bIns="49230" anchor="b" anchorCtr="0">
            <a:noAutofit/>
          </a:bodyPr>
          <a:lstStyle/>
          <a:p>
            <a:pPr algn="r">
              <a:buSzPts val="1400"/>
            </a:pPr>
            <a:fld id="{00000000-1234-1234-1234-123412341234}" type="slidenum">
              <a:rPr lang="en-US" sz="1200">
                <a:latin typeface="Calibri" panose="020F0502020204030204" pitchFamily="34" charset="0"/>
              </a:rPr>
              <a:pPr algn="r">
                <a:buSzPts val="1400"/>
              </a:pPr>
              <a:t>44</a:t>
            </a:fld>
            <a:endParaRPr sz="1200">
              <a:latin typeface="Calibri" panose="020F0502020204030204"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9"/>
        <p:cNvGrpSpPr/>
        <p:nvPr/>
      </p:nvGrpSpPr>
      <p:grpSpPr>
        <a:xfrm>
          <a:off x="0" y="0"/>
          <a:ext cx="0" cy="0"/>
          <a:chOff x="0" y="0"/>
          <a:chExt cx="0" cy="0"/>
        </a:xfrm>
      </p:grpSpPr>
      <p:sp>
        <p:nvSpPr>
          <p:cNvPr id="1530" name="Google Shape;1530;p6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1" name="Google Shape;1531;p63: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LET’S GET BACK INTO THE CASE!</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re-engage participants after lunch and transition them from analysis and safety thinking into action-oriented thinking, focusing on what they would do next in the Flowers’ case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seated in groups in the classroom.</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participants have their Flowers’ case notes and information present.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 other materials needed.</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Before lunch, you spent time working through the Flowers’ case, identifying what information you have, what you needed to gather, and what concerns stood out to you. You also began connecting how current and prior concerns (especially around supervision) might impact your understanding of this situation. Now we’re going to take the next step.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an investigator, it’s not enough to understand what’s happening; you also have to decide what you’re going to do next. In this section, we’re going to start focusing on your actions and how you respond to the concerns you’ve identified</a:t>
            </a:r>
            <a:r>
              <a:rPr lang="en-US" dirty="0">
                <a:solidFill>
                  <a:srgbClr val="000000"/>
                </a:solidFill>
                <a:latin typeface="Calibri" panose="020F0502020204030204" pitchFamily="34" charset="0"/>
                <a:ea typeface="Calibri"/>
                <a:cs typeface="Calibri"/>
                <a:sym typeface="Calibri"/>
              </a:rPr>
              <a:t>.</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Light re-engagement.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recalling key concerns.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Resetting focus after lunch.</a:t>
            </a:r>
            <a:endParaRPr dirty="0">
              <a:latin typeface="Calibri" panose="020F0502020204030204" pitchFamily="34" charset="0"/>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one concern that stood out to you before lunch?</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one question you still have about this case?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concerns: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Medical neglect</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Supervision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Domestic violence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questions: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happened to the child?</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the caregiver’s role?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needs to happen next?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with the participants that those questions now drive action.</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So now that you’ve identified your worries, let’s start thinking about what your first steps would be when responding to this case.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require understanding and action.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Worries identified earlier will drive next steps.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section focuses on “What do I do next?”</a:t>
            </a:r>
            <a:endParaRPr dirty="0">
              <a:latin typeface="Calibri" panose="020F0502020204030204" pitchFamily="34" charset="0"/>
            </a:endParaRPr>
          </a:p>
        </p:txBody>
      </p:sp>
      <p:sp>
        <p:nvSpPr>
          <p:cNvPr id="1532" name="Google Shape;1532;p63: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45</a:t>
            </a:fld>
            <a:endParaRPr sz="1200">
              <a:latin typeface="Calibri" panose="020F050202020403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3"/>
        <p:cNvGrpSpPr/>
        <p:nvPr/>
      </p:nvGrpSpPr>
      <p:grpSpPr>
        <a:xfrm>
          <a:off x="0" y="0"/>
          <a:ext cx="0" cy="0"/>
          <a:chOff x="0" y="0"/>
          <a:chExt cx="0" cy="0"/>
        </a:xfrm>
      </p:grpSpPr>
      <p:sp>
        <p:nvSpPr>
          <p:cNvPr id="1544" name="Google Shape;1544;p6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5" name="Google Shape;1545;p64: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WHAT DO YOU DO FIRST?</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and apply the correct sequence of investigative actions, using the Flowers case, with emphasis on reporter contact, child initiation, and structured information gathering</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32" indent="-241632">
              <a:buFont typeface="+mj-lt"/>
              <a:buAutoNum type="arabicPeriod"/>
            </a:pPr>
            <a:r>
              <a:rPr lang="en-US" dirty="0">
                <a:solidFill>
                  <a:srgbClr val="000000"/>
                </a:solidFill>
                <a:latin typeface="Calibri" panose="020F0502020204030204" pitchFamily="34" charset="0"/>
                <a:ea typeface="Calibri"/>
                <a:cs typeface="Calibri"/>
                <a:sym typeface="Calibri"/>
              </a:rPr>
              <a:t>In groups, place the steps in the correct order.</a:t>
            </a:r>
            <a:endParaRPr dirty="0">
              <a:latin typeface="Calibri" panose="020F0502020204030204" pitchFamily="34" charset="0"/>
            </a:endParaRPr>
          </a:p>
          <a:p>
            <a:pPr marL="241632" indent="-241632">
              <a:buFont typeface="+mj-lt"/>
              <a:buAutoNum type="arabicPeriod"/>
            </a:pPr>
            <a:r>
              <a:rPr lang="en-US" dirty="0">
                <a:solidFill>
                  <a:srgbClr val="000000"/>
                </a:solidFill>
                <a:latin typeface="Calibri" panose="020F0502020204030204" pitchFamily="34" charset="0"/>
                <a:ea typeface="Calibri"/>
                <a:cs typeface="Calibri"/>
                <a:sym typeface="Calibri"/>
              </a:rPr>
              <a:t>Be prepared to explain:</a:t>
            </a:r>
            <a:endParaRPr lang="en-US" dirty="0">
              <a:latin typeface="Calibri" panose="020F0502020204030204" pitchFamily="34" charset="0"/>
              <a:ea typeface="Calibri"/>
            </a:endParaRPr>
          </a:p>
          <a:p>
            <a:pPr marL="724896" lvl="1" indent="-241632">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did you choose that order?</a:t>
            </a:r>
            <a:endParaRPr dirty="0">
              <a:latin typeface="Calibri" panose="020F0502020204030204" pitchFamily="34" charset="0"/>
            </a:endParaRPr>
          </a:p>
          <a:p>
            <a:pPr marL="241632" indent="-241632">
              <a:buFont typeface="+mj-lt"/>
              <a:buAutoNum type="arabicPeriod"/>
            </a:pPr>
            <a:r>
              <a:rPr lang="en-US" dirty="0">
                <a:solidFill>
                  <a:srgbClr val="000000"/>
                </a:solidFill>
                <a:latin typeface="Calibri" panose="020F0502020204030204" pitchFamily="34" charset="0"/>
                <a:ea typeface="Calibri"/>
                <a:cs typeface="Calibri"/>
                <a:sym typeface="Calibri"/>
              </a:rPr>
              <a:t>The facilitator will call on 1–2 groups to share.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p>
          <a:p>
            <a:pPr marL="0" indent="0"/>
            <a:r>
              <a:rPr lang="en-US" b="1" i="1" dirty="0">
                <a:solidFill>
                  <a:srgbClr val="000000"/>
                </a:solidFill>
                <a:latin typeface="Calibri" panose="020F0502020204030204" pitchFamily="34" charset="0"/>
                <a:ea typeface="Calibri"/>
                <a:cs typeface="Calibri"/>
                <a:sym typeface="Calibri"/>
              </a:rPr>
              <a:t>Now that we’ve talked through the expectations, I want you to put this into practice. On the screen, you’ll see a list of actions related to the Flowers case, but they are not in order. In your groups, I want you to work together to place these steps in the correct sequence based on how an investigation should begin. As you do this, think about why the order matters, especially when it comes to safety and policy. We’ll come back together and talk through your responses.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group order.</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mistakes (caregiver first, skipping reporter, etc.)</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Reinforcing correct sequencing.</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order did your group come up with?</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Where did you place contacting the reporter and why?</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seeing the child placed where it is?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could happen if the order is out of sequence?</a:t>
            </a:r>
            <a:endParaRPr dirty="0">
              <a:latin typeface="Calibri" panose="020F0502020204030204" pitchFamily="34" charset="0"/>
            </a:endParaRPr>
          </a:p>
          <a:p>
            <a:pPr marL="0" indent="0"/>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Correct Order:</a:t>
            </a:r>
            <a:endParaRPr lang="en-US" dirty="0">
              <a:latin typeface="Calibri" panose="020F0502020204030204" pitchFamily="34" charset="0"/>
              <a:ea typeface="Calibri"/>
            </a:endParaRPr>
          </a:p>
          <a:p>
            <a:pPr marL="664488"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case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Contact reporter (Hannah Lewis)</a:t>
            </a:r>
            <a:endParaRPr dirty="0">
              <a:latin typeface="Calibri" panose="020F0502020204030204" pitchFamily="34" charset="0"/>
            </a:endParaRPr>
          </a:p>
          <a:p>
            <a:pPr marL="664488" lvl="2" indent="-181225">
              <a:buFont typeface="Arial" panose="020B0604020202020204" pitchFamily="34" charset="0"/>
              <a:buChar char="•"/>
            </a:pPr>
            <a:r>
              <a:rPr lang="en-US" b="1" dirty="0">
                <a:solidFill>
                  <a:srgbClr val="000000"/>
                </a:solidFill>
                <a:latin typeface="Calibri" panose="020F0502020204030204" pitchFamily="34" charset="0"/>
                <a:ea typeface="Calibri"/>
                <a:cs typeface="Calibri"/>
                <a:sym typeface="Calibri"/>
              </a:rPr>
              <a:t>Initiate (see Jasmine Hill out of the presence of the alleged offender).</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Contact caregiver</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Gather additional information (other required interviews).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Initiation = </a:t>
            </a:r>
            <a:r>
              <a:rPr lang="en-US" b="1" dirty="0">
                <a:solidFill>
                  <a:srgbClr val="000000"/>
                </a:solidFill>
                <a:latin typeface="Calibri" panose="020F0502020204030204" pitchFamily="34" charset="0"/>
                <a:ea typeface="Calibri"/>
                <a:cs typeface="Calibri"/>
                <a:sym typeface="Calibri"/>
              </a:rPr>
              <a:t>seeing the child</a:t>
            </a:r>
            <a:r>
              <a:rPr lang="en-US" dirty="0">
                <a:solidFill>
                  <a:srgbClr val="000000"/>
                </a:solidFill>
                <a:latin typeface="Calibri" panose="020F0502020204030204" pitchFamily="34" charset="0"/>
                <a:ea typeface="Calibri"/>
                <a:cs typeface="Calibri"/>
                <a:sym typeface="Calibri"/>
              </a:rPr>
              <a:t> </a:t>
            </a:r>
            <a:r>
              <a:rPr lang="en-US" b="1" dirty="0">
                <a:solidFill>
                  <a:srgbClr val="000000"/>
                </a:solidFill>
                <a:latin typeface="Calibri" panose="020F0502020204030204" pitchFamily="34" charset="0"/>
                <a:ea typeface="Calibri"/>
                <a:cs typeface="Calibri"/>
                <a:sym typeface="Calibri"/>
              </a:rPr>
              <a:t>face to face.</a:t>
            </a:r>
            <a:endParaRPr dirty="0">
              <a:solidFill>
                <a:srgbClr val="000000"/>
              </a:solidFill>
              <a:latin typeface="Calibri" panose="020F0502020204030204" pitchFamily="34" charset="0"/>
              <a:ea typeface="Calibri"/>
              <a:cs typeface="Calibri"/>
              <a:sym typeface="Calibri"/>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Sequence supports: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Safety.</a:t>
            </a:r>
            <a:endParaRPr lang="en-US" dirty="0">
              <a:latin typeface="Calibri" panose="020F0502020204030204" pitchFamily="34" charset="0"/>
              <a:ea typeface="Calibri"/>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Better information gathering.</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Stronger decision-making.</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order of actions is intentional and impacts safety outcomes.</a:t>
            </a:r>
            <a:endParaRPr dirty="0">
              <a:latin typeface="Calibri" panose="020F0502020204030204" pitchFamily="34" charset="0"/>
            </a:endParaRPr>
          </a:p>
          <a:p>
            <a:pPr marL="181225" indent="-100680">
              <a:buSzPts val="1200"/>
            </a:pPr>
            <a:endParaRPr dirty="0">
              <a:latin typeface="Calibri" panose="020F0502020204030204" pitchFamily="34" charset="0"/>
            </a:endParaRPr>
          </a:p>
        </p:txBody>
      </p:sp>
      <p:sp>
        <p:nvSpPr>
          <p:cNvPr id="1546" name="Google Shape;1546;p64: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46</a:t>
            </a:fld>
            <a:endParaRPr sz="1200">
              <a:latin typeface="Calibri" panose="020F050202020403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7"/>
        <p:cNvGrpSpPr/>
        <p:nvPr/>
      </p:nvGrpSpPr>
      <p:grpSpPr>
        <a:xfrm>
          <a:off x="0" y="0"/>
          <a:ext cx="0" cy="0"/>
          <a:chOff x="0" y="0"/>
          <a:chExt cx="0" cy="0"/>
        </a:xfrm>
      </p:grpSpPr>
      <p:sp>
        <p:nvSpPr>
          <p:cNvPr id="1578" name="Google Shape;1578;p6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9" name="Google Shape;1579;p65: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PRIORITIZING YOUR RESPONSE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help participants understand how to prioritize investigative actions based on identified concerns, with emphasis on child safety, urgency, and information needs in the Flowers case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Gathering Information – Preparation</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groups.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Flowers’ case is visible.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 History #1 (supervision) is still in mind.</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facilitator will list key concerns on the board:</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Medical concerns (lesions / delayed care)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Supervision (current + prior)</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Domestic violence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 groups, discuss:</a:t>
            </a:r>
            <a:endParaRPr lang="en-US" dirty="0">
              <a:latin typeface="Calibri" panose="020F0502020204030204" pitchFamily="34" charset="0"/>
              <a:ea typeface="Calibri"/>
            </a:endParaRPr>
          </a:p>
          <a:p>
            <a:pPr marL="664488"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Which concern would you prioritize first and why?</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a:t>
            </a:r>
            <a:endParaRPr lang="en-US" dirty="0">
              <a:latin typeface="Calibri" panose="020F0502020204030204" pitchFamily="34" charset="0"/>
              <a:ea typeface="Calibri"/>
            </a:endParaRPr>
          </a:p>
          <a:p>
            <a:pPr marL="664488"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makes something urgent?</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can wait?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 prepared to share.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Say: </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Now that you’ve identified your first steps and understand the correct sequence, the next part of your role is deciding what needs your attention first. In the Flowers case, there are multiple concerns present, such as medical issues, supervision concerns, both current and prior, and indicators of domestic violence.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an investigator, you won’t have the luxury of addressing everything at once, so you must begin to prioritize. This means thinking about which concerns pose the greatest risk to the child right now and which actions need to be taken immediately to ensure safety. Your goal is not to ignore other concerns, but to determine what requires your attention first.</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prioritization across groups.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participants define urgency.</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Balancing multiple concerns.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Linking concerns to action.</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Which concern did your group prioritize first?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made that concern the most urgent?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did the supervision concerns impact your thinking?</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Can multiple concerns be urgent at the same time?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Priority often given to:</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Immediate physical health concerns (medical).</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Situations where child safety may be compromised.</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Supervision: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Ongoing concern (pattern).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Domestic violence: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Adds complexity and risk.</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Confirm that multiple concerns can be urgent, but as the investigator, they must still determine where to start.</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So now that you’ve thought about what needs your attention first, the next question is, what would that actually look like in your next steps?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is based on the child’s safety and the urgency of the situation.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Multiple concerns may exist, but actions must be sequenced.</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 the Flowers case: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Medical concerns may require immediate attention.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Supervision concerns suggest ongoing risk.</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Prioritization helps guide next steps in the investigation.</a:t>
            </a:r>
            <a:endParaRPr dirty="0">
              <a:latin typeface="Calibri" panose="020F0502020204030204" pitchFamily="34" charset="0"/>
            </a:endParaRPr>
          </a:p>
        </p:txBody>
      </p:sp>
      <p:sp>
        <p:nvSpPr>
          <p:cNvPr id="1580" name="Google Shape;1580;p65: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47</a:t>
            </a:fld>
            <a:endParaRPr sz="1200">
              <a:latin typeface="Calibri" panose="020F0502020204030204"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6"/>
        <p:cNvGrpSpPr/>
        <p:nvPr/>
      </p:nvGrpSpPr>
      <p:grpSpPr>
        <a:xfrm>
          <a:off x="0" y="0"/>
          <a:ext cx="0" cy="0"/>
          <a:chOff x="0" y="0"/>
          <a:chExt cx="0" cy="0"/>
        </a:xfrm>
      </p:grpSpPr>
      <p:sp>
        <p:nvSpPr>
          <p:cNvPr id="1587" name="Google Shape;1587;p6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8" name="Google Shape;1588;p66: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WHAT DOES IT LOOK LIKE IN ACTION?</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15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a:t>
            </a:r>
            <a:r>
              <a:rPr lang="en-US" dirty="0">
                <a:solidFill>
                  <a:srgbClr val="000000"/>
                </a:solidFill>
                <a:latin typeface="Calibri" panose="020F0502020204030204" pitchFamily="34" charset="0"/>
                <a:ea typeface="Calibri"/>
                <a:cs typeface="Calibri"/>
                <a:sym typeface="Calibri"/>
              </a:rPr>
              <a:t> To help participants apply the correct investigative sequence and prioritization to the Flowers case by identifying what their actions would look and sound like in real time, grounded in DCFS practice and expectations.</a:t>
            </a:r>
            <a:endParaRPr b="1"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their groups with the Flowers case information visible at their tables.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the key individuals involved:</a:t>
            </a:r>
            <a:endParaRPr dirty="0">
              <a:latin typeface="Calibri" panose="020F0502020204030204" pitchFamily="34" charset="0"/>
            </a:endParaRPr>
          </a:p>
          <a:p>
            <a:pPr marL="177845"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Reporter: Hannah Lewis, RN, emergency department nurse</a:t>
            </a:r>
            <a:endParaRPr dirty="0">
              <a:latin typeface="Calibri" panose="020F0502020204030204" pitchFamily="34" charset="0"/>
            </a:endParaRPr>
          </a:p>
          <a:p>
            <a:pPr marL="177845"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Alleged Victim: Jasmine Hill, age 7 months, nonverbal</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may reference their notes and previously completed planning materials.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Explain that the activity includes both group planning and individual verbal practice. Every participant will write and say an opening line aloud before the activity ends.</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will begin by working in their groups to walk through the Flowers case and discuss what their first actions would look like step by step.</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Groups should consider:</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happens first after reviewing the case?</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will the reporter be contacted?</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information needs to be gathered from Hannah?</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Where might Jasmine be located?</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will the specialists approach seeing and observing her?</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happens immediately after initiation?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After the group discussion, each participant will independently write two exact opening lines in their Participant Manual:</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first sentence they would use when contacting Hannah Lewis, the reporter.</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first sentence they would use when arriving at the door to make contact with the family.</a:t>
            </a:r>
            <a:endParaRPr dirty="0">
              <a:latin typeface="Calibri" panose="020F0502020204030204" pitchFamily="34" charset="0"/>
            </a:endParaRPr>
          </a:p>
          <a:p>
            <a:pPr marL="177845" lvl="1"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will then pair with someone at their table.</a:t>
            </a:r>
            <a:endParaRPr dirty="0">
              <a:latin typeface="Calibri" panose="020F0502020204030204" pitchFamily="34" charset="0"/>
            </a:endParaRPr>
          </a:p>
          <a:p>
            <a:pPr marL="177845"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Round 1 - Partner A reads the opening line for contacting the reporter. Partner B responds as the reporter.</a:t>
            </a:r>
            <a:endParaRPr dirty="0">
              <a:latin typeface="Calibri" panose="020F0502020204030204" pitchFamily="34" charset="0"/>
            </a:endParaRPr>
          </a:p>
          <a:p>
            <a:pPr marL="177845"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Partner A then reads the opening line they would use at the door. Partner B listens and identifies whether the opening was clear, professional, and explained the specialist’s purpose.</a:t>
            </a:r>
            <a:endParaRPr lang="en-US" dirty="0">
              <a:latin typeface="Calibri" panose="020F0502020204030204" pitchFamily="34" charset="0"/>
              <a:ea typeface="Calibri"/>
            </a:endParaRPr>
          </a:p>
          <a:p>
            <a:pPr marL="177845"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Round Two - Partners switch roles and repeat both opening lines.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After both rounds, participants may make brief revisions to their wording based on what they noticed while speaking it aloud.</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group will then return to the larger discussion and prepare to share how they would proceed through the first hour of the investigation.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a:t>
            </a:r>
            <a:endParaRPr b="1"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 have identified your concerns, reviewed the correct sequence of actions, and considered what requires your attention first. Now we are going to bring those pieces together and make the process more practical.</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Imagine that the Flowers case has just been assigned to you. This is your first hour as the assigned Specialist. With your group, walk through what you would do after reviewing the referral. Think about how you would contact Hannah Lewis, what you need to learn from her, where you would locate Jasmine, and what your next steps would be after initiation.</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Because Jasmine is seven months old and cannot tell you what happened, your observations will be a critical part of the information you gather. Consider how your approach may change if Jasmine is still admitted to the hospital, has been discharged to Georgia Weems’ home, or is at Charlotte and Brad’s residence. Think about what initiation looks like in each setting and what you would pay attention to when you see her.</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It is also important to move beyond discussing what you might say. Each of you will write the exact opening line you would use when contacting the reporter and the exact opening line you would use when arriving at the door. You will then say both lines aloud to a partner. This gives you an opportunity to hear how your words sound and determine whether your opening is clear, professional, and appropriate for the contact.</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The goal is to connect your planning to the actions and communication you will use in the field. These are the decisions and conversations you will need to manage in real time when an investigation is assigned to you.</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did you include in your opening line at the door?</a:t>
            </a:r>
            <a:endParaRPr b="1"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should clearly introduce themselves, identify DCFS, explain why they are there without disclosing unnecessary information in front of others, and request to speak with the caregiver. The tone should be calm, direct, professional, and respectful.</a:t>
            </a:r>
            <a:endParaRPr b="0"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Notes:</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Keep the activity practical and focused on the first hour of the investigation.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 every participant writes and says both opening lines aloud. Do not allow groups to complete the activity by only discussing what they would say.</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Give participants enough time to speak naturally, listen to how their wording sounds, and revise it if needed.</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scripts and prepared language are supports. Participants do not need to memorize a perfect statement, but they should be able to clearly introduce themselves, explain their purpose, and begin the contact professionally.</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Redirect participants if they move too far ahead into removal, court action, or case findings.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the sequence:</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the case.</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Contact the reporter.</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Locate and see Jasmine.</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Observe and assess immediate safety.</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Contact the caregiver.</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Complete additional required interviews and information gathering.</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 have now moved beyond discussing the investigative sequence and practiced how the first contacts may actually sound. You considered how to contact the reporter, how to approach the family at the door, how to locate and observe Jasmine in different settings, and what must happen after initiation. These opening moments set the tone for the information you are able to gather and the relationships you begin building. Let’s pull together the key takeaways from this section before moving forward.</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1"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require both action and intentional thinking.</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Each investigative step should build on the information gathered during the previous step.</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First contact with the child is critical for assessing safety and gathering information.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With a nonverbal infant, objective observation is especially important.</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Specialists must be prepared to communicate clearly at the beginning of every contact.</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Practicing opening lines aloud helps build confidence for field contacts and later simulations.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Actions in the Flowers case must remain connected to the concerns identified in the referral and the information gathered throughout the investigation.</a:t>
            </a:r>
            <a:endParaRPr dirty="0">
              <a:latin typeface="Calibri" panose="020F0502020204030204" pitchFamily="34" charset="0"/>
            </a:endParaRPr>
          </a:p>
          <a:p>
            <a:pPr marL="0" indent="-241632"/>
            <a:endParaRPr dirty="0">
              <a:latin typeface="Calibri" panose="020F0502020204030204" pitchFamily="34" charset="0"/>
            </a:endParaRPr>
          </a:p>
        </p:txBody>
      </p:sp>
      <p:sp>
        <p:nvSpPr>
          <p:cNvPr id="1589" name="Google Shape;1589;p66: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48</a:t>
            </a:fld>
            <a:endParaRPr sz="1200">
              <a:latin typeface="Calibri" panose="020F0502020204030204"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6"/>
        <p:cNvGrpSpPr/>
        <p:nvPr/>
      </p:nvGrpSpPr>
      <p:grpSpPr>
        <a:xfrm>
          <a:off x="0" y="0"/>
          <a:ext cx="0" cy="0"/>
          <a:chOff x="0" y="0"/>
          <a:chExt cx="0" cy="0"/>
        </a:xfrm>
      </p:grpSpPr>
      <p:sp>
        <p:nvSpPr>
          <p:cNvPr id="1597" name="Google Shape;1597;p6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8" name="Google Shape;1598;p67: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WRAP – UP &amp; KEY TAKEAWAYS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participants’ ability to translate concerns into initial investigative actions, apply the correct sequence, and understand how prioritization guides early case response</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groups for 1–2 minutes of individual reflection.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0" indent="-241632">
              <a:buFont typeface="+mj-lt"/>
              <a:buAutoNum type="arabicPeriod"/>
            </a:pPr>
            <a:r>
              <a:rPr lang="en-US" dirty="0">
                <a:solidFill>
                  <a:srgbClr val="000000"/>
                </a:solidFill>
                <a:latin typeface="Calibri" panose="020F0502020204030204" pitchFamily="34" charset="0"/>
                <a:ea typeface="Calibri"/>
                <a:cs typeface="Calibri"/>
                <a:sym typeface="Calibri"/>
              </a:rPr>
              <a:t>Ask participants to reflect individually:</a:t>
            </a:r>
            <a:endParaRPr dirty="0">
              <a:latin typeface="Calibri" panose="020F0502020204030204" pitchFamily="34" charset="0"/>
            </a:endParaRPr>
          </a:p>
          <a:p>
            <a:pPr marL="474254" lvl="2" indent="-241632">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concerns influenced the actions you would take starting out on this case?</a:t>
            </a:r>
            <a:endParaRPr dirty="0">
              <a:latin typeface="Calibri" panose="020F0502020204030204" pitchFamily="34" charset="0"/>
            </a:endParaRPr>
          </a:p>
          <a:p>
            <a:pPr marL="0" indent="-241632">
              <a:buFont typeface="+mj-lt"/>
              <a:buAutoNum type="arabicPeriod"/>
            </a:pPr>
            <a:r>
              <a:rPr lang="en-US" dirty="0">
                <a:solidFill>
                  <a:srgbClr val="000000"/>
                </a:solidFill>
                <a:latin typeface="Calibri" panose="020F0502020204030204" pitchFamily="34" charset="0"/>
                <a:ea typeface="Calibri"/>
                <a:cs typeface="Calibri"/>
                <a:sym typeface="Calibri"/>
              </a:rPr>
              <a:t>Share within table groups</a:t>
            </a:r>
            <a:endParaRPr dirty="0">
              <a:latin typeface="Calibri" panose="020F0502020204030204" pitchFamily="34" charset="0"/>
            </a:endParaRPr>
          </a:p>
          <a:p>
            <a:pPr marL="0" indent="-241632">
              <a:buFont typeface="+mj-lt"/>
              <a:buAutoNum type="arabicPeriod"/>
            </a:pPr>
            <a:r>
              <a:rPr lang="en-US" dirty="0">
                <a:solidFill>
                  <a:srgbClr val="000000"/>
                </a:solidFill>
                <a:latin typeface="Calibri" panose="020F0502020204030204" pitchFamily="34" charset="0"/>
                <a:ea typeface="Calibri"/>
                <a:cs typeface="Calibri"/>
                <a:sym typeface="Calibri"/>
              </a:rPr>
              <a:t>Invite 2–3 participants to share out.</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this section, you moved from identifying concerns to thinking about the actions you would take as the assigned Specialist. Using the Flowers case, you worked through the correct sequence of an investigation. From reviewing the referral, contacting the reporter, initiating contact with the child, and to continuing to gather information as the investigation unfolds.</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 also began prioritizing your response based on the concerns you identified. That's an important shift because investigations aren't just about recognizing concerns—they're about taking purposeful action to ensure a child's safety.</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Before we move on, take a moment to reflect on how your thinking has changed since the beginning of this section. While you've walked through the process of responding to this case, remember that you haven't interviewed the reporter, spoken with the alleged victim, or gathered information from other key individuals. You still don't have the full picture, and that's exactly where you should be. </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Throughout this training, we'll continue building the Flowers investigation one step at a time as you gather new information and learn how each piece shapes your investigative decisions.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Connection between concerns and actions.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of the correct investigative sequence.</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prioritization influenced decisions.</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participant responses.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action did you identify as your first step, and why?</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Contact reporter</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Prepare to locate and see the child</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did understanding the correct sequence impact your thinking?</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Provided structure</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Clarified what must happen first</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We’re going to pause and take a 15-minute break. When we return, we’ll begin taking a deeper look at how these actions unfold within the investigation process.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Investigations require both understanding concerns and taking appropriate action.</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correct sequence is critical:</a:t>
            </a:r>
            <a:endParaRPr dirty="0">
              <a:latin typeface="Calibri" panose="020F0502020204030204" pitchFamily="34" charset="0"/>
            </a:endParaRPr>
          </a:p>
          <a:p>
            <a:pPr marL="474254" lvl="3" indent="-241632">
              <a:buFont typeface="+mj-lt"/>
              <a:buAutoNum type="arabicPeriod"/>
            </a:pPr>
            <a:r>
              <a:rPr lang="en-US" dirty="0">
                <a:solidFill>
                  <a:srgbClr val="000000"/>
                </a:solidFill>
                <a:latin typeface="Calibri" panose="020F0502020204030204" pitchFamily="34" charset="0"/>
                <a:ea typeface="Calibri"/>
                <a:cs typeface="Calibri"/>
                <a:sym typeface="Calibri"/>
              </a:rPr>
              <a:t>Review the case.</a:t>
            </a:r>
            <a:endParaRPr dirty="0">
              <a:latin typeface="Calibri" panose="020F0502020204030204" pitchFamily="34" charset="0"/>
            </a:endParaRPr>
          </a:p>
          <a:p>
            <a:pPr marL="474254" lvl="3" indent="-241632">
              <a:buFont typeface="+mj-lt"/>
              <a:buAutoNum type="arabicPeriod"/>
            </a:pPr>
            <a:r>
              <a:rPr lang="en-US" dirty="0">
                <a:solidFill>
                  <a:srgbClr val="000000"/>
                </a:solidFill>
                <a:latin typeface="Calibri" panose="020F0502020204030204" pitchFamily="34" charset="0"/>
                <a:ea typeface="Calibri"/>
                <a:cs typeface="Calibri"/>
                <a:sym typeface="Calibri"/>
              </a:rPr>
              <a:t>Contact the reporter.</a:t>
            </a:r>
            <a:endParaRPr dirty="0">
              <a:latin typeface="Calibri" panose="020F0502020204030204" pitchFamily="34" charset="0"/>
            </a:endParaRPr>
          </a:p>
          <a:p>
            <a:pPr marL="474254" lvl="3" indent="-241632">
              <a:buFont typeface="+mj-lt"/>
              <a:buAutoNum type="arabicPeriod"/>
            </a:pPr>
            <a:r>
              <a:rPr lang="en-US" dirty="0">
                <a:solidFill>
                  <a:srgbClr val="000000"/>
                </a:solidFill>
                <a:latin typeface="Calibri" panose="020F0502020204030204" pitchFamily="34" charset="0"/>
                <a:ea typeface="Calibri"/>
                <a:cs typeface="Calibri"/>
                <a:sym typeface="Calibri"/>
              </a:rPr>
              <a:t>Initiate (see the child).</a:t>
            </a:r>
            <a:endParaRPr dirty="0">
              <a:latin typeface="Calibri" panose="020F0502020204030204" pitchFamily="34" charset="0"/>
            </a:endParaRPr>
          </a:p>
          <a:p>
            <a:pPr marL="474254" lvl="3" indent="-241632">
              <a:buFont typeface="+mj-lt"/>
              <a:buAutoNum type="arabicPeriod"/>
            </a:pPr>
            <a:r>
              <a:rPr lang="en-US" dirty="0">
                <a:solidFill>
                  <a:srgbClr val="000000"/>
                </a:solidFill>
                <a:latin typeface="Calibri" panose="020F0502020204030204" pitchFamily="34" charset="0"/>
                <a:ea typeface="Calibri"/>
                <a:cs typeface="Calibri"/>
                <a:sym typeface="Calibri"/>
              </a:rPr>
              <a:t>Contact the caregiver.</a:t>
            </a:r>
            <a:endParaRPr dirty="0">
              <a:latin typeface="Calibri" panose="020F0502020204030204" pitchFamily="34" charset="0"/>
            </a:endParaRPr>
          </a:p>
          <a:p>
            <a:pPr marL="474254" lvl="3" indent="-241632">
              <a:buFont typeface="+mj-lt"/>
              <a:buAutoNum type="arabicPeriod"/>
            </a:pPr>
            <a:r>
              <a:rPr lang="en-US" dirty="0">
                <a:solidFill>
                  <a:srgbClr val="000000"/>
                </a:solidFill>
                <a:latin typeface="Calibri" panose="020F0502020204030204" pitchFamily="34" charset="0"/>
                <a:ea typeface="Calibri"/>
                <a:cs typeface="Calibri"/>
                <a:sym typeface="Calibri"/>
              </a:rPr>
              <a:t>Gather additional information.</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 case is not initiated until the child is seen (or due diligence is documented).</a:t>
            </a:r>
            <a:endParaRPr dirty="0">
              <a:latin typeface="Calibri" panose="020F0502020204030204" pitchFamily="34" charset="0"/>
            </a:endParaRPr>
          </a:p>
          <a:p>
            <a:pPr marL="0"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Actions must align with policy expectations and safety priorities.</a:t>
            </a:r>
            <a:endParaRPr dirty="0">
              <a:latin typeface="Calibri" panose="020F0502020204030204" pitchFamily="34" charset="0"/>
            </a:endParaRPr>
          </a:p>
          <a:p>
            <a:pPr marL="0" indent="-241632"/>
            <a:endParaRPr dirty="0">
              <a:latin typeface="Calibri" panose="020F0502020204030204" pitchFamily="34" charset="0"/>
            </a:endParaRPr>
          </a:p>
        </p:txBody>
      </p:sp>
      <p:sp>
        <p:nvSpPr>
          <p:cNvPr id="1599" name="Google Shape;1599;p67: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49</a:t>
            </a:fld>
            <a:endParaRPr sz="1200">
              <a:latin typeface="Calibri" panose="020F0502020204030204"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6FAC7-6F97-9896-BF95-D472FE0CA6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5BCC40-50B0-D04E-4292-79CCD54AE351}"/>
              </a:ext>
            </a:extLst>
          </p:cNvPr>
          <p:cNvSpPr>
            <a:spLocks noGrp="1" noRot="1" noChangeAspect="1"/>
          </p:cNvSpPr>
          <p:nvPr>
            <p:ph type="sldImg"/>
          </p:nvPr>
        </p:nvSpPr>
        <p:spPr>
          <a:xfrm>
            <a:off x="1023938" y="1181100"/>
            <a:ext cx="5756275" cy="3238500"/>
          </a:xfrm>
        </p:spPr>
        <p:txBody>
          <a:bodyPr/>
          <a:lstStyle/>
          <a:p>
            <a:endParaRPr lang="en-US"/>
          </a:p>
        </p:txBody>
      </p:sp>
      <p:sp>
        <p:nvSpPr>
          <p:cNvPr id="3" name="Notes Placeholder 2">
            <a:extLst>
              <a:ext uri="{FF2B5EF4-FFF2-40B4-BE49-F238E27FC236}">
                <a16:creationId xmlns:a16="http://schemas.microsoft.com/office/drawing/2014/main" id="{3B27ACF5-51BA-8043-70A7-04F9D5A8683A}"/>
              </a:ext>
            </a:extLst>
          </p:cNvPr>
          <p:cNvSpPr>
            <a:spLocks noGrp="1"/>
          </p:cNvSpPr>
          <p:nvPr>
            <p:ph type="body" idx="1"/>
          </p:nvPr>
        </p:nvSpPr>
        <p:spPr/>
        <p:txBody>
          <a:bodyPr/>
          <a:lstStyle/>
          <a:p>
            <a:pPr marL="0"/>
            <a:r>
              <a:rPr lang="en-US" b="1" dirty="0">
                <a:latin typeface="Calibri" panose="020F0502020204030204" pitchFamily="34" charset="0"/>
              </a:rPr>
              <a:t>BRAIN BREAK</a:t>
            </a:r>
          </a:p>
        </p:txBody>
      </p:sp>
    </p:spTree>
    <p:extLst>
      <p:ext uri="{BB962C8B-B14F-4D97-AF65-F5344CB8AC3E}">
        <p14:creationId xmlns:p14="http://schemas.microsoft.com/office/powerpoint/2010/main" val="169429344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6"/>
        <p:cNvGrpSpPr/>
        <p:nvPr/>
      </p:nvGrpSpPr>
      <p:grpSpPr>
        <a:xfrm>
          <a:off x="0" y="0"/>
          <a:ext cx="0" cy="0"/>
          <a:chOff x="0" y="0"/>
          <a:chExt cx="0" cy="0"/>
        </a:xfrm>
      </p:grpSpPr>
      <p:sp>
        <p:nvSpPr>
          <p:cNvPr id="1607" name="Google Shape;1607;p6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8" name="Google Shape;1608;p68: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SzPts val="1200"/>
            </a:pPr>
            <a:r>
              <a:rPr lang="en-US" b="1">
                <a:solidFill>
                  <a:srgbClr val="000000"/>
                </a:solidFill>
                <a:latin typeface="Calibri" panose="020F0502020204030204" pitchFamily="34" charset="0"/>
                <a:ea typeface="Calibri"/>
                <a:cs typeface="Calibri"/>
                <a:sym typeface="Calibri"/>
              </a:rPr>
              <a:t>FROM FIRST CONTACT TO BUILDING THE FULL PICTURE</a:t>
            </a:r>
            <a:endParaRPr b="0">
              <a:latin typeface="Calibri" panose="020F0502020204030204" pitchFamily="34" charset="0"/>
              <a:ea typeface="Calibri"/>
              <a:cs typeface="Calibri"/>
              <a:sym typeface="Calibri"/>
            </a:endParaRPr>
          </a:p>
          <a:p>
            <a:pPr marL="0" indent="0">
              <a:buClr>
                <a:schemeClr val="dk1"/>
              </a:buClr>
              <a:buSzPts val="1200"/>
            </a:pPr>
            <a:br>
              <a:rPr lang="en-US">
                <a:latin typeface="Calibri" panose="020F0502020204030204" pitchFamily="34" charset="0"/>
              </a:rPr>
            </a:br>
            <a:endParaRPr>
              <a:latin typeface="Calibri" panose="020F0502020204030204" pitchFamily="34" charset="0"/>
            </a:endParaRPr>
          </a:p>
        </p:txBody>
      </p:sp>
      <p:sp>
        <p:nvSpPr>
          <p:cNvPr id="1609" name="Google Shape;1609;p68: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51</a:t>
            </a:fld>
            <a:endParaRPr sz="1200">
              <a:latin typeface="Calibri" panose="020F0502020204030204"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4"/>
        <p:cNvGrpSpPr/>
        <p:nvPr/>
      </p:nvGrpSpPr>
      <p:grpSpPr>
        <a:xfrm>
          <a:off x="0" y="0"/>
          <a:ext cx="0" cy="0"/>
          <a:chOff x="0" y="0"/>
          <a:chExt cx="0" cy="0"/>
        </a:xfrm>
      </p:grpSpPr>
      <p:sp>
        <p:nvSpPr>
          <p:cNvPr id="1615" name="Google Shape;1615;p6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6" name="Google Shape;1616;p69: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FROM FIRST CONTACT TO BUILDING THE FULL PICTURE </a:t>
            </a:r>
            <a:endParaRPr dirty="0">
              <a:latin typeface="Calibri" panose="020F0502020204030204" pitchFamily="34" charset="0"/>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dirty="0">
              <a:solidFill>
                <a:srgbClr val="000000"/>
              </a:solidFill>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define what participants will accomplish, focusing on how to structure interviews and information gathering to build a complete and accurate understanding of the case</a:t>
            </a:r>
            <a:br>
              <a:rPr lang="en-US" dirty="0">
                <a:solidFill>
                  <a:srgbClr val="000000"/>
                </a:solidFill>
                <a:latin typeface="Calibri" panose="020F0502020204030204" pitchFamily="34" charset="0"/>
              </a:rPr>
            </a:br>
            <a:endParaRPr dirty="0">
              <a:solidFill>
                <a:srgbClr val="000000"/>
              </a:solidFill>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Say: </a:t>
            </a:r>
            <a:endParaRPr dirty="0">
              <a:solidFill>
                <a:srgbClr val="000000"/>
              </a:solidFill>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In this section, we will focus on how you gather information once you have initiated the investigation. You will learn how to structure your approach to interviews, including who you speak with, the order of those conversations, and the purpose of each interaction. </a:t>
            </a:r>
            <a:endParaRPr dirty="0">
              <a:solidFill>
                <a:srgbClr val="000000"/>
              </a:solidFill>
              <a:latin typeface="Calibri" panose="020F0502020204030204" pitchFamily="34" charset="0"/>
            </a:endParaRPr>
          </a:p>
          <a:p>
            <a:pPr marL="0" indent="0">
              <a:buSzPts val="1200"/>
            </a:pPr>
            <a:endParaRPr dirty="0">
              <a:solidFill>
                <a:srgbClr val="000000"/>
              </a:solidFill>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By the end of this section, you will understand how information is intentionally gathered and built across multiple interviews to help you assess safety and understand what is happening within the family. This is a critical part of the investigation process because the quality of the information you gather directly impacts your ability to make informed decisions.</a:t>
            </a:r>
            <a:br>
              <a:rPr lang="en-US" dirty="0">
                <a:solidFill>
                  <a:srgbClr val="000000"/>
                </a:solidFill>
                <a:latin typeface="Calibri" panose="020F0502020204030204" pitchFamily="34" charset="0"/>
              </a:rPr>
            </a:br>
            <a:endParaRPr dirty="0">
              <a:solidFill>
                <a:srgbClr val="000000"/>
              </a:solidFill>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Facilitator Questions: </a:t>
            </a:r>
            <a:r>
              <a:rPr lang="en-US" dirty="0">
                <a:solidFill>
                  <a:srgbClr val="000000"/>
                </a:solidFill>
                <a:latin typeface="Calibri" panose="020F0502020204030204" pitchFamily="34" charset="0"/>
                <a:ea typeface="Calibri"/>
                <a:cs typeface="Calibri"/>
                <a:sym typeface="Calibri"/>
              </a:rPr>
              <a:t>(ask the following questions and validate responses)</a:t>
            </a:r>
            <a:endParaRPr dirty="0">
              <a:solidFill>
                <a:srgbClr val="000000"/>
              </a:solidFill>
              <a:latin typeface="Calibri" panose="020F0502020204030204" pitchFamily="34" charset="0"/>
            </a:endParaRPr>
          </a:p>
          <a:p>
            <a:pPr marL="181225" indent="-181225">
              <a:buSzPts val="1200"/>
              <a:buFont typeface="Arial"/>
              <a:buChar char="•"/>
            </a:pPr>
            <a:r>
              <a:rPr lang="en-US" dirty="0">
                <a:solidFill>
                  <a:srgbClr val="000000"/>
                </a:solidFill>
                <a:latin typeface="Calibri" panose="020F0502020204030204" pitchFamily="34" charset="0"/>
                <a:ea typeface="Calibri"/>
                <a:cs typeface="Calibri"/>
                <a:sym typeface="Calibri"/>
              </a:rPr>
              <a:t>What do you think is the most important part of gathering information while interviewing?</a:t>
            </a:r>
            <a:endParaRPr dirty="0">
              <a:solidFill>
                <a:srgbClr val="000000"/>
              </a:solidFill>
              <a:latin typeface="Calibri" panose="020F0502020204030204" pitchFamily="34" charset="0"/>
            </a:endParaRPr>
          </a:p>
          <a:p>
            <a:pPr marL="0" indent="0">
              <a:buSzPts val="1200"/>
            </a:pPr>
            <a:endParaRPr dirty="0">
              <a:solidFill>
                <a:srgbClr val="000000"/>
              </a:solidFill>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Facilitator Answers:</a:t>
            </a:r>
            <a:endParaRPr dirty="0">
              <a:solidFill>
                <a:srgbClr val="000000"/>
              </a:solidFill>
              <a:latin typeface="Calibri" panose="020F0502020204030204" pitchFamily="34" charset="0"/>
            </a:endParaRPr>
          </a:p>
          <a:p>
            <a:pPr marL="181225" indent="-181225">
              <a:buSzPts val="1200"/>
              <a:buFont typeface="Arial"/>
              <a:buChar char="•"/>
            </a:pPr>
            <a:r>
              <a:rPr lang="en-US" dirty="0">
                <a:solidFill>
                  <a:srgbClr val="000000"/>
                </a:solidFill>
                <a:latin typeface="Calibri" panose="020F0502020204030204" pitchFamily="34" charset="0"/>
                <a:ea typeface="Calibri"/>
                <a:cs typeface="Calibri"/>
                <a:sym typeface="Calibri"/>
              </a:rPr>
              <a:t>Common responses:</a:t>
            </a:r>
            <a:endParaRPr dirty="0">
              <a:solidFill>
                <a:srgbClr val="000000"/>
              </a:solidFill>
              <a:latin typeface="Calibri" panose="020F0502020204030204" pitchFamily="34" charset="0"/>
            </a:endParaRPr>
          </a:p>
          <a:p>
            <a:pPr marL="664488" lvl="1" indent="-181225">
              <a:buSzPts val="1200"/>
              <a:buFont typeface="Arial"/>
              <a:buChar char="•"/>
            </a:pPr>
            <a:r>
              <a:rPr lang="en-US" dirty="0">
                <a:solidFill>
                  <a:srgbClr val="000000"/>
                </a:solidFill>
                <a:latin typeface="Calibri" panose="020F0502020204030204" pitchFamily="34" charset="0"/>
                <a:ea typeface="Calibri"/>
                <a:cs typeface="Calibri"/>
                <a:sym typeface="Calibri"/>
              </a:rPr>
              <a:t>Talking to the right people.</a:t>
            </a:r>
            <a:endParaRPr dirty="0">
              <a:solidFill>
                <a:srgbClr val="000000"/>
              </a:solidFill>
              <a:latin typeface="Calibri" panose="020F0502020204030204" pitchFamily="34" charset="0"/>
            </a:endParaRPr>
          </a:p>
          <a:p>
            <a:pPr marL="664488" lvl="1" indent="-181225">
              <a:buSzPts val="1200"/>
              <a:buFont typeface="Arial"/>
              <a:buChar char="•"/>
            </a:pPr>
            <a:r>
              <a:rPr lang="en-US" dirty="0">
                <a:solidFill>
                  <a:srgbClr val="000000"/>
                </a:solidFill>
                <a:latin typeface="Calibri" panose="020F0502020204030204" pitchFamily="34" charset="0"/>
                <a:ea typeface="Calibri"/>
                <a:cs typeface="Calibri"/>
                <a:sym typeface="Calibri"/>
              </a:rPr>
              <a:t>Asking the right questions.</a:t>
            </a:r>
            <a:endParaRPr dirty="0">
              <a:solidFill>
                <a:srgbClr val="000000"/>
              </a:solidFill>
              <a:latin typeface="Calibri" panose="020F0502020204030204" pitchFamily="34" charset="0"/>
            </a:endParaRPr>
          </a:p>
          <a:p>
            <a:pPr marL="664488" lvl="1" indent="-181225">
              <a:buSzPts val="1200"/>
              <a:buFont typeface="Arial"/>
              <a:buChar char="•"/>
            </a:pPr>
            <a:r>
              <a:rPr lang="en-US" dirty="0">
                <a:solidFill>
                  <a:srgbClr val="000000"/>
                </a:solidFill>
                <a:latin typeface="Calibri" panose="020F0502020204030204" pitchFamily="34" charset="0"/>
                <a:ea typeface="Calibri"/>
                <a:cs typeface="Calibri"/>
                <a:sym typeface="Calibri"/>
              </a:rPr>
              <a:t>Understanding what happened.</a:t>
            </a:r>
            <a:endParaRPr dirty="0">
              <a:solidFill>
                <a:srgbClr val="000000"/>
              </a:solidFill>
              <a:latin typeface="Calibri" panose="020F0502020204030204" pitchFamily="34" charset="0"/>
            </a:endParaRPr>
          </a:p>
          <a:p>
            <a:pPr marL="664488" lvl="1" indent="-181225">
              <a:buSzPts val="1200"/>
              <a:buFont typeface="Arial"/>
              <a:buChar char="•"/>
            </a:pPr>
            <a:r>
              <a:rPr lang="en-US" dirty="0">
                <a:solidFill>
                  <a:srgbClr val="000000"/>
                </a:solidFill>
                <a:latin typeface="Calibri" panose="020F0502020204030204" pitchFamily="34" charset="0"/>
                <a:ea typeface="Calibri"/>
                <a:cs typeface="Calibri"/>
                <a:sym typeface="Calibri"/>
              </a:rPr>
              <a:t>Reinforce that all the above answers are correct, and the structure is what ties those together.</a:t>
            </a:r>
            <a:endParaRPr dirty="0">
              <a:solidFill>
                <a:srgbClr val="000000"/>
              </a:solidFill>
              <a:latin typeface="Calibri" panose="020F0502020204030204" pitchFamily="34" charset="0"/>
            </a:endParaRPr>
          </a:p>
          <a:p>
            <a:pPr marL="483265" indent="-241632"/>
            <a:endParaRPr dirty="0">
              <a:latin typeface="Calibri" panose="020F0502020204030204" pitchFamily="34" charset="0"/>
            </a:endParaRPr>
          </a:p>
        </p:txBody>
      </p:sp>
      <p:sp>
        <p:nvSpPr>
          <p:cNvPr id="1617" name="Google Shape;1617;p69: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52</a:t>
            </a:fld>
            <a:endParaRPr sz="1200">
              <a:latin typeface="Calibri" panose="020F0502020204030204"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6"/>
        <p:cNvGrpSpPr/>
        <p:nvPr/>
      </p:nvGrpSpPr>
      <p:grpSpPr>
        <a:xfrm>
          <a:off x="0" y="0"/>
          <a:ext cx="0" cy="0"/>
          <a:chOff x="0" y="0"/>
          <a:chExt cx="0" cy="0"/>
        </a:xfrm>
      </p:grpSpPr>
      <p:sp>
        <p:nvSpPr>
          <p:cNvPr id="1627" name="Google Shape;1627;p70:notes"/>
          <p:cNvSpPr>
            <a:spLocks noGrp="1" noRot="1" noChangeAspect="1"/>
          </p:cNvSpPr>
          <p:nvPr>
            <p:ph type="sldImg" idx="2"/>
          </p:nvPr>
        </p:nvSpPr>
        <p:spPr>
          <a:xfrm>
            <a:off x="811213" y="1219200"/>
            <a:ext cx="5854700" cy="32940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8" name="Google Shape;1628;p70:notes"/>
          <p:cNvSpPr txBox="1">
            <a:spLocks noGrp="1"/>
          </p:cNvSpPr>
          <p:nvPr>
            <p:ph type="body" idx="1"/>
          </p:nvPr>
        </p:nvSpPr>
        <p:spPr>
          <a:xfrm>
            <a:off x="747777" y="4697587"/>
            <a:ext cx="5982208" cy="3843481"/>
          </a:xfrm>
          <a:prstGeom prst="rect">
            <a:avLst/>
          </a:prstGeom>
          <a:noFill/>
          <a:ln>
            <a:noFill/>
          </a:ln>
        </p:spPr>
        <p:txBody>
          <a:bodyPr spcFirstLastPara="1" wrap="square" lIns="98486" tIns="49230" rIns="98486" bIns="49230" anchor="t" anchorCtr="0">
            <a:noAutofit/>
          </a:bodyPr>
          <a:lstStyle/>
          <a:p>
            <a:pPr marL="0" indent="0">
              <a:buSzPts val="1600"/>
            </a:pPr>
            <a:r>
              <a:rPr lang="en-US" b="1" dirty="0">
                <a:solidFill>
                  <a:srgbClr val="000000"/>
                </a:solidFill>
                <a:latin typeface="Calibri" panose="020F0502020204030204" pitchFamily="34" charset="0"/>
                <a:ea typeface="Calibri"/>
                <a:cs typeface="Calibri"/>
                <a:sym typeface="Calibri"/>
              </a:rPr>
              <a:t>TARGET OUTCOMES</a:t>
            </a:r>
            <a:endParaRPr b="1" dirty="0">
              <a:latin typeface="Calibri" panose="020F0502020204030204" pitchFamily="34" charset="0"/>
            </a:endParaRPr>
          </a:p>
          <a:p>
            <a:pPr marL="0" indent="0">
              <a:buClr>
                <a:schemeClr val="dk1"/>
              </a:buClr>
              <a:buSzPts val="1200"/>
            </a:pP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2minutes</a:t>
            </a:r>
            <a:endParaRPr b="0" dirty="0">
              <a:latin typeface="Calibri" panose="020F0502020204030204" pitchFamily="34" charset="0"/>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define what participants will accomplish during this section</a:t>
            </a:r>
            <a:br>
              <a:rPr lang="en-US" b="0" dirty="0">
                <a:latin typeface="Calibri" panose="020F0502020204030204" pitchFamily="34" charset="0"/>
              </a:rPr>
            </a:br>
            <a:endParaRPr lang="en-US" b="0" dirty="0">
              <a:latin typeface="Calibri" panose="020F0502020204030204" pitchFamily="34" charset="0"/>
            </a:endParaRPr>
          </a:p>
          <a:p>
            <a:pPr marL="0" indent="0">
              <a:buSzPts val="1200"/>
            </a:pPr>
            <a:r>
              <a:rPr lang="en-US" b="1" dirty="0">
                <a:latin typeface="Calibri" panose="020F0502020204030204" pitchFamily="34" charset="0"/>
              </a:rPr>
              <a:t>Say:</a:t>
            </a:r>
            <a:endParaRPr b="1" dirty="0">
              <a:latin typeface="Calibri" panose="020F0502020204030204" pitchFamily="34" charset="0"/>
            </a:endParaRPr>
          </a:p>
          <a:p>
            <a:pPr marL="0" indent="0">
              <a:buSzPts val="1200"/>
            </a:pPr>
            <a:r>
              <a:rPr lang="en-US" b="1" i="1" dirty="0">
                <a:solidFill>
                  <a:srgbClr val="000000"/>
                </a:solidFill>
                <a:latin typeface="Calibri" panose="020F0502020204030204" pitchFamily="34" charset="0"/>
                <a:ea typeface="Calibri"/>
                <a:cs typeface="Calibri"/>
                <a:sym typeface="Calibri"/>
              </a:rPr>
              <a:t>By the end of this section Specialists will:</a:t>
            </a:r>
            <a:endParaRPr b="1" i="1" dirty="0">
              <a:latin typeface="Calibri" panose="020F0502020204030204" pitchFamily="34" charset="0"/>
            </a:endParaRPr>
          </a:p>
          <a:p>
            <a:pPr marL="181225" indent="-181225">
              <a:buSzPts val="1200"/>
              <a:buFont typeface="Arial"/>
              <a:buChar char="•"/>
            </a:pPr>
            <a:r>
              <a:rPr lang="en-US" b="1" i="1" dirty="0">
                <a:solidFill>
                  <a:srgbClr val="000000"/>
                </a:solidFill>
                <a:latin typeface="Calibri" panose="020F0502020204030204" pitchFamily="34" charset="0"/>
                <a:ea typeface="Calibri"/>
                <a:cs typeface="Calibri"/>
                <a:sym typeface="Calibri"/>
              </a:rPr>
              <a:t>Understand structured information gathering.</a:t>
            </a:r>
            <a:endParaRPr b="1" i="1" dirty="0">
              <a:latin typeface="Calibri" panose="020F0502020204030204" pitchFamily="34" charset="0"/>
            </a:endParaRPr>
          </a:p>
          <a:p>
            <a:pPr marL="181225" indent="-181225">
              <a:buSzPts val="1200"/>
              <a:buFont typeface="Arial"/>
              <a:buChar char="•"/>
            </a:pPr>
            <a:r>
              <a:rPr lang="en-US" b="1" i="1" dirty="0">
                <a:solidFill>
                  <a:srgbClr val="000000"/>
                </a:solidFill>
                <a:latin typeface="Calibri" panose="020F0502020204030204" pitchFamily="34" charset="0"/>
                <a:ea typeface="Calibri"/>
                <a:cs typeface="Calibri"/>
                <a:sym typeface="Calibri"/>
              </a:rPr>
              <a:t>Identify the purpose of different interviews.</a:t>
            </a:r>
            <a:endParaRPr b="1" i="1" dirty="0">
              <a:latin typeface="Calibri" panose="020F0502020204030204" pitchFamily="34" charset="0"/>
            </a:endParaRPr>
          </a:p>
          <a:p>
            <a:pPr marL="181225" indent="-181225">
              <a:buSzPts val="1200"/>
              <a:buFont typeface="Arial"/>
              <a:buChar char="•"/>
            </a:pPr>
            <a:r>
              <a:rPr lang="en-US" b="1" i="1" dirty="0">
                <a:solidFill>
                  <a:srgbClr val="000000"/>
                </a:solidFill>
                <a:latin typeface="Calibri" panose="020F0502020204030204" pitchFamily="34" charset="0"/>
                <a:ea typeface="Calibri"/>
                <a:cs typeface="Calibri"/>
                <a:sym typeface="Calibri"/>
              </a:rPr>
              <a:t>Recognize how information builds across interviews.</a:t>
            </a:r>
            <a:endParaRPr b="1" i="1" dirty="0">
              <a:latin typeface="Calibri" panose="020F0502020204030204" pitchFamily="34" charset="0"/>
            </a:endParaRPr>
          </a:p>
          <a:p>
            <a:pPr marL="181225" indent="-181225">
              <a:buSzPts val="1200"/>
              <a:buFont typeface="Arial"/>
              <a:buChar char="•"/>
            </a:pPr>
            <a:r>
              <a:rPr lang="en-US" b="1" i="1" dirty="0">
                <a:solidFill>
                  <a:srgbClr val="000000"/>
                </a:solidFill>
                <a:latin typeface="Calibri" panose="020F0502020204030204" pitchFamily="34" charset="0"/>
                <a:ea typeface="Calibri"/>
                <a:cs typeface="Calibri"/>
                <a:sym typeface="Calibri"/>
              </a:rPr>
              <a:t>This section focuses on how to gather information effectively during interviews.</a:t>
            </a:r>
            <a:endParaRPr b="1" i="1" dirty="0">
              <a:latin typeface="Calibri" panose="020F0502020204030204" pitchFamily="34" charset="0"/>
            </a:endParaRPr>
          </a:p>
          <a:p>
            <a:pPr marL="181225" indent="-181225">
              <a:buSzPts val="1200"/>
              <a:buFont typeface="Arial"/>
              <a:buChar char="•"/>
            </a:pPr>
            <a:r>
              <a:rPr lang="en-US" b="1" i="1" dirty="0">
                <a:solidFill>
                  <a:srgbClr val="000000"/>
                </a:solidFill>
                <a:latin typeface="Calibri" panose="020F0502020204030204" pitchFamily="34" charset="0"/>
                <a:ea typeface="Calibri"/>
                <a:cs typeface="Calibri"/>
                <a:sym typeface="Calibri"/>
              </a:rPr>
              <a:t>This is foundational for safety assessment and decision-making.</a:t>
            </a:r>
            <a:endParaRPr b="1" i="1" dirty="0">
              <a:latin typeface="Calibri" panose="020F0502020204030204" pitchFamily="34" charset="0"/>
            </a:endParaRPr>
          </a:p>
          <a:p>
            <a:pPr marL="0" indent="0">
              <a:buClr>
                <a:schemeClr val="dk1"/>
              </a:buClr>
              <a:buSzPts val="1200"/>
            </a:pPr>
            <a:br>
              <a:rPr lang="en-US" b="0" dirty="0">
                <a:latin typeface="Calibri" panose="020F0502020204030204" pitchFamily="34" charset="0"/>
              </a:rPr>
            </a:br>
            <a:endParaRPr b="0" dirty="0">
              <a:latin typeface="Calibri" panose="020F0502020204030204" pitchFamily="34" charset="0"/>
            </a:endParaRPr>
          </a:p>
        </p:txBody>
      </p:sp>
      <p:sp>
        <p:nvSpPr>
          <p:cNvPr id="1629" name="Google Shape;1629;p70:notes"/>
          <p:cNvSpPr txBox="1">
            <a:spLocks noGrp="1"/>
          </p:cNvSpPr>
          <p:nvPr>
            <p:ph type="sldNum" idx="12"/>
          </p:nvPr>
        </p:nvSpPr>
        <p:spPr>
          <a:xfrm>
            <a:off x="4235667" y="9271467"/>
            <a:ext cx="3240363" cy="489755"/>
          </a:xfrm>
          <a:prstGeom prst="rect">
            <a:avLst/>
          </a:prstGeom>
          <a:noFill/>
          <a:ln>
            <a:noFill/>
          </a:ln>
        </p:spPr>
        <p:txBody>
          <a:bodyPr spcFirstLastPara="1" wrap="square" lIns="98486" tIns="49230" rIns="98486" bIns="49230" anchor="b" anchorCtr="0">
            <a:noAutofit/>
          </a:bodyPr>
          <a:lstStyle/>
          <a:p>
            <a:pPr algn="r">
              <a:buSzPts val="1400"/>
            </a:pPr>
            <a:fld id="{00000000-1234-1234-1234-123412341234}" type="slidenum">
              <a:rPr lang="en-US" sz="1200">
                <a:latin typeface="Calibri" panose="020F0502020204030204" pitchFamily="34" charset="0"/>
              </a:rPr>
              <a:pPr algn="r">
                <a:buSzPts val="1400"/>
              </a:pPr>
              <a:t>53</a:t>
            </a:fld>
            <a:endParaRPr sz="1200">
              <a:latin typeface="Calibri" panose="020F0502020204030204"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7"/>
        <p:cNvGrpSpPr/>
        <p:nvPr/>
      </p:nvGrpSpPr>
      <p:grpSpPr>
        <a:xfrm>
          <a:off x="0" y="0"/>
          <a:ext cx="0" cy="0"/>
          <a:chOff x="0" y="0"/>
          <a:chExt cx="0" cy="0"/>
        </a:xfrm>
      </p:grpSpPr>
      <p:sp>
        <p:nvSpPr>
          <p:cNvPr id="1638" name="Google Shape;1638;p7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9" name="Google Shape;1639;p71: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HOW INVESTIGATIONS BEGIN TO TAKE SHAPE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transition participants from initial response actions into structured information gathering during interviews, emphasizing that investigations require a planned, intentional approach to understanding child safety and family dynamics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 Gathering Information – Overview &amp; Preparation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are seated in groups at their tables.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Flowers' case remains the reference point.</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 materials required.</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Once you have reviewed the case, contacted the reporter, and made contact with the child, your work shifts into gathering information in a structured and intentional way. This process is not random. You are expected to plan how you will gather information, who you need to speak with, and how each conversation will help you better understand what is happening within the family. The goal is to gather enough accurate information to assess safety and make informed decisions, not to rush through the process or rely on assumptions. As outlined in your materials, you will not get all the information at once, and each interaction builds on the one before it.</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Focus on the shift from action to structured work and interviewing techniques.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planning before engaging with key people in the case. </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that information builds over the course of the investigation.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Questions:</a:t>
            </a:r>
            <a:r>
              <a:rPr lang="en-US" dirty="0">
                <a:solidFill>
                  <a:srgbClr val="000000"/>
                </a:solidFill>
                <a:latin typeface="Calibri" panose="020F0502020204030204" pitchFamily="34" charset="0"/>
                <a:ea typeface="Calibri"/>
                <a:cs typeface="Calibri"/>
                <a:sym typeface="Calibri"/>
              </a:rPr>
              <a:t> (ask the following questions and validate responses)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it important to plan how you gather information instead of just going case by case?</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could happen if you do not have a structured approach?</a:t>
            </a:r>
            <a:endParaRPr dirty="0">
              <a:latin typeface="Calibri" panose="020F0502020204030204" pitchFamily="34" charset="0"/>
            </a:endParaRPr>
          </a:p>
          <a:p>
            <a:pPr marL="0" indent="0"/>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Planning ensures:</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Complete information gathering during the interview process.</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Better decision-making.</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Without structure:</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It is more likely to have missed information in the case.</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It could cause incomplete assessments and poor decisions.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that investigations require intentional planning and structure.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Information gathering during the investigation process is structured and intentional.</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 will:</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Not get all the information at once.</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Build understanding over time.</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Planning is critical for:</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Safety assessment</a:t>
            </a:r>
            <a:endParaRPr dirty="0">
              <a:latin typeface="Calibri" panose="020F0502020204030204" pitchFamily="34" charset="0"/>
            </a:endParaRP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Accuracy</a:t>
            </a:r>
            <a:endParaRPr dirty="0">
              <a:latin typeface="Calibri" panose="020F0502020204030204" pitchFamily="34" charset="0"/>
            </a:endParaRPr>
          </a:p>
          <a:p>
            <a:pPr marL="0" indent="-241632"/>
            <a:br>
              <a:rPr lang="en-US" b="0" dirty="0">
                <a:latin typeface="Calibri" panose="020F0502020204030204" pitchFamily="34" charset="0"/>
              </a:rPr>
            </a:br>
            <a:endParaRPr dirty="0">
              <a:latin typeface="Calibri" panose="020F0502020204030204" pitchFamily="34" charset="0"/>
            </a:endParaRPr>
          </a:p>
        </p:txBody>
      </p:sp>
      <p:sp>
        <p:nvSpPr>
          <p:cNvPr id="1640" name="Google Shape;1640;p71: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54</a:t>
            </a:fld>
            <a:endParaRPr sz="1200">
              <a:latin typeface="Calibri" panose="020F0502020204030204"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9"/>
        <p:cNvGrpSpPr/>
        <p:nvPr/>
      </p:nvGrpSpPr>
      <p:grpSpPr>
        <a:xfrm>
          <a:off x="0" y="0"/>
          <a:ext cx="0" cy="0"/>
          <a:chOff x="0" y="0"/>
          <a:chExt cx="0" cy="0"/>
        </a:xfrm>
      </p:grpSpPr>
      <p:sp>
        <p:nvSpPr>
          <p:cNvPr id="1650" name="Google Shape;1650;p7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1" name="Google Shape;1651;p72: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INTERVIEW SEQUENCING</a:t>
            </a:r>
            <a:endParaRPr b="1"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the structured sequence of interviews in an investigation and explain how each interview builds on the previous one to support accurate safety assessment</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Gathering Information – Preparation</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Instructions: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Lead this as a guided discussion.</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Discussions: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the child interviewed first?</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information builds across interviews.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perspective between individuals.</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might happen if interviews are done out of order?</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Missed information.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Assumptions or influenced responses.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Incomplete understanding.</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Sequence supports accuracy and safety.</a:t>
            </a:r>
            <a:endParaRPr dirty="0">
              <a:latin typeface="Calibri" panose="020F0502020204030204" pitchFamily="34" charset="0"/>
            </a:endParaRPr>
          </a:p>
          <a:p>
            <a:pPr marL="0" indent="0"/>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The order in which you conduct interviews during an investigation is intentional because each conversation helps guide the next. As a best practice, you'll begin with the alleged victim whenever possible. This allows you to assess the child's immediate safety and gather first-hand information about what may be happening.</a:t>
            </a:r>
          </a:p>
          <a:p>
            <a:pPr marL="0" indent="0"/>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From there, you'll continue speaking with other key individuals, such as siblings, caregivers, and alleged offenders. Each person provides a different perspective, and the information you gather from one interview should help shape the questions you ask and the information you seek in the next.</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Following this structured approach helps you build a complete and accurate understanding of the situation, ensuring your assessment is based on information you've gathered throughout the investigation rather than assumptions or incomplete details.</a:t>
            </a:r>
            <a:br>
              <a:rPr lang="en-US" dirty="0">
                <a:latin typeface="Calibri" panose="020F0502020204030204" pitchFamily="34" charset="0"/>
              </a:rPr>
            </a:b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(ensure the following are covered):</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Typical order:</a:t>
            </a:r>
            <a:endParaRPr dirty="0">
              <a:latin typeface="Calibri" panose="020F0502020204030204" pitchFamily="34" charset="0"/>
            </a:endParaRPr>
          </a:p>
          <a:p>
            <a:pPr marL="823186" lvl="3" indent="-237127">
              <a:buFont typeface="+mj-lt"/>
              <a:buAutoNum type="arabicPeriod"/>
            </a:pPr>
            <a:r>
              <a:rPr lang="en-US" dirty="0">
                <a:solidFill>
                  <a:srgbClr val="000000"/>
                </a:solidFill>
                <a:latin typeface="Calibri" panose="020F0502020204030204" pitchFamily="34" charset="0"/>
                <a:ea typeface="Calibri"/>
                <a:cs typeface="Calibri"/>
                <a:sym typeface="Calibri"/>
              </a:rPr>
              <a:t>Alleged victim</a:t>
            </a:r>
            <a:endParaRPr dirty="0">
              <a:latin typeface="Calibri" panose="020F0502020204030204" pitchFamily="34" charset="0"/>
            </a:endParaRPr>
          </a:p>
          <a:p>
            <a:pPr marL="823186" lvl="3" indent="-237127">
              <a:buFont typeface="+mj-lt"/>
              <a:buAutoNum type="arabicPeriod"/>
            </a:pPr>
            <a:r>
              <a:rPr lang="en-US" dirty="0">
                <a:solidFill>
                  <a:srgbClr val="000000"/>
                </a:solidFill>
                <a:latin typeface="Calibri" panose="020F0502020204030204" pitchFamily="34" charset="0"/>
                <a:ea typeface="Calibri"/>
                <a:cs typeface="Calibri"/>
                <a:sym typeface="Calibri"/>
              </a:rPr>
              <a:t>Siblings</a:t>
            </a:r>
            <a:endParaRPr dirty="0">
              <a:latin typeface="Calibri" panose="020F0502020204030204" pitchFamily="34" charset="0"/>
            </a:endParaRPr>
          </a:p>
          <a:p>
            <a:pPr marL="823186" lvl="3" indent="-237127">
              <a:buFont typeface="+mj-lt"/>
              <a:buAutoNum type="arabicPeriod"/>
            </a:pPr>
            <a:r>
              <a:rPr lang="en-US" dirty="0">
                <a:solidFill>
                  <a:srgbClr val="000000"/>
                </a:solidFill>
                <a:latin typeface="Calibri" panose="020F0502020204030204" pitchFamily="34" charset="0"/>
                <a:ea typeface="Calibri"/>
                <a:cs typeface="Calibri"/>
                <a:sym typeface="Calibri"/>
              </a:rPr>
              <a:t>Caregiver / non-offending parent</a:t>
            </a:r>
            <a:endParaRPr dirty="0">
              <a:latin typeface="Calibri" panose="020F0502020204030204" pitchFamily="34" charset="0"/>
            </a:endParaRPr>
          </a:p>
          <a:p>
            <a:pPr marL="823186" lvl="3" indent="-237127">
              <a:buFont typeface="+mj-lt"/>
              <a:buAutoNum type="arabicPeriod"/>
            </a:pPr>
            <a:r>
              <a:rPr lang="en-US" dirty="0">
                <a:solidFill>
                  <a:srgbClr val="000000"/>
                </a:solidFill>
                <a:latin typeface="Calibri" panose="020F0502020204030204" pitchFamily="34" charset="0"/>
                <a:ea typeface="Calibri"/>
                <a:cs typeface="Calibri"/>
                <a:sym typeface="Calibri"/>
              </a:rPr>
              <a:t>Alleged offender</a:t>
            </a:r>
            <a:endParaRPr dirty="0">
              <a:latin typeface="Calibri" panose="020F0502020204030204" pitchFamily="34" charset="0"/>
            </a:endParaRPr>
          </a:p>
          <a:p>
            <a:pPr marL="823186" lvl="3" indent="-237127">
              <a:buFont typeface="+mj-lt"/>
              <a:buAutoNum type="arabicPeriod"/>
            </a:pPr>
            <a:r>
              <a:rPr lang="en-US" dirty="0">
                <a:solidFill>
                  <a:srgbClr val="000000"/>
                </a:solidFill>
                <a:latin typeface="Calibri" panose="020F0502020204030204" pitchFamily="34" charset="0"/>
                <a:ea typeface="Calibri"/>
                <a:cs typeface="Calibri"/>
                <a:sym typeface="Calibri"/>
              </a:rPr>
              <a:t>Other Adults in the Home</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Each interview builds on previous information.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overall goal is to build a complete and accurate picture of the case.</a:t>
            </a:r>
            <a:endParaRPr dirty="0">
              <a:latin typeface="Calibri" panose="020F0502020204030204" pitchFamily="34" charset="0"/>
            </a:endParaRPr>
          </a:p>
        </p:txBody>
      </p:sp>
      <p:sp>
        <p:nvSpPr>
          <p:cNvPr id="1652" name="Google Shape;1652;p72: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55</a:t>
            </a:fld>
            <a:endParaRPr sz="1200">
              <a:latin typeface="Calibri" panose="020F0502020204030204"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1"/>
        <p:cNvGrpSpPr/>
        <p:nvPr/>
      </p:nvGrpSpPr>
      <p:grpSpPr>
        <a:xfrm>
          <a:off x="0" y="0"/>
          <a:ext cx="0" cy="0"/>
          <a:chOff x="0" y="0"/>
          <a:chExt cx="0" cy="0"/>
        </a:xfrm>
      </p:grpSpPr>
      <p:sp>
        <p:nvSpPr>
          <p:cNvPr id="1662" name="Google Shape;1662;p7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3" name="Google Shape;1663;p73: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INTERVIEWING THE ALLEGED VICTIM</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the foundational approach for interviewing the alleged victim, focusing on rapport, observation, and developmentally appropriate engagement</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Gathering Information - Interviewing the Alleged Victim, Three Houses, Safety House.</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Notes: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Keep this introductory (no deep skill practice yet). Do NOT introduce full interview scripts/simulations, mock scenarios, or advanced techniques.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At this point, keep the Three Houses / Safety House at awareness level only.</a:t>
            </a:r>
            <a:endParaRPr dirty="0">
              <a:latin typeface="Calibri" panose="020F0502020204030204" pitchFamily="34" charset="0"/>
            </a:endParaRPr>
          </a:p>
          <a:p>
            <a:pPr marL="177845" lvl="1"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This will be practiced later in the training. </a:t>
            </a:r>
            <a:endParaRPr dirty="0">
              <a:latin typeface="Calibri" panose="020F0502020204030204" pitchFamily="34" charset="0"/>
            </a:endParaRPr>
          </a:p>
          <a:p>
            <a:pPr marL="177845" lvl="1"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These tools support (not replace) good interviewing practice.</a:t>
            </a:r>
            <a:endParaRPr dirty="0">
              <a:latin typeface="Calibri" panose="020F0502020204030204" pitchFamily="34" charset="0"/>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Set Up:</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seated in groups at their tables with the Flowers’ referral snapshot visible. The alleged victim in the case is </a:t>
            </a:r>
            <a:r>
              <a:rPr lang="en-US" b="1" dirty="0">
                <a:solidFill>
                  <a:srgbClr val="000000"/>
                </a:solidFill>
                <a:latin typeface="Calibri" panose="020F0502020204030204" pitchFamily="34" charset="0"/>
                <a:ea typeface="Calibri"/>
                <a:cs typeface="Calibri"/>
                <a:sym typeface="Calibri"/>
              </a:rPr>
              <a:t>Jasmine Hill.</a:t>
            </a:r>
            <a:endParaRPr dirty="0">
              <a:solidFill>
                <a:srgbClr val="000000"/>
              </a:solidFill>
              <a:latin typeface="Calibri" panose="020F0502020204030204" pitchFamily="34" charset="0"/>
              <a:ea typeface="Calibri"/>
              <a:cs typeface="Calibri"/>
              <a:sym typeface="Calibri"/>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 formal activity. Guided discussion with quick think-pair-share (1–2 minutes).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When you make contact with the alleged victim, your role is to gather information while helping the child feel as safe and comfortable as possible. That starts with building rapport and creating an environment where the child is more likely to share their experiences. As you talk with the child, use developmentally appropriate language, ask open-ended questions, and avoid leading them toward a particular answer. If the child is non-verbal you will observe them.</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Remember, you're gathering information through more than just what the child says. Your observations are just as important. Pay attention to the child's physical condition, behavior, interactions, and overall presentation. In the Flowers case, when you meet with Jasmine Hill, you'll be observing for signs that may provide additional information about her health, supervision, and overall safety.</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you continue developing your interviewing skills, you'll also learn to use structured tools that help guide conversations with children. Two of those tools are the Three Houses and the Safety House, which are designed to help children share their experiences in a way that feels safe, comfortable, and developmentally appropriate. </a:t>
            </a: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Although we won't be practicing those tools today, it's important to know that they support child-centered information gathering by helping specialists understand what the child is worried about, what is going well, and what needs to change to help ensure their safety.</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building rapport with the alleged victim. </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Observing beyond verbal responses.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how children may respond during interviews.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Review of structured tools (Three Houses, Safety House).</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the tools support communication with children during the interview.</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child-friendly approaches matter in investigations.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are some ways you can help a child feel more comfortable during an interview?</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Comfort: Tone, environment, pacing</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questions and validate responses)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are you observing besides what the child says?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Physical condition.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Behavior.</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Emotional responses.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Nonverbal cues.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it important to use developmentally appropriate language?</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Developmentally appropriate language:</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Ensures understanding</a:t>
            </a:r>
            <a:endParaRPr dirty="0">
              <a:latin typeface="Calibri" panose="020F0502020204030204" pitchFamily="34" charset="0"/>
            </a:endParaRPr>
          </a:p>
          <a:p>
            <a:pPr marL="652099" lvl="3"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Encourages accurate responses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are the Three Houses or The Safety House helpful when talking to a child?</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Helps children: Communicate more comfortably. Express concerns in their own way.</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Helps investigators: Gather meaningful information. Stay child-centered in approach.</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 </a:t>
            </a:r>
            <a:r>
              <a:rPr lang="en-US" dirty="0">
                <a:solidFill>
                  <a:srgbClr val="000000"/>
                </a:solidFill>
                <a:latin typeface="Calibri" panose="020F0502020204030204" pitchFamily="34" charset="0"/>
                <a:ea typeface="Calibri"/>
                <a:cs typeface="Calibri"/>
                <a:sym typeface="Calibri"/>
              </a:rPr>
              <a:t>(ensure the following are covered):</a:t>
            </a:r>
            <a:endParaRPr b="0"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Interviewing the child includes: Rapport building, open-ended questioning, and observation.</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You must: Avoid leading questions. Use age-appropriate language.</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Observation during the interview is just as important as questioning.</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 the Flowers case, pay attention to: </a:t>
            </a: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Medical condition</a:t>
            </a: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Behavior</a:t>
            </a:r>
          </a:p>
          <a:p>
            <a:pPr marL="652099" lvl="2"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Safety indicators</a:t>
            </a:r>
            <a:endParaRPr dirty="0">
              <a:latin typeface="Calibri" panose="020F0502020204030204" pitchFamily="34" charset="0"/>
            </a:endParaRPr>
          </a:p>
          <a:p>
            <a:pPr marL="177845"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Structured tools (SOP-aligned) support: Child-centered interviewing. Developmentally appropriate communication.</a:t>
            </a:r>
            <a:endParaRPr dirty="0">
              <a:latin typeface="Calibri" panose="020F0502020204030204" pitchFamily="34" charset="0"/>
            </a:endParaRPr>
          </a:p>
          <a:p>
            <a:pPr marL="177845" lvl="1" indent="-17784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Examples include: Three Houses and Safety House.</a:t>
            </a:r>
            <a:endParaRPr dirty="0">
              <a:latin typeface="Calibri" panose="020F0502020204030204" pitchFamily="34" charset="0"/>
            </a:endParaRPr>
          </a:p>
        </p:txBody>
      </p:sp>
      <p:sp>
        <p:nvSpPr>
          <p:cNvPr id="1664" name="Google Shape;1664;p73: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56</a:t>
            </a:fld>
            <a:endParaRPr sz="1200">
              <a:latin typeface="Calibri" panose="020F0502020204030204"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0"/>
        <p:cNvGrpSpPr/>
        <p:nvPr/>
      </p:nvGrpSpPr>
      <p:grpSpPr>
        <a:xfrm>
          <a:off x="0" y="0"/>
          <a:ext cx="0" cy="0"/>
          <a:chOff x="0" y="0"/>
          <a:chExt cx="0" cy="0"/>
        </a:xfrm>
      </p:grpSpPr>
      <p:sp>
        <p:nvSpPr>
          <p:cNvPr id="1671" name="Google Shape;1671;p7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2" name="Google Shape;1672;p74: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INTERVIEWING SIBLINGS</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the importance of interviewing siblings and how their perspectives contribute to understanding the child’s safety and experiences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addition to interviewing the alleged victim, you may also need to interview siblings or other children in the home. Siblings can provide valuable insight into household dynamics, including patterns of behavior, supervision, and interactions among family members. </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Their perspective may either support or provide additional context to the information gathered from the alleged victim and caregivers. </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the Flowers’ case, Frankie is identified as a sibling and may provide important information to help you better understand the child’s experience and overall safety.</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Value of sibling perspective.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in what siblings may report.</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Supporting overall case understanding.</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r>
              <a:rPr lang="en-US" dirty="0">
                <a:solidFill>
                  <a:srgbClr val="000000"/>
                </a:solidFill>
                <a:latin typeface="Calibri" panose="020F0502020204030204" pitchFamily="34" charset="0"/>
                <a:ea typeface="Calibri"/>
                <a:cs typeface="Calibri"/>
                <a:sym typeface="Calibri"/>
              </a:rPr>
              <a:t> (ask the following question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Why is it important to speak with siblings?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Siblings may observe different events and provide additional details that the alleged victim may not have mentioned.</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How might a sibling’s perspective be different from the alleged victim’s?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Different perspectives in:</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Age. Role in family. Experience.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Siblings provide important information and help build a more complete picture.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Their perspective adds context and may confirm or expand details for the case.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 the Flowers’ case, Frankie provides additional insight.</a:t>
            </a:r>
            <a:endParaRPr dirty="0">
              <a:latin typeface="Calibri" panose="020F0502020204030204" pitchFamily="34" charset="0"/>
            </a:endParaRPr>
          </a:p>
        </p:txBody>
      </p:sp>
      <p:sp>
        <p:nvSpPr>
          <p:cNvPr id="1673" name="Google Shape;1673;p74: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57</a:t>
            </a:fld>
            <a:endParaRPr sz="1200">
              <a:latin typeface="Calibri" panose="020F0502020204030204" pitchFamily="34"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3"/>
        <p:cNvGrpSpPr/>
        <p:nvPr/>
      </p:nvGrpSpPr>
      <p:grpSpPr>
        <a:xfrm>
          <a:off x="0" y="0"/>
          <a:ext cx="0" cy="0"/>
          <a:chOff x="0" y="0"/>
          <a:chExt cx="0" cy="0"/>
        </a:xfrm>
      </p:grpSpPr>
      <p:sp>
        <p:nvSpPr>
          <p:cNvPr id="1684" name="Google Shape;1684;p7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5" name="Google Shape;1685;p75: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INTERVIEWING CAREGIVERS &amp; OTHER ADULTS</a:t>
            </a:r>
            <a:endParaRPr b="1"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introduce participants to interviewing caregivers and other adults, focusing on gathering information, assessing protective capacity, and understanding family dynamics</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Participant Manual: </a:t>
            </a:r>
            <a:r>
              <a:rPr lang="en-US" dirty="0">
                <a:solidFill>
                  <a:srgbClr val="000000"/>
                </a:solidFill>
                <a:latin typeface="Calibri" panose="020F0502020204030204" pitchFamily="34" charset="0"/>
                <a:ea typeface="Calibri"/>
                <a:cs typeface="Calibri"/>
                <a:sym typeface="Calibri"/>
              </a:rPr>
              <a:t>Gathering Information - Interviewing the Non-Offending Parent, Gathering Information- Interviewing the Alleged Offender.</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Set Up:</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are seated in groups for a guided discussion.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Reinforce key individuals: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Charlotte Flowers (caregiver/alleged offender)</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Brad Hill (additional adult/alleged offender)</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Georgia Weems (collateral/grandmother)</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After you have made contact with the children, the next step is to begin speaking with the caregivers and other adults involved in the case.  When speaking with caregivers and other adults, you are gathering information about what occurred, understanding their role in the situation, and assessing their ability and willingness to ensure the child’s safety.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 may encounter a range of responses, including cooperation, defensiveness, or denial. Remain professional, gather accurate information, and assess whether the caregiver can provide a safe and protective environment for the child.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the Flowers’ case, this includes understanding Charlotte’s role, Brad’s involvement, and the support or insight Georgia provides as a collateral contact. These individuals are identified through the referral and collateral information documented in CHRIS.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For example, Charlotte Flowers is identified as the primary caregiver and alleged offender, Brad Hill is listed as an additional adult involved in the household, and Georgia Weems is identified as a collateral contact and the child’s grandmother.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These individuals are not introduced randomly. They are identified through the information you gather from the referral, CHRIS history, and collateral sources, and each plays a role in helping you understand the full context of the case.</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Differences between interviewing children vs adults.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the caregiver perspective.</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Assessing protective capacities among the adults in the case. </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Anticipating responses (cooperation vs defensiveness).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are you trying to learn from the caregiver during an interview?</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Goals when interviewing the caregiver(s):</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the events within the case.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Assessing responsibility.</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Evaluate the ability to protect the child(ren) involved. </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does protective capacity mean in this context?</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capacity: Ability and willingness to keep children safe.</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Key Points</a:t>
            </a:r>
            <a:r>
              <a:rPr lang="en-US" dirty="0">
                <a:solidFill>
                  <a:srgbClr val="000000"/>
                </a:solidFill>
                <a:latin typeface="Calibri" panose="020F0502020204030204" pitchFamily="34" charset="0"/>
                <a:ea typeface="Calibri"/>
                <a:cs typeface="Calibri"/>
                <a:sym typeface="Calibri"/>
              </a:rPr>
              <a:t> (ensure the following are covered):</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Caregiver and adult interviews focus on:</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Role(s) in the situation.</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Accountability.</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Protective capacity.</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Prep participants to expect varied responses during these interviews, but to remain neutral and professional at all times.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All information gathered must be compared across sources.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Flowers’ case: Multiple adults contribute to understanding the situation.</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Individuals involved in the case are identified through:</a:t>
            </a:r>
            <a:endParaRPr dirty="0">
              <a:latin typeface="Calibri" panose="020F0502020204030204" pitchFamily="34" charset="0"/>
            </a:endParaRPr>
          </a:p>
          <a:p>
            <a:pPr marL="181225" lvl="1"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Referral information. CHRIS documentation. Collateral contacts.</a:t>
            </a:r>
            <a:endParaRPr dirty="0">
              <a:latin typeface="Calibri" panose="020F0502020204030204" pitchFamily="34" charset="0"/>
            </a:endParaRPr>
          </a:p>
          <a:p>
            <a:pPr marL="664488" lvl="1" indent="-100680">
              <a:buSzPts val="1200"/>
            </a:pPr>
            <a:endParaRPr dirty="0">
              <a:latin typeface="Calibri" panose="020F0502020204030204" pitchFamily="34" charset="0"/>
            </a:endParaRPr>
          </a:p>
        </p:txBody>
      </p:sp>
      <p:sp>
        <p:nvSpPr>
          <p:cNvPr id="1686" name="Google Shape;1686;p75: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400"/>
            </a:pPr>
            <a:fld id="{00000000-1234-1234-1234-123412341234}" type="slidenum">
              <a:rPr lang="en-US" sz="1200">
                <a:latin typeface="Calibri" panose="020F0502020204030204" pitchFamily="34" charset="0"/>
              </a:rPr>
              <a:pPr algn="r">
                <a:buSzPts val="1400"/>
              </a:pPr>
              <a:t>58</a:t>
            </a:fld>
            <a:endParaRPr sz="1200">
              <a:latin typeface="Calibri" panose="020F0502020204030204" pitchFamily="34"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3"/>
        <p:cNvGrpSpPr/>
        <p:nvPr/>
      </p:nvGrpSpPr>
      <p:grpSpPr>
        <a:xfrm>
          <a:off x="0" y="0"/>
          <a:ext cx="0" cy="0"/>
          <a:chOff x="0" y="0"/>
          <a:chExt cx="0" cy="0"/>
        </a:xfrm>
      </p:grpSpPr>
      <p:sp>
        <p:nvSpPr>
          <p:cNvPr id="1694" name="Google Shape;1694;p76:notes"/>
          <p:cNvSpPr>
            <a:spLocks noGrp="1" noRot="1" noChangeAspect="1"/>
          </p:cNvSpPr>
          <p:nvPr>
            <p:ph type="sldImg" idx="2"/>
          </p:nvPr>
        </p:nvSpPr>
        <p:spPr>
          <a:xfrm>
            <a:off x="512763" y="742950"/>
            <a:ext cx="6618287" cy="37226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5" name="Google Shape;1695;p76:notes"/>
          <p:cNvSpPr txBox="1">
            <a:spLocks noGrp="1"/>
          </p:cNvSpPr>
          <p:nvPr>
            <p:ph type="body" idx="1"/>
          </p:nvPr>
        </p:nvSpPr>
        <p:spPr>
          <a:xfrm>
            <a:off x="764394" y="4713857"/>
            <a:ext cx="6115146" cy="4465758"/>
          </a:xfrm>
          <a:prstGeom prst="rect">
            <a:avLst/>
          </a:prstGeom>
          <a:noFill/>
          <a:ln>
            <a:noFill/>
          </a:ln>
        </p:spPr>
        <p:txBody>
          <a:bodyPr spcFirstLastPara="1" wrap="square" lIns="100337" tIns="100337" rIns="100337" bIns="100337" anchor="t" anchorCtr="0">
            <a:noAutofit/>
          </a:bodyPr>
          <a:lstStyle/>
          <a:p>
            <a:pPr marL="0"/>
            <a:r>
              <a:rPr lang="en-US" b="1" dirty="0">
                <a:latin typeface="Calibri" panose="020F0502020204030204" pitchFamily="34" charset="0"/>
              </a:rPr>
              <a:t>WHAT DO YOU STILL NEED TO KNOW?</a:t>
            </a:r>
            <a:endParaRPr lang="en-US" sz="1700" b="1" dirty="0">
              <a:latin typeface="Calibri" panose="020F0502020204030204" pitchFamily="34" charset="0"/>
            </a:endParaRPr>
          </a:p>
          <a:p>
            <a:pPr marL="0"/>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Time:</a:t>
            </a:r>
            <a:r>
              <a:rPr lang="en-US" dirty="0">
                <a:latin typeface="Calibri" panose="020F0502020204030204" pitchFamily="34" charset="0"/>
                <a:ea typeface="Calibri" panose="020F0502020204030204" pitchFamily="34" charset="0"/>
              </a:rPr>
              <a:t> 15 minutes</a:t>
            </a:r>
          </a:p>
          <a:p>
            <a:pPr marL="0"/>
            <a:r>
              <a:rPr lang="en-US" b="1" dirty="0">
                <a:latin typeface="Calibri" panose="020F0502020204030204" pitchFamily="34" charset="0"/>
                <a:ea typeface="Calibri" panose="020F0502020204030204" pitchFamily="34" charset="0"/>
              </a:rPr>
              <a:t>Purpose: </a:t>
            </a:r>
            <a:r>
              <a:rPr lang="en-US" dirty="0">
                <a:latin typeface="Calibri" panose="020F0502020204030204" pitchFamily="34" charset="0"/>
                <a:ea typeface="Calibri" panose="020F0502020204030204" pitchFamily="34" charset="0"/>
              </a:rPr>
              <a:t>To help participants identify gaps in information and understand how those gaps guide investigative interviews and next steps</a:t>
            </a:r>
          </a:p>
          <a:p>
            <a:pPr marL="0"/>
            <a:r>
              <a:rPr lang="en-US" dirty="0">
                <a:latin typeface="Calibri" panose="020F0502020204030204" pitchFamily="34" charset="0"/>
                <a:ea typeface="Calibri" panose="020F0502020204030204" pitchFamily="34" charset="0"/>
              </a:rPr>
              <a:t> </a:t>
            </a:r>
          </a:p>
          <a:p>
            <a:pPr marL="0"/>
            <a:r>
              <a:rPr lang="en-US" b="1" dirty="0">
                <a:latin typeface="Calibri" panose="020F0502020204030204" pitchFamily="34" charset="0"/>
                <a:ea typeface="Calibri" panose="020F0502020204030204" pitchFamily="34" charset="0"/>
              </a:rPr>
              <a:t>Participant Manual: </a:t>
            </a:r>
            <a:r>
              <a:rPr lang="en-US" dirty="0">
                <a:latin typeface="Calibri" panose="020F0502020204030204" pitchFamily="34" charset="0"/>
                <a:ea typeface="Calibri" panose="020F0502020204030204" pitchFamily="34" charset="0"/>
              </a:rPr>
              <a:t>Gathering Information Overview &amp; Preparation</a:t>
            </a:r>
          </a:p>
          <a:p>
            <a:pPr marL="0"/>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Facilitator Notes:</a:t>
            </a:r>
            <a:endParaRPr lang="en-US" dirty="0">
              <a:latin typeface="Calibri" panose="020F0502020204030204" pitchFamily="34" charset="0"/>
              <a:ea typeface="Calibri" panose="020F0502020204030204" pitchFamily="34" charset="0"/>
            </a:endParaRP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This is a thinking activity, not planning or a role-playing activity.</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Do NOT let groups jump ahead to decisions.</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Keep focus on what participants still need to know.</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Reinforce alignment with materials that information is built over time.</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This sets up future interview practice on Days 2–4.</a:t>
            </a:r>
          </a:p>
          <a:p>
            <a:pPr marL="0"/>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Activity Set Up:</a:t>
            </a:r>
            <a:endParaRPr lang="en-US" dirty="0">
              <a:latin typeface="Calibri" panose="020F0502020204030204" pitchFamily="34" charset="0"/>
              <a:ea typeface="Calibri" panose="020F0502020204030204" pitchFamily="34" charset="0"/>
            </a:endParaRP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Participants in groups (3–5) at their tables with Flowers’ case and notes.</a:t>
            </a:r>
          </a:p>
          <a:p>
            <a:pPr marL="0"/>
            <a:r>
              <a:rPr lang="en-US" dirty="0">
                <a:latin typeface="Calibri" panose="020F0502020204030204" pitchFamily="34" charset="0"/>
                <a:ea typeface="Calibri" panose="020F0502020204030204" pitchFamily="34" charset="0"/>
              </a:rPr>
              <a:t> </a:t>
            </a:r>
          </a:p>
          <a:p>
            <a:pPr marL="0"/>
            <a:r>
              <a:rPr lang="en-US" b="1" dirty="0">
                <a:latin typeface="Calibri" panose="020F0502020204030204" pitchFamily="34" charset="0"/>
                <a:ea typeface="Calibri" panose="020F0502020204030204" pitchFamily="34" charset="0"/>
              </a:rPr>
              <a:t>Activity Instructions:</a:t>
            </a:r>
            <a:endParaRPr lang="en-US" dirty="0">
              <a:latin typeface="Calibri" panose="020F0502020204030204" pitchFamily="34" charset="0"/>
              <a:ea typeface="Calibri" panose="020F0502020204030204" pitchFamily="34" charset="0"/>
            </a:endParaRPr>
          </a:p>
          <a:p>
            <a:pPr marL="237127" indent="-237127">
              <a:buFont typeface="+mj-lt"/>
              <a:buAutoNum type="arabicPeriod"/>
            </a:pPr>
            <a:r>
              <a:rPr lang="en-US" dirty="0">
                <a:latin typeface="Calibri" panose="020F0502020204030204" pitchFamily="34" charset="0"/>
                <a:ea typeface="Calibri" panose="020F0502020204030204" pitchFamily="34" charset="0"/>
              </a:rPr>
              <a:t>In groups, review the Flowers’ case.</a:t>
            </a:r>
          </a:p>
          <a:p>
            <a:pPr marL="237127" indent="-237127">
              <a:buFont typeface="+mj-lt"/>
              <a:buAutoNum type="arabicPeriod"/>
            </a:pPr>
            <a:r>
              <a:rPr lang="en-US" dirty="0">
                <a:latin typeface="Calibri" panose="020F0502020204030204" pitchFamily="34" charset="0"/>
                <a:ea typeface="Calibri" panose="020F0502020204030204" pitchFamily="34" charset="0"/>
              </a:rPr>
              <a:t>Identify:</a:t>
            </a:r>
          </a:p>
          <a:p>
            <a:pPr marL="711380" lvl="1" indent="-237127">
              <a:buFont typeface="Arial" panose="020B0604020202020204" pitchFamily="34" charset="0"/>
              <a:buChar char="•"/>
            </a:pPr>
            <a:r>
              <a:rPr lang="en-US" dirty="0">
                <a:latin typeface="Calibri" panose="020F0502020204030204" pitchFamily="34" charset="0"/>
                <a:ea typeface="Calibri" panose="020F0502020204030204" pitchFamily="34" charset="0"/>
              </a:rPr>
              <a:t>What information is missing?</a:t>
            </a:r>
          </a:p>
          <a:p>
            <a:pPr marL="711380" lvl="1" indent="-237127">
              <a:buFont typeface="Arial" panose="020B0604020202020204" pitchFamily="34" charset="0"/>
              <a:buChar char="•"/>
            </a:pPr>
            <a:r>
              <a:rPr lang="en-US" dirty="0">
                <a:latin typeface="Calibri" panose="020F0502020204030204" pitchFamily="34" charset="0"/>
                <a:ea typeface="Calibri" panose="020F0502020204030204" pitchFamily="34" charset="0"/>
              </a:rPr>
              <a:t>What do you still need to know to understand the case?</a:t>
            </a:r>
          </a:p>
          <a:p>
            <a:pPr marL="237127" indent="-237127">
              <a:buFont typeface="+mj-lt"/>
              <a:buAutoNum type="arabicPeriod"/>
            </a:pPr>
            <a:r>
              <a:rPr lang="en-US" dirty="0">
                <a:latin typeface="Calibri" panose="020F0502020204030204" pitchFamily="34" charset="0"/>
                <a:ea typeface="Calibri" panose="020F0502020204030204" pitchFamily="34" charset="0"/>
              </a:rPr>
              <a:t>Consider the child, caregiver, and environment.</a:t>
            </a:r>
          </a:p>
          <a:p>
            <a:pPr marL="237127" indent="-237127">
              <a:buFont typeface="+mj-lt"/>
              <a:buAutoNum type="arabicPeriod"/>
            </a:pPr>
            <a:r>
              <a:rPr lang="en-US" dirty="0">
                <a:latin typeface="Calibri" panose="020F0502020204030204" pitchFamily="34" charset="0"/>
                <a:ea typeface="Calibri" panose="020F0502020204030204" pitchFamily="34" charset="0"/>
              </a:rPr>
              <a:t>Be prepared to share 2–3 key information gaps.</a:t>
            </a:r>
          </a:p>
          <a:p>
            <a:pPr marL="0"/>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Say: </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Now that you understand how interviews are structured and who you would need to speak with, we are going to shift your focus slightly. Instead of planning the interviews themselves, think about what you still do not know about this case. </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In an investigation, you will never start with all the information you need. Your role is to identify those gaps and use them to guide your next steps. </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Using the Flowers’ case, think about what information is missing and what you need to learn to fully understand what is happening and assess the child’s safety.</a:t>
            </a:r>
            <a:endParaRPr lang="en-US" dirty="0">
              <a:latin typeface="Calibri" panose="020F0502020204030204" pitchFamily="34" charset="0"/>
              <a:ea typeface="Calibri" panose="020F0502020204030204" pitchFamily="34" charset="0"/>
            </a:endParaRPr>
          </a:p>
          <a:p>
            <a:pPr marL="0"/>
            <a:r>
              <a:rPr lang="en-US" b="1" i="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Activity Discussions:</a:t>
            </a:r>
            <a:endParaRPr lang="en-US" dirty="0">
              <a:latin typeface="Calibri" panose="020F0502020204030204" pitchFamily="34" charset="0"/>
              <a:ea typeface="Calibri" panose="020F0502020204030204" pitchFamily="34" charset="0"/>
            </a:endParaRP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Differences in identified gaps.</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How participants prioritize missing information.</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Connections between gaps and interviews.</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Understanding incomplete information.</a:t>
            </a:r>
          </a:p>
          <a:p>
            <a:pPr marL="0"/>
            <a:r>
              <a:rPr lang="en-US" dirty="0">
                <a:latin typeface="Calibri" panose="020F0502020204030204" pitchFamily="34" charset="0"/>
                <a:ea typeface="Calibri" panose="020F0502020204030204" pitchFamily="34" charset="0"/>
              </a:rPr>
              <a:t> </a:t>
            </a:r>
          </a:p>
          <a:p>
            <a:pPr marL="0"/>
            <a:r>
              <a:rPr lang="en-US" b="1" dirty="0">
                <a:latin typeface="Calibri" panose="020F0502020204030204" pitchFamily="34" charset="0"/>
                <a:ea typeface="Calibri" panose="020F0502020204030204" pitchFamily="34" charset="0"/>
              </a:rPr>
              <a:t>Facilitator Question: </a:t>
            </a:r>
            <a:r>
              <a:rPr lang="en-US" dirty="0">
                <a:latin typeface="Calibri" panose="020F0502020204030204" pitchFamily="34" charset="0"/>
                <a:ea typeface="Calibri" panose="020F0502020204030204" pitchFamily="34" charset="0"/>
              </a:rPr>
              <a:t>(ask the following question and validate responses)</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What information did your group identify as missing?</a:t>
            </a:r>
          </a:p>
          <a:p>
            <a:pPr marL="0"/>
            <a:r>
              <a:rPr lang="en-US" b="1" dirty="0">
                <a:latin typeface="Calibri" panose="020F0502020204030204" pitchFamily="34" charset="0"/>
                <a:ea typeface="Calibri" panose="020F0502020204030204" pitchFamily="34" charset="0"/>
              </a:rPr>
              <a:t> </a:t>
            </a:r>
            <a:endParaRPr lang="en-US" dirty="0">
              <a:latin typeface="Calibri" panose="020F0502020204030204" pitchFamily="34" charset="0"/>
              <a:ea typeface="Calibri" panose="020F0502020204030204" pitchFamily="34" charset="0"/>
            </a:endParaRPr>
          </a:p>
          <a:p>
            <a:pPr marL="0"/>
            <a:r>
              <a:rPr lang="en-US" b="1" dirty="0">
                <a:latin typeface="Calibri" panose="020F0502020204030204" pitchFamily="34" charset="0"/>
                <a:ea typeface="Calibri" panose="020F0502020204030204" pitchFamily="34" charset="0"/>
              </a:rPr>
              <a:t>Facilitator Answers:</a:t>
            </a:r>
            <a:endParaRPr lang="en-US" dirty="0">
              <a:latin typeface="Calibri" panose="020F0502020204030204" pitchFamily="34" charset="0"/>
              <a:ea typeface="Calibri" panose="020F0502020204030204" pitchFamily="34" charset="0"/>
            </a:endParaRPr>
          </a:p>
          <a:p>
            <a:pPr marL="0" indent="0"/>
            <a:r>
              <a:rPr lang="en-US" dirty="0">
                <a:latin typeface="Calibri" panose="020F0502020204030204" pitchFamily="34" charset="0"/>
                <a:ea typeface="Calibri" panose="020F0502020204030204" pitchFamily="34" charset="0"/>
              </a:rPr>
              <a:t>Common possible gaps:</a:t>
            </a:r>
          </a:p>
          <a:p>
            <a:pPr marL="177845" lvl="1" indent="-177845">
              <a:buFont typeface="Arial" panose="020B0604020202020204" pitchFamily="34" charset="0"/>
              <a:buChar char="•"/>
            </a:pPr>
            <a:r>
              <a:rPr lang="en-US" dirty="0">
                <a:latin typeface="Calibri" panose="020F0502020204030204" pitchFamily="34" charset="0"/>
                <a:ea typeface="Calibri" panose="020F0502020204030204" pitchFamily="34" charset="0"/>
              </a:rPr>
              <a:t>Details about the child’s medical condition.</a:t>
            </a:r>
          </a:p>
          <a:p>
            <a:pPr marL="177845" lvl="1" indent="-177845">
              <a:buFont typeface="Arial" panose="020B0604020202020204" pitchFamily="34" charset="0"/>
              <a:buChar char="•"/>
            </a:pPr>
            <a:r>
              <a:rPr lang="en-US" dirty="0">
                <a:latin typeface="Calibri" panose="020F0502020204030204" pitchFamily="34" charset="0"/>
                <a:ea typeface="Calibri" panose="020F0502020204030204" pitchFamily="34" charset="0"/>
              </a:rPr>
              <a:t>Caregiver explanation of events.</a:t>
            </a:r>
          </a:p>
          <a:p>
            <a:pPr marL="177845" lvl="1" indent="-177845">
              <a:buFont typeface="Arial" panose="020B0604020202020204" pitchFamily="34" charset="0"/>
              <a:buChar char="•"/>
            </a:pPr>
            <a:r>
              <a:rPr lang="en-US" dirty="0">
                <a:latin typeface="Calibri" panose="020F0502020204030204" pitchFamily="34" charset="0"/>
                <a:ea typeface="Calibri" panose="020F0502020204030204" pitchFamily="34" charset="0"/>
              </a:rPr>
              <a:t>Supervision patterns.</a:t>
            </a:r>
          </a:p>
          <a:p>
            <a:pPr marL="177845" lvl="1" indent="-177845">
              <a:buFont typeface="Arial" panose="020B0604020202020204" pitchFamily="34" charset="0"/>
              <a:buChar char="•"/>
            </a:pPr>
            <a:r>
              <a:rPr lang="en-US" dirty="0">
                <a:latin typeface="Calibri" panose="020F0502020204030204" pitchFamily="34" charset="0"/>
                <a:ea typeface="Calibri" panose="020F0502020204030204" pitchFamily="34" charset="0"/>
              </a:rPr>
              <a:t>Domestic violence context.</a:t>
            </a:r>
          </a:p>
          <a:p>
            <a:pPr marL="0"/>
            <a:r>
              <a:rPr lang="en-US" dirty="0">
                <a:latin typeface="Calibri" panose="020F0502020204030204" pitchFamily="34" charset="0"/>
                <a:ea typeface="Calibri" panose="020F0502020204030204" pitchFamily="34" charset="0"/>
              </a:rPr>
              <a:t> </a:t>
            </a:r>
          </a:p>
          <a:p>
            <a:pPr marL="0"/>
            <a:r>
              <a:rPr lang="en-US" b="1" dirty="0">
                <a:latin typeface="Calibri" panose="020F0502020204030204" pitchFamily="34" charset="0"/>
                <a:ea typeface="Calibri" panose="020F0502020204030204" pitchFamily="34" charset="0"/>
              </a:rPr>
              <a:t>Key Points </a:t>
            </a:r>
            <a:r>
              <a:rPr lang="en-US" dirty="0">
                <a:latin typeface="Calibri" panose="020F0502020204030204" pitchFamily="34" charset="0"/>
                <a:ea typeface="Calibri" panose="020F0502020204030204" pitchFamily="34" charset="0"/>
              </a:rPr>
              <a:t>(ensure the following are covered):</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Investigations begin with incomplete information.</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Identifying gaps helps guide interviews and focus investigations.</a:t>
            </a:r>
          </a:p>
          <a:p>
            <a:pPr marL="177845" indent="-177845">
              <a:buFont typeface="Arial" panose="020B0604020202020204" pitchFamily="34" charset="0"/>
              <a:buChar char="•"/>
            </a:pPr>
            <a:r>
              <a:rPr lang="en-US" dirty="0">
                <a:latin typeface="Calibri" panose="020F0502020204030204" pitchFamily="34" charset="0"/>
                <a:ea typeface="Calibri" panose="020F0502020204030204" pitchFamily="34" charset="0"/>
              </a:rPr>
              <a:t>In the Flowers’ case, multiple gaps exist across all individuals.</a:t>
            </a:r>
          </a:p>
          <a:p>
            <a:pPr marL="0"/>
            <a:r>
              <a:rPr lang="en-US" dirty="0">
                <a:latin typeface="Calibri" panose="020F0502020204030204" pitchFamily="34" charset="0"/>
                <a:ea typeface="Calibri" panose="020F0502020204030204" pitchFamily="34" charset="0"/>
              </a:rPr>
              <a:t> </a:t>
            </a:r>
          </a:p>
          <a:p>
            <a:pPr marL="0" indent="0">
              <a:buSzPts val="1600"/>
            </a:pPr>
            <a:endParaRPr dirty="0">
              <a:latin typeface="Calibri" panose="020F0502020204030204" pitchFamily="34"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1"/>
        <p:cNvGrpSpPr/>
        <p:nvPr/>
      </p:nvGrpSpPr>
      <p:grpSpPr>
        <a:xfrm>
          <a:off x="0" y="0"/>
          <a:ext cx="0" cy="0"/>
          <a:chOff x="0" y="0"/>
          <a:chExt cx="0" cy="0"/>
        </a:xfrm>
      </p:grpSpPr>
      <p:sp>
        <p:nvSpPr>
          <p:cNvPr id="1702" name="Google Shape;1702;p77: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3" name="Google Shape;1703;p77:notes"/>
          <p:cNvSpPr txBox="1">
            <a:spLocks noGrp="1"/>
          </p:cNvSpPr>
          <p:nvPr>
            <p:ph type="body" idx="1"/>
          </p:nvPr>
        </p:nvSpPr>
        <p:spPr>
          <a:xfrm>
            <a:off x="731520" y="4620577"/>
            <a:ext cx="5852160" cy="3780473"/>
          </a:xfrm>
          <a:prstGeom prst="rect">
            <a:avLst/>
          </a:prstGeom>
          <a:noFill/>
          <a:ln>
            <a:noFill/>
          </a:ln>
        </p:spPr>
        <p:txBody>
          <a:bodyPr spcFirstLastPara="1" wrap="square" lIns="96637" tIns="48305" rIns="96637" bIns="48305"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WRAP – UP &amp; KEY TAKEAWAYS</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reinforce participants’ understanding of structured information gathering, the role of interviews, and how identifying information gaps supports an accurate investigation</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Set Up:</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Participants remain in groups at their tables for 1–2 minutes of individual reflection.</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Instructions:</a:t>
            </a:r>
            <a:endParaRPr b="0" dirty="0">
              <a:latin typeface="Calibri" panose="020F0502020204030204" pitchFamily="34" charset="0"/>
            </a:endParaRPr>
          </a:p>
          <a:p>
            <a:pPr marL="241632" indent="-241632">
              <a:buFont typeface="+mj-lt"/>
              <a:buAutoNum type="arabicPeriod"/>
            </a:pPr>
            <a:r>
              <a:rPr lang="en-US" b="0" dirty="0">
                <a:solidFill>
                  <a:srgbClr val="000000"/>
                </a:solidFill>
                <a:latin typeface="Calibri" panose="020F0502020204030204" pitchFamily="34" charset="0"/>
                <a:ea typeface="Calibri"/>
                <a:cs typeface="Calibri"/>
                <a:sym typeface="Calibri"/>
              </a:rPr>
              <a:t>Ask participants to reflect individually:</a:t>
            </a:r>
            <a:endParaRPr b="0" dirty="0">
              <a:latin typeface="Calibri" panose="020F0502020204030204" pitchFamily="34" charset="0"/>
            </a:endParaRPr>
          </a:p>
          <a:p>
            <a:pPr marL="724896" lvl="1" indent="-241632">
              <a:buFont typeface="Arial" panose="020B0604020202020204" pitchFamily="34" charset="0"/>
              <a:buChar char="•"/>
            </a:pPr>
            <a:r>
              <a:rPr lang="en-US" b="0" dirty="0">
                <a:solidFill>
                  <a:srgbClr val="000000"/>
                </a:solidFill>
                <a:latin typeface="Calibri" panose="020F0502020204030204" pitchFamily="34" charset="0"/>
                <a:ea typeface="Calibri"/>
                <a:cs typeface="Calibri"/>
                <a:sym typeface="Calibri"/>
              </a:rPr>
              <a:t>What is one piece of information you would need to gather first in this case?</a:t>
            </a:r>
            <a:endParaRPr lang="en-US" b="0" dirty="0">
              <a:latin typeface="Calibri" panose="020F0502020204030204" pitchFamily="34" charset="0"/>
              <a:ea typeface="Calibri"/>
            </a:endParaRPr>
          </a:p>
          <a:p>
            <a:pPr marL="724896" lvl="1" indent="-241632">
              <a:buFont typeface="Arial" panose="020B0604020202020204" pitchFamily="34" charset="0"/>
              <a:buChar char="•"/>
            </a:pPr>
            <a:r>
              <a:rPr lang="en-US" b="0" dirty="0">
                <a:solidFill>
                  <a:srgbClr val="000000"/>
                </a:solidFill>
                <a:latin typeface="Calibri" panose="020F0502020204030204" pitchFamily="34" charset="0"/>
                <a:ea typeface="Calibri"/>
                <a:cs typeface="Calibri"/>
                <a:sym typeface="Calibri"/>
              </a:rPr>
              <a:t>Why is that information important?</a:t>
            </a:r>
            <a:endParaRPr b="0" dirty="0">
              <a:latin typeface="Calibri" panose="020F0502020204030204" pitchFamily="34" charset="0"/>
            </a:endParaRPr>
          </a:p>
          <a:p>
            <a:pPr marL="241632" indent="-241632">
              <a:buFont typeface="+mj-lt"/>
              <a:buAutoNum type="arabicPeriod"/>
            </a:pPr>
            <a:r>
              <a:rPr lang="en-US" b="0" dirty="0">
                <a:solidFill>
                  <a:srgbClr val="000000"/>
                </a:solidFill>
                <a:latin typeface="Calibri" panose="020F0502020204030204" pitchFamily="34" charset="0"/>
                <a:ea typeface="Calibri"/>
                <a:cs typeface="Calibri"/>
                <a:sym typeface="Calibri"/>
              </a:rPr>
              <a:t>Share within table groups.</a:t>
            </a:r>
            <a:endParaRPr b="0" dirty="0">
              <a:solidFill>
                <a:srgbClr val="000000"/>
              </a:solidFill>
              <a:latin typeface="Calibri" panose="020F0502020204030204" pitchFamily="34" charset="0"/>
              <a:ea typeface="Calibri"/>
              <a:cs typeface="Calibri"/>
              <a:sym typeface="Calibri"/>
            </a:endParaRPr>
          </a:p>
          <a:p>
            <a:pPr marL="241632" indent="-241632">
              <a:buFont typeface="+mj-lt"/>
              <a:buAutoNum type="arabicPeriod"/>
            </a:pPr>
            <a:r>
              <a:rPr lang="en-US" b="0" dirty="0">
                <a:solidFill>
                  <a:srgbClr val="000000"/>
                </a:solidFill>
                <a:latin typeface="Calibri" panose="020F0502020204030204" pitchFamily="34" charset="0"/>
                <a:ea typeface="Calibri"/>
                <a:cs typeface="Calibri"/>
                <a:sym typeface="Calibri"/>
              </a:rPr>
              <a:t>Invite </a:t>
            </a:r>
            <a:r>
              <a:rPr lang="en-US" dirty="0">
                <a:solidFill>
                  <a:srgbClr val="000000"/>
                </a:solidFill>
                <a:latin typeface="Calibri" panose="020F0502020204030204" pitchFamily="34" charset="0"/>
                <a:ea typeface="Calibri"/>
                <a:cs typeface="Calibri"/>
                <a:sym typeface="Calibri"/>
              </a:rPr>
              <a:t>2–3 participants to share out.</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Say: </a:t>
            </a: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this section, you focused on gathering information in a structured and intentional way. You explored who you need to speak with, why each interview matters, and how each interaction helps build a more complete understanding of the case.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You also identified that you will not begin an investigation with all the information you need, and that recognizing what is missing is a critical part of your role. </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In the Flowers’ case, multiple perspectives are presented, including those of the child, siblings, caregivers, and collaterals. All perspectives are necessary to fully understand what is happening and to assess safety. This process is what allows you to move from initial concerns to a more complete and informed picture of the family.</a:t>
            </a:r>
            <a:br>
              <a:rPr lang="en-US" b="0" dirty="0">
                <a:latin typeface="Calibri" panose="020F0502020204030204" pitchFamily="34" charset="0"/>
              </a:rPr>
            </a:br>
            <a:endParaRPr b="0"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Overall, today you began laying the foundation for how investigations are conducted, from receiving a referral to identifying concerns, taking action, and gathering information. This is just the beginning of the process, and in the coming days, you will continue building on these skills, begin practicing interviews, and apply these concepts in greater depth.</a:t>
            </a:r>
            <a:endParaRPr b="0"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Activity Discussions: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The importance of structured information gathering.</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incomplete information within a case. </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Identifying how gaps guide interviews.</a:t>
            </a:r>
            <a:endParaRPr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Understanding the value of multiple perspectives.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 </a:t>
            </a:r>
            <a:r>
              <a:rPr lang="en-US" dirty="0">
                <a:solidFill>
                  <a:srgbClr val="000000"/>
                </a:solidFill>
                <a:latin typeface="Calibri" panose="020F0502020204030204" pitchFamily="34" charset="0"/>
                <a:ea typeface="Calibri"/>
                <a:cs typeface="Calibri"/>
                <a:sym typeface="Calibri"/>
              </a:rPr>
              <a:t>(ask the following question and validate responses)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one thing you learned about gathering information in this section?</a:t>
            </a:r>
            <a:br>
              <a:rPr lang="en-US" b="0" dirty="0">
                <a:latin typeface="Calibri" panose="020F0502020204030204" pitchFamily="34" charset="0"/>
              </a:rPr>
            </a:br>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Answers:</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Common responses may include learning the: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Importance of structure.</a:t>
            </a:r>
            <a:endParaRPr dirty="0">
              <a:latin typeface="Calibri" panose="020F0502020204030204" pitchFamily="34" charset="0"/>
            </a:endParaRPr>
          </a:p>
          <a:p>
            <a:pPr marL="664488" lvl="2"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Role of different interviews.</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Facilitator Question:</a:t>
            </a:r>
            <a:endParaRPr b="0" dirty="0">
              <a:latin typeface="Calibri" panose="020F0502020204030204" pitchFamily="34" charset="0"/>
            </a:endParaRPr>
          </a:p>
          <a:p>
            <a:pPr marL="181225" indent="-181225">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is one thing you feel more confident about at the end of today?</a:t>
            </a:r>
            <a:endParaRPr dirty="0">
              <a:latin typeface="Calibri" panose="020F0502020204030204" pitchFamily="34" charset="0"/>
            </a:endParaRPr>
          </a:p>
          <a:p>
            <a:pPr marL="0" indent="0"/>
            <a:endParaRPr b="0" dirty="0">
              <a:latin typeface="Calibri" panose="020F0502020204030204" pitchFamily="34" charset="0"/>
            </a:endParaRPr>
          </a:p>
          <a:p>
            <a:pPr marL="483265" indent="-241632"/>
            <a:endParaRPr dirty="0">
              <a:latin typeface="Calibri" panose="020F0502020204030204" pitchFamily="34" charset="0"/>
            </a:endParaRPr>
          </a:p>
        </p:txBody>
      </p:sp>
      <p:sp>
        <p:nvSpPr>
          <p:cNvPr id="1704" name="Google Shape;1704;p77:notes"/>
          <p:cNvSpPr txBox="1">
            <a:spLocks noGrp="1"/>
          </p:cNvSpPr>
          <p:nvPr>
            <p:ph type="sldNum" idx="12"/>
          </p:nvPr>
        </p:nvSpPr>
        <p:spPr>
          <a:xfrm>
            <a:off x="4143587" y="9119475"/>
            <a:ext cx="3169920" cy="481726"/>
          </a:xfrm>
          <a:prstGeom prst="rect">
            <a:avLst/>
          </a:prstGeom>
          <a:noFill/>
          <a:ln>
            <a:noFill/>
          </a:ln>
        </p:spPr>
        <p:txBody>
          <a:bodyPr spcFirstLastPara="1" wrap="square" lIns="96637" tIns="48305" rIns="96637" bIns="48305" anchor="b" anchorCtr="0">
            <a:noAutofit/>
          </a:bodyPr>
          <a:lstStyle/>
          <a:p>
            <a:pPr algn="r">
              <a:buSzPts val="1200"/>
            </a:pPr>
            <a:fld id="{00000000-1234-1234-1234-123412341234}" type="slidenum">
              <a:rPr lang="en-US" sz="1200">
                <a:latin typeface="Calibri" panose="020F0502020204030204" pitchFamily="34" charset="0"/>
              </a:rPr>
              <a:pPr algn="r">
                <a:buSzPts val="1200"/>
              </a:pPr>
              <a:t>60</a:t>
            </a:fld>
            <a:endParaRPr sz="1200">
              <a:latin typeface="Calibri" panose="020F0502020204030204" pitchFamily="34"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1"/>
        <p:cNvGrpSpPr/>
        <p:nvPr/>
      </p:nvGrpSpPr>
      <p:grpSpPr>
        <a:xfrm>
          <a:off x="0" y="0"/>
          <a:ext cx="0" cy="0"/>
          <a:chOff x="0" y="0"/>
          <a:chExt cx="0" cy="0"/>
        </a:xfrm>
      </p:grpSpPr>
      <p:sp>
        <p:nvSpPr>
          <p:cNvPr id="1712" name="Google Shape;1712;p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1713" name="Google Shape;1713;p3:notes"/>
          <p:cNvSpPr txBox="1">
            <a:spLocks noGrp="1"/>
          </p:cNvSpPr>
          <p:nvPr>
            <p:ph type="body" idx="1"/>
          </p:nvPr>
        </p:nvSpPr>
        <p:spPr>
          <a:xfrm>
            <a:off x="731520" y="4620578"/>
            <a:ext cx="5852160" cy="3780630"/>
          </a:xfrm>
          <a:prstGeom prst="rect">
            <a:avLst/>
          </a:prstGeom>
          <a:noFill/>
          <a:ln>
            <a:noFill/>
          </a:ln>
        </p:spPr>
        <p:txBody>
          <a:bodyPr spcFirstLastPara="1" wrap="square" lIns="96531" tIns="48252" rIns="96531" bIns="48252" anchor="t" anchorCtr="0">
            <a:noAutofit/>
          </a:bodyPr>
          <a:lstStyle/>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TARGET OUTCOMES EVALUATION</a:t>
            </a:r>
            <a:endParaRPr b="1"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dirty="0">
                <a:solidFill>
                  <a:srgbClr val="333333"/>
                </a:solidFill>
                <a:latin typeface="Calibri" panose="020F0502020204030204" pitchFamily="34" charset="0"/>
                <a:ea typeface="Calibri"/>
                <a:cs typeface="Calibri"/>
                <a:sym typeface="Calibri"/>
              </a:rPr>
              <a:t> </a:t>
            </a:r>
            <a:endParaRPr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Time: </a:t>
            </a:r>
            <a:r>
              <a:rPr lang="en-US" dirty="0">
                <a:solidFill>
                  <a:srgbClr val="333333"/>
                </a:solidFill>
                <a:latin typeface="Calibri" panose="020F0502020204030204" pitchFamily="34" charset="0"/>
                <a:ea typeface="Calibri"/>
                <a:cs typeface="Calibri"/>
                <a:sym typeface="Calibri"/>
              </a:rPr>
              <a:t>2 minutes</a:t>
            </a:r>
            <a:endParaRPr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Purpose: </a:t>
            </a:r>
            <a:r>
              <a:rPr lang="en-US" dirty="0">
                <a:solidFill>
                  <a:srgbClr val="333333"/>
                </a:solidFill>
                <a:latin typeface="Calibri" panose="020F0502020204030204" pitchFamily="34" charset="0"/>
                <a:ea typeface="Calibri"/>
                <a:cs typeface="Calibri"/>
                <a:sym typeface="Calibri"/>
              </a:rPr>
              <a:t>To assess the learning outcomes for this training day</a:t>
            </a:r>
            <a:endParaRPr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dirty="0">
                <a:solidFill>
                  <a:srgbClr val="333333"/>
                </a:solidFill>
                <a:latin typeface="Calibri" panose="020F0502020204030204" pitchFamily="34" charset="0"/>
                <a:ea typeface="Calibri"/>
                <a:cs typeface="Calibri"/>
                <a:sym typeface="Calibri"/>
              </a:rPr>
              <a:t> </a:t>
            </a:r>
            <a:endParaRPr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 </a:t>
            </a:r>
            <a:endParaRPr b="1"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Facilitator Note: </a:t>
            </a:r>
            <a:r>
              <a:rPr lang="en-US" dirty="0">
                <a:solidFill>
                  <a:srgbClr val="333333"/>
                </a:solidFill>
                <a:latin typeface="Calibri" panose="020F0502020204030204" pitchFamily="34" charset="0"/>
                <a:ea typeface="Calibri"/>
                <a:cs typeface="Calibri"/>
                <a:sym typeface="Calibri"/>
              </a:rPr>
              <a:t>Before ending the day direct participants to the QR code on the slide. Participants will need to use their phones to scan the code to compete the section target outcomes evaluation in Qualtrics. </a:t>
            </a:r>
            <a:endParaRPr dirty="0">
              <a:solidFill>
                <a:srgbClr val="333333"/>
              </a:solidFill>
              <a:latin typeface="Calibri" panose="020F0502020204030204" pitchFamily="34" charset="0"/>
              <a:ea typeface="Calibri"/>
              <a:cs typeface="Calibri"/>
              <a:sym typeface="Calibri"/>
            </a:endParaRPr>
          </a:p>
          <a:p>
            <a:pPr marL="469841" indent="0">
              <a:spcAft>
                <a:spcPts val="1269"/>
              </a:spcAft>
              <a:buClr>
                <a:schemeClr val="dk1"/>
              </a:buClr>
              <a:buSzPts val="1100"/>
            </a:pPr>
            <a:endParaRPr b="1" dirty="0">
              <a:latin typeface="Calibri" panose="020F0502020204030204" pitchFamily="34" charset="0"/>
              <a:ea typeface="Calibri"/>
              <a:cs typeface="Calibri"/>
              <a:sym typeface="Calibri"/>
            </a:endParaRPr>
          </a:p>
        </p:txBody>
      </p:sp>
      <p:sp>
        <p:nvSpPr>
          <p:cNvPr id="1714" name="Google Shape;1714;p3:notes"/>
          <p:cNvSpPr txBox="1">
            <a:spLocks noGrp="1"/>
          </p:cNvSpPr>
          <p:nvPr>
            <p:ph type="sldNum" idx="12"/>
          </p:nvPr>
        </p:nvSpPr>
        <p:spPr>
          <a:xfrm>
            <a:off x="4143587" y="9119474"/>
            <a:ext cx="3169920" cy="481950"/>
          </a:xfrm>
          <a:prstGeom prst="rect">
            <a:avLst/>
          </a:prstGeom>
          <a:noFill/>
          <a:ln>
            <a:noFill/>
          </a:ln>
        </p:spPr>
        <p:txBody>
          <a:bodyPr spcFirstLastPara="1" wrap="square" lIns="96531" tIns="48252" rIns="96531" bIns="48252" anchor="b" anchorCtr="0">
            <a:noAutofit/>
          </a:bodyPr>
          <a:lstStyle/>
          <a:p>
            <a:pPr algn="r">
              <a:buSzPts val="1400"/>
            </a:pPr>
            <a:fld id="{00000000-1234-1234-1234-123412341234}" type="slidenum">
              <a:rPr lang="en-US" sz="1200">
                <a:latin typeface="Calibri" panose="020F0502020204030204" pitchFamily="34" charset="0"/>
              </a:rPr>
              <a:pPr algn="r">
                <a:buSzPts val="1400"/>
              </a:pPr>
              <a:t>61</a:t>
            </a:fld>
            <a:endParaRPr sz="120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4" name="Google Shape;34;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3"/>
          <p:cNvSpPr>
            <a:spLocks noGrp="1"/>
          </p:cNvSpPr>
          <p:nvPr>
            <p:ph type="pic" idx="2"/>
          </p:nvPr>
        </p:nvSpPr>
        <p:spPr>
          <a:xfrm>
            <a:off x="5183188" y="987425"/>
            <a:ext cx="6172200" cy="4873625"/>
          </a:xfrm>
          <a:prstGeom prst="rect">
            <a:avLst/>
          </a:prstGeom>
          <a:noFill/>
          <a:ln>
            <a:noFill/>
          </a:ln>
        </p:spPr>
      </p:sp>
      <p:sp>
        <p:nvSpPr>
          <p:cNvPr id="68" name="Google Shape;68;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0"/>
        <p:cNvGrpSpPr/>
        <p:nvPr/>
      </p:nvGrpSpPr>
      <p:grpSpPr>
        <a:xfrm>
          <a:off x="0" y="0"/>
          <a:ext cx="0" cy="0"/>
          <a:chOff x="0" y="0"/>
          <a:chExt cx="0" cy="0"/>
        </a:xfrm>
      </p:grpSpPr>
      <p:sp>
        <p:nvSpPr>
          <p:cNvPr id="91" name="Google Shape;91;p79"/>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79"/>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79"/>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94"/>
        <p:cNvGrpSpPr/>
        <p:nvPr/>
      </p:nvGrpSpPr>
      <p:grpSpPr>
        <a:xfrm>
          <a:off x="0" y="0"/>
          <a:ext cx="0" cy="0"/>
          <a:chOff x="0" y="0"/>
          <a:chExt cx="0" cy="0"/>
        </a:xfrm>
      </p:grpSpPr>
      <p:sp>
        <p:nvSpPr>
          <p:cNvPr id="95" name="Google Shape;95;p107"/>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6"/>
        <p:cNvGrpSpPr/>
        <p:nvPr/>
      </p:nvGrpSpPr>
      <p:grpSpPr>
        <a:xfrm>
          <a:off x="0" y="0"/>
          <a:ext cx="0" cy="0"/>
          <a:chOff x="0" y="0"/>
          <a:chExt cx="0" cy="0"/>
        </a:xfrm>
      </p:grpSpPr>
      <p:sp>
        <p:nvSpPr>
          <p:cNvPr id="97" name="Google Shape;97;p108"/>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108"/>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99" name="Google Shape;99;p108"/>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108"/>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108"/>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2"/>
        <p:cNvGrpSpPr/>
        <p:nvPr/>
      </p:nvGrpSpPr>
      <p:grpSpPr>
        <a:xfrm>
          <a:off x="0" y="0"/>
          <a:ext cx="0" cy="0"/>
          <a:chOff x="0" y="0"/>
          <a:chExt cx="0" cy="0"/>
        </a:xfrm>
      </p:grpSpPr>
      <p:sp>
        <p:nvSpPr>
          <p:cNvPr id="103" name="Google Shape;103;p109"/>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109"/>
          <p:cNvSpPr txBox="1">
            <a:spLocks noGrp="1"/>
          </p:cNvSpPr>
          <p:nvPr>
            <p:ph type="body" idx="1"/>
          </p:nvPr>
        </p:nvSpPr>
        <p:spPr>
          <a:xfrm>
            <a:off x="304800" y="1066803"/>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5" name="Google Shape;105;p109"/>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109"/>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109"/>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8"/>
        <p:cNvGrpSpPr/>
        <p:nvPr/>
      </p:nvGrpSpPr>
      <p:grpSpPr>
        <a:xfrm>
          <a:off x="0" y="0"/>
          <a:ext cx="0" cy="0"/>
          <a:chOff x="0" y="0"/>
          <a:chExt cx="0" cy="0"/>
        </a:xfrm>
      </p:grpSpPr>
      <p:sp>
        <p:nvSpPr>
          <p:cNvPr id="109" name="Google Shape;109;p110"/>
          <p:cNvSpPr txBox="1">
            <a:spLocks noGrp="1"/>
          </p:cNvSpPr>
          <p:nvPr>
            <p:ph type="title"/>
          </p:nvPr>
        </p:nvSpPr>
        <p:spPr>
          <a:xfrm>
            <a:off x="481542" y="2937936"/>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110"/>
          <p:cNvSpPr txBox="1">
            <a:spLocks noGrp="1"/>
          </p:cNvSpPr>
          <p:nvPr>
            <p:ph type="body" idx="1"/>
          </p:nvPr>
        </p:nvSpPr>
        <p:spPr>
          <a:xfrm>
            <a:off x="481542" y="1937810"/>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111" name="Google Shape;111;p110"/>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110"/>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110"/>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4"/>
        <p:cNvGrpSpPr/>
        <p:nvPr/>
      </p:nvGrpSpPr>
      <p:grpSpPr>
        <a:xfrm>
          <a:off x="0" y="0"/>
          <a:ext cx="0" cy="0"/>
          <a:chOff x="0" y="0"/>
          <a:chExt cx="0" cy="0"/>
        </a:xfrm>
      </p:grpSpPr>
      <p:sp>
        <p:nvSpPr>
          <p:cNvPr id="115" name="Google Shape;115;p11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111"/>
          <p:cNvSpPr txBox="1">
            <a:spLocks noGrp="1"/>
          </p:cNvSpPr>
          <p:nvPr>
            <p:ph type="body" idx="1"/>
          </p:nvPr>
        </p:nvSpPr>
        <p:spPr>
          <a:xfrm>
            <a:off x="304800" y="1066803"/>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117" name="Google Shape;117;p111"/>
          <p:cNvSpPr txBox="1">
            <a:spLocks noGrp="1"/>
          </p:cNvSpPr>
          <p:nvPr>
            <p:ph type="body" idx="2"/>
          </p:nvPr>
        </p:nvSpPr>
        <p:spPr>
          <a:xfrm>
            <a:off x="3098800" y="1066803"/>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118" name="Google Shape;118;p111"/>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 name="Google Shape;119;p111"/>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111"/>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1"/>
        <p:cNvGrpSpPr/>
        <p:nvPr/>
      </p:nvGrpSpPr>
      <p:grpSpPr>
        <a:xfrm>
          <a:off x="0" y="0"/>
          <a:ext cx="0" cy="0"/>
          <a:chOff x="0" y="0"/>
          <a:chExt cx="0" cy="0"/>
        </a:xfrm>
      </p:grpSpPr>
      <p:sp>
        <p:nvSpPr>
          <p:cNvPr id="122" name="Google Shape;122;p112"/>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112"/>
          <p:cNvSpPr txBox="1">
            <a:spLocks noGrp="1"/>
          </p:cNvSpPr>
          <p:nvPr>
            <p:ph type="body" idx="1"/>
          </p:nvPr>
        </p:nvSpPr>
        <p:spPr>
          <a:xfrm>
            <a:off x="304801"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124" name="Google Shape;124;p112"/>
          <p:cNvSpPr txBox="1">
            <a:spLocks noGrp="1"/>
          </p:cNvSpPr>
          <p:nvPr>
            <p:ph type="body" idx="2"/>
          </p:nvPr>
        </p:nvSpPr>
        <p:spPr>
          <a:xfrm>
            <a:off x="304801"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125" name="Google Shape;125;p112"/>
          <p:cNvSpPr txBox="1">
            <a:spLocks noGrp="1"/>
          </p:cNvSpPr>
          <p:nvPr>
            <p:ph type="body" idx="3"/>
          </p:nvPr>
        </p:nvSpPr>
        <p:spPr>
          <a:xfrm>
            <a:off x="3096685"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126" name="Google Shape;126;p112"/>
          <p:cNvSpPr txBox="1">
            <a:spLocks noGrp="1"/>
          </p:cNvSpPr>
          <p:nvPr>
            <p:ph type="body" idx="4"/>
          </p:nvPr>
        </p:nvSpPr>
        <p:spPr>
          <a:xfrm>
            <a:off x="3096685"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127" name="Google Shape;127;p112"/>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112"/>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112"/>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0"/>
        <p:cNvGrpSpPr/>
        <p:nvPr/>
      </p:nvGrpSpPr>
      <p:grpSpPr>
        <a:xfrm>
          <a:off x="0" y="0"/>
          <a:ext cx="0" cy="0"/>
          <a:chOff x="0" y="0"/>
          <a:chExt cx="0" cy="0"/>
        </a:xfrm>
      </p:grpSpPr>
      <p:sp>
        <p:nvSpPr>
          <p:cNvPr id="131" name="Google Shape;131;p113"/>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113"/>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p113"/>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113"/>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35"/>
        <p:cNvGrpSpPr/>
        <p:nvPr/>
      </p:nvGrpSpPr>
      <p:grpSpPr>
        <a:xfrm>
          <a:off x="0" y="0"/>
          <a:ext cx="0" cy="0"/>
          <a:chOff x="0" y="0"/>
          <a:chExt cx="0" cy="0"/>
        </a:xfrm>
      </p:grpSpPr>
      <p:sp>
        <p:nvSpPr>
          <p:cNvPr id="136" name="Google Shape;136;p114"/>
          <p:cNvSpPr txBox="1">
            <a:spLocks noGrp="1"/>
          </p:cNvSpPr>
          <p:nvPr>
            <p:ph type="title"/>
          </p:nvPr>
        </p:nvSpPr>
        <p:spPr>
          <a:xfrm>
            <a:off x="304802"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7" name="Google Shape;137;p114"/>
          <p:cNvSpPr txBox="1">
            <a:spLocks noGrp="1"/>
          </p:cNvSpPr>
          <p:nvPr>
            <p:ph type="body" idx="1"/>
          </p:nvPr>
        </p:nvSpPr>
        <p:spPr>
          <a:xfrm>
            <a:off x="2383368" y="182037"/>
            <a:ext cx="3407834"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138" name="Google Shape;138;p114"/>
          <p:cNvSpPr txBox="1">
            <a:spLocks noGrp="1"/>
          </p:cNvSpPr>
          <p:nvPr>
            <p:ph type="body" idx="2"/>
          </p:nvPr>
        </p:nvSpPr>
        <p:spPr>
          <a:xfrm>
            <a:off x="304802" y="956737"/>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139" name="Google Shape;139;p114"/>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114"/>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 name="Google Shape;141;p114"/>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42"/>
        <p:cNvGrpSpPr/>
        <p:nvPr/>
      </p:nvGrpSpPr>
      <p:grpSpPr>
        <a:xfrm>
          <a:off x="0" y="0"/>
          <a:ext cx="0" cy="0"/>
          <a:chOff x="0" y="0"/>
          <a:chExt cx="0" cy="0"/>
        </a:xfrm>
      </p:grpSpPr>
      <p:sp>
        <p:nvSpPr>
          <p:cNvPr id="143" name="Google Shape;143;p115"/>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4" name="Google Shape;144;p115"/>
          <p:cNvSpPr>
            <a:spLocks noGrp="1"/>
          </p:cNvSpPr>
          <p:nvPr>
            <p:ph type="pic" idx="2"/>
          </p:nvPr>
        </p:nvSpPr>
        <p:spPr>
          <a:xfrm>
            <a:off x="1194859" y="408517"/>
            <a:ext cx="3657600" cy="2743200"/>
          </a:xfrm>
          <a:prstGeom prst="rect">
            <a:avLst/>
          </a:prstGeom>
          <a:noFill/>
          <a:ln>
            <a:noFill/>
          </a:ln>
        </p:spPr>
      </p:sp>
      <p:sp>
        <p:nvSpPr>
          <p:cNvPr id="145" name="Google Shape;145;p115"/>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146" name="Google Shape;146;p115"/>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7" name="Google Shape;147;p115"/>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8" name="Google Shape;148;p115"/>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9"/>
        <p:cNvGrpSpPr/>
        <p:nvPr/>
      </p:nvGrpSpPr>
      <p:grpSpPr>
        <a:xfrm>
          <a:off x="0" y="0"/>
          <a:ext cx="0" cy="0"/>
          <a:chOff x="0" y="0"/>
          <a:chExt cx="0" cy="0"/>
        </a:xfrm>
      </p:grpSpPr>
      <p:sp>
        <p:nvSpPr>
          <p:cNvPr id="150" name="Google Shape;150;p116"/>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1" name="Google Shape;151;p116"/>
          <p:cNvSpPr txBox="1">
            <a:spLocks noGrp="1"/>
          </p:cNvSpPr>
          <p:nvPr>
            <p:ph type="body" idx="1"/>
          </p:nvPr>
        </p:nvSpPr>
        <p:spPr>
          <a:xfrm rot="5400000">
            <a:off x="1539348"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52" name="Google Shape;152;p116"/>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116"/>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4" name="Google Shape;154;p116"/>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55"/>
        <p:cNvGrpSpPr/>
        <p:nvPr/>
      </p:nvGrpSpPr>
      <p:grpSpPr>
        <a:xfrm>
          <a:off x="0" y="0"/>
          <a:ext cx="0" cy="0"/>
          <a:chOff x="0" y="0"/>
          <a:chExt cx="0" cy="0"/>
        </a:xfrm>
      </p:grpSpPr>
      <p:sp>
        <p:nvSpPr>
          <p:cNvPr id="156" name="Google Shape;156;p117"/>
          <p:cNvSpPr txBox="1">
            <a:spLocks noGrp="1"/>
          </p:cNvSpPr>
          <p:nvPr>
            <p:ph type="title"/>
          </p:nvPr>
        </p:nvSpPr>
        <p:spPr>
          <a:xfrm rot="5400000">
            <a:off x="3154894"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7" name="Google Shape;157;p117"/>
          <p:cNvSpPr txBox="1">
            <a:spLocks noGrp="1"/>
          </p:cNvSpPr>
          <p:nvPr>
            <p:ph type="body" idx="1"/>
          </p:nvPr>
        </p:nvSpPr>
        <p:spPr>
          <a:xfrm rot="5400000">
            <a:off x="360894"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58" name="Google Shape;158;p117"/>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9" name="Google Shape;159;p117"/>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0" name="Google Shape;160;p117"/>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161"/>
        <p:cNvGrpSpPr/>
        <p:nvPr/>
      </p:nvGrpSpPr>
      <p:grpSpPr>
        <a:xfrm>
          <a:off x="0" y="0"/>
          <a:ext cx="0" cy="0"/>
          <a:chOff x="0" y="0"/>
          <a:chExt cx="0" cy="0"/>
        </a:xfrm>
      </p:grpSpPr>
      <p:sp>
        <p:nvSpPr>
          <p:cNvPr id="162" name="Google Shape;162;p118"/>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163" name="Google Shape;163;p118"/>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b="1">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64" name="Google Shape;164;p118"/>
          <p:cNvSpPr txBox="1">
            <a:spLocks noGrp="1"/>
          </p:cNvSpPr>
          <p:nvPr>
            <p:ph type="sldNum" idx="12"/>
          </p:nvPr>
        </p:nvSpPr>
        <p:spPr>
          <a:xfrm>
            <a:off x="11296613"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165"/>
        <p:cNvGrpSpPr/>
        <p:nvPr/>
      </p:nvGrpSpPr>
      <p:grpSpPr>
        <a:xfrm>
          <a:off x="0" y="0"/>
          <a:ext cx="0" cy="0"/>
          <a:chOff x="0" y="0"/>
          <a:chExt cx="0" cy="0"/>
        </a:xfrm>
      </p:grpSpPr>
      <p:sp>
        <p:nvSpPr>
          <p:cNvPr id="166" name="Google Shape;166;p119"/>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167" name="Google Shape;167;p119"/>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b="1">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68" name="Google Shape;168;p119"/>
          <p:cNvSpPr txBox="1">
            <a:spLocks noGrp="1"/>
          </p:cNvSpPr>
          <p:nvPr>
            <p:ph type="sldNum" idx="12"/>
          </p:nvPr>
        </p:nvSpPr>
        <p:spPr>
          <a:xfrm>
            <a:off x="11296613"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169"/>
        <p:cNvGrpSpPr/>
        <p:nvPr/>
      </p:nvGrpSpPr>
      <p:grpSpPr>
        <a:xfrm>
          <a:off x="0" y="0"/>
          <a:ext cx="0" cy="0"/>
          <a:chOff x="0" y="0"/>
          <a:chExt cx="0" cy="0"/>
        </a:xfrm>
      </p:grpSpPr>
      <p:sp>
        <p:nvSpPr>
          <p:cNvPr id="170" name="Google Shape;170;p120"/>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171" name="Google Shape;171;p120"/>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b="1">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72" name="Google Shape;172;p120"/>
          <p:cNvSpPr txBox="1">
            <a:spLocks noGrp="1"/>
          </p:cNvSpPr>
          <p:nvPr>
            <p:ph type="sldNum" idx="12"/>
          </p:nvPr>
        </p:nvSpPr>
        <p:spPr>
          <a:xfrm>
            <a:off x="11296613"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6"/>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Module Title ">
  <p:cSld name="Module Title ">
    <p:spTree>
      <p:nvGrpSpPr>
        <p:cNvPr id="1" name="Shape 177"/>
        <p:cNvGrpSpPr/>
        <p:nvPr/>
      </p:nvGrpSpPr>
      <p:grpSpPr>
        <a:xfrm>
          <a:off x="0" y="0"/>
          <a:ext cx="0" cy="0"/>
          <a:chOff x="0" y="0"/>
          <a:chExt cx="0" cy="0"/>
        </a:xfrm>
      </p:grpSpPr>
      <p:sp>
        <p:nvSpPr>
          <p:cNvPr id="178" name="Google Shape;178;p131"/>
          <p:cNvSpPr>
            <a:spLocks noGrp="1"/>
          </p:cNvSpPr>
          <p:nvPr>
            <p:ph type="pic" idx="2"/>
          </p:nvPr>
        </p:nvSpPr>
        <p:spPr>
          <a:xfrm>
            <a:off x="0" y="0"/>
            <a:ext cx="12192000" cy="6858000"/>
          </a:xfrm>
          <a:prstGeom prst="rect">
            <a:avLst/>
          </a:prstGeom>
          <a:noFill/>
          <a:ln>
            <a:noFill/>
          </a:ln>
        </p:spPr>
      </p:sp>
      <p:sp>
        <p:nvSpPr>
          <p:cNvPr id="179" name="Google Shape;179;p131"/>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opic &amp; Subtitle L">
  <p:cSld name="Topic &amp; Subtitle L">
    <p:spTree>
      <p:nvGrpSpPr>
        <p:cNvPr id="1" name="Shape 180"/>
        <p:cNvGrpSpPr/>
        <p:nvPr/>
      </p:nvGrpSpPr>
      <p:grpSpPr>
        <a:xfrm>
          <a:off x="0" y="0"/>
          <a:ext cx="0" cy="0"/>
          <a:chOff x="0" y="0"/>
          <a:chExt cx="0" cy="0"/>
        </a:xfrm>
      </p:grpSpPr>
      <p:sp>
        <p:nvSpPr>
          <p:cNvPr id="181" name="Google Shape;181;p132"/>
          <p:cNvSpPr>
            <a:spLocks noGrp="1"/>
          </p:cNvSpPr>
          <p:nvPr>
            <p:ph type="pic" idx="2"/>
          </p:nvPr>
        </p:nvSpPr>
        <p:spPr>
          <a:xfrm>
            <a:off x="6096000" y="0"/>
            <a:ext cx="6096000" cy="6858000"/>
          </a:xfrm>
          <a:prstGeom prst="rect">
            <a:avLst/>
          </a:prstGeom>
          <a:noFill/>
          <a:ln>
            <a:noFill/>
          </a:ln>
        </p:spPr>
      </p:sp>
      <p:sp>
        <p:nvSpPr>
          <p:cNvPr id="182" name="Google Shape;182;p132"/>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3" name="Google Shape;183;p132"/>
          <p:cNvSpPr txBox="1">
            <a:spLocks noGrp="1"/>
          </p:cNvSpPr>
          <p:nvPr>
            <p:ph type="subTitle" idx="1"/>
          </p:nvPr>
        </p:nvSpPr>
        <p:spPr>
          <a:xfrm>
            <a:off x="638783"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opic &amp; Subtitle R">
  <p:cSld name="Topic &amp; Subtitle R">
    <p:spTree>
      <p:nvGrpSpPr>
        <p:cNvPr id="1" name="Shape 184"/>
        <p:cNvGrpSpPr/>
        <p:nvPr/>
      </p:nvGrpSpPr>
      <p:grpSpPr>
        <a:xfrm>
          <a:off x="0" y="0"/>
          <a:ext cx="0" cy="0"/>
          <a:chOff x="0" y="0"/>
          <a:chExt cx="0" cy="0"/>
        </a:xfrm>
      </p:grpSpPr>
      <p:sp>
        <p:nvSpPr>
          <p:cNvPr id="185" name="Google Shape;185;p133"/>
          <p:cNvSpPr>
            <a:spLocks noGrp="1"/>
          </p:cNvSpPr>
          <p:nvPr>
            <p:ph type="pic" idx="2"/>
          </p:nvPr>
        </p:nvSpPr>
        <p:spPr>
          <a:xfrm>
            <a:off x="0" y="0"/>
            <a:ext cx="6096000" cy="6858000"/>
          </a:xfrm>
          <a:prstGeom prst="rect">
            <a:avLst/>
          </a:prstGeom>
          <a:noFill/>
          <a:ln>
            <a:noFill/>
          </a:ln>
        </p:spPr>
      </p:sp>
      <p:sp>
        <p:nvSpPr>
          <p:cNvPr id="186" name="Google Shape;186;p133"/>
          <p:cNvSpPr txBox="1">
            <a:spLocks noGrp="1"/>
          </p:cNvSpPr>
          <p:nvPr>
            <p:ph type="ctrTitle"/>
          </p:nvPr>
        </p:nvSpPr>
        <p:spPr>
          <a:xfrm>
            <a:off x="6810983" y="701239"/>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7" name="Google Shape;187;p133"/>
          <p:cNvSpPr txBox="1">
            <a:spLocks noGrp="1"/>
          </p:cNvSpPr>
          <p:nvPr>
            <p:ph type="subTitle" idx="1"/>
          </p:nvPr>
        </p:nvSpPr>
        <p:spPr>
          <a:xfrm>
            <a:off x="6810984"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Image + Content L">
  <p:cSld name="Image + Content L">
    <p:spTree>
      <p:nvGrpSpPr>
        <p:cNvPr id="1" name="Shape 188"/>
        <p:cNvGrpSpPr/>
        <p:nvPr/>
      </p:nvGrpSpPr>
      <p:grpSpPr>
        <a:xfrm>
          <a:off x="0" y="0"/>
          <a:ext cx="0" cy="0"/>
          <a:chOff x="0" y="0"/>
          <a:chExt cx="0" cy="0"/>
        </a:xfrm>
      </p:grpSpPr>
      <p:sp>
        <p:nvSpPr>
          <p:cNvPr id="189" name="Google Shape;189;p134"/>
          <p:cNvSpPr txBox="1">
            <a:spLocks noGrp="1"/>
          </p:cNvSpPr>
          <p:nvPr>
            <p:ph type="title"/>
          </p:nvPr>
        </p:nvSpPr>
        <p:spPr>
          <a:xfrm>
            <a:off x="839788" y="705678"/>
            <a:ext cx="3932237" cy="1113183"/>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0" name="Google Shape;190;p134"/>
          <p:cNvSpPr txBox="1">
            <a:spLocks noGrp="1"/>
          </p:cNvSpPr>
          <p:nvPr>
            <p:ph type="body" idx="1"/>
          </p:nvPr>
        </p:nvSpPr>
        <p:spPr>
          <a:xfrm>
            <a:off x="839788" y="2196548"/>
            <a:ext cx="3932237" cy="367244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91" name="Google Shape;191;p134"/>
          <p:cNvSpPr>
            <a:spLocks noGrp="1"/>
          </p:cNvSpPr>
          <p:nvPr>
            <p:ph type="pic" idx="2"/>
          </p:nvPr>
        </p:nvSpPr>
        <p:spPr>
          <a:xfrm>
            <a:off x="5198164" y="706438"/>
            <a:ext cx="6154047" cy="5162550"/>
          </a:xfrm>
          <a:prstGeom prst="rect">
            <a:avLst/>
          </a:prstGeom>
          <a:noFill/>
          <a:ln>
            <a:noFill/>
          </a:ln>
        </p:spPr>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Image + Content R" type="picTx">
  <p:cSld name="PICTURE_WITH_CAPTION_TEXT">
    <p:spTree>
      <p:nvGrpSpPr>
        <p:cNvPr id="1" name="Shape 192"/>
        <p:cNvGrpSpPr/>
        <p:nvPr/>
      </p:nvGrpSpPr>
      <p:grpSpPr>
        <a:xfrm>
          <a:off x="0" y="0"/>
          <a:ext cx="0" cy="0"/>
          <a:chOff x="0" y="0"/>
          <a:chExt cx="0" cy="0"/>
        </a:xfrm>
      </p:grpSpPr>
      <p:sp>
        <p:nvSpPr>
          <p:cNvPr id="193" name="Google Shape;193;p135"/>
          <p:cNvSpPr txBox="1">
            <a:spLocks noGrp="1"/>
          </p:cNvSpPr>
          <p:nvPr>
            <p:ph type="title"/>
          </p:nvPr>
        </p:nvSpPr>
        <p:spPr>
          <a:xfrm>
            <a:off x="7636911" y="695738"/>
            <a:ext cx="3932237" cy="126730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Calibri"/>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4" name="Google Shape;194;p135"/>
          <p:cNvSpPr>
            <a:spLocks noGrp="1"/>
          </p:cNvSpPr>
          <p:nvPr>
            <p:ph type="pic" idx="2"/>
          </p:nvPr>
        </p:nvSpPr>
        <p:spPr>
          <a:xfrm>
            <a:off x="622852" y="695738"/>
            <a:ext cx="6374296" cy="5799416"/>
          </a:xfrm>
          <a:prstGeom prst="rect">
            <a:avLst/>
          </a:prstGeom>
          <a:noFill/>
          <a:ln>
            <a:noFill/>
          </a:ln>
        </p:spPr>
      </p:sp>
      <p:sp>
        <p:nvSpPr>
          <p:cNvPr id="195" name="Google Shape;195;p135"/>
          <p:cNvSpPr txBox="1">
            <a:spLocks noGrp="1"/>
          </p:cNvSpPr>
          <p:nvPr>
            <p:ph type="body" idx="1"/>
          </p:nvPr>
        </p:nvSpPr>
        <p:spPr>
          <a:xfrm>
            <a:off x="7636910" y="2315817"/>
            <a:ext cx="3932238" cy="41793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96"/>
        <p:cNvGrpSpPr/>
        <p:nvPr/>
      </p:nvGrpSpPr>
      <p:grpSpPr>
        <a:xfrm>
          <a:off x="0" y="0"/>
          <a:ext cx="0" cy="0"/>
          <a:chOff x="0" y="0"/>
          <a:chExt cx="0" cy="0"/>
        </a:xfrm>
      </p:grpSpPr>
      <p:sp>
        <p:nvSpPr>
          <p:cNvPr id="197" name="Google Shape;197;p136"/>
          <p:cNvSpPr>
            <a:spLocks noGrp="1"/>
          </p:cNvSpPr>
          <p:nvPr>
            <p:ph type="pic" idx="2"/>
          </p:nvPr>
        </p:nvSpPr>
        <p:spPr>
          <a:xfrm>
            <a:off x="6096000" y="661482"/>
            <a:ext cx="5457217" cy="5535036"/>
          </a:xfrm>
          <a:prstGeom prst="rect">
            <a:avLst/>
          </a:prstGeom>
          <a:noFill/>
          <a:ln>
            <a:noFill/>
          </a:ln>
        </p:spPr>
      </p:sp>
      <p:sp>
        <p:nvSpPr>
          <p:cNvPr id="198" name="Google Shape;198;p136"/>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136"/>
          <p:cNvSpPr txBox="1">
            <a:spLocks noGrp="1"/>
          </p:cNvSpPr>
          <p:nvPr>
            <p:ph type="subTitle" idx="1"/>
          </p:nvPr>
        </p:nvSpPr>
        <p:spPr>
          <a:xfrm>
            <a:off x="638783"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136"/>
          <p:cNvSpPr txBox="1">
            <a:spLocks noGrp="1"/>
          </p:cNvSpPr>
          <p:nvPr>
            <p:ph type="body" idx="3"/>
          </p:nvPr>
        </p:nvSpPr>
        <p:spPr>
          <a:xfrm>
            <a:off x="638780"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01"/>
        <p:cNvGrpSpPr/>
        <p:nvPr/>
      </p:nvGrpSpPr>
      <p:grpSpPr>
        <a:xfrm>
          <a:off x="0" y="0"/>
          <a:ext cx="0" cy="0"/>
          <a:chOff x="0" y="0"/>
          <a:chExt cx="0" cy="0"/>
        </a:xfrm>
      </p:grpSpPr>
      <p:sp>
        <p:nvSpPr>
          <p:cNvPr id="202" name="Google Shape;202;p137"/>
          <p:cNvSpPr>
            <a:spLocks noGrp="1"/>
          </p:cNvSpPr>
          <p:nvPr>
            <p:ph type="pic" idx="2"/>
          </p:nvPr>
        </p:nvSpPr>
        <p:spPr>
          <a:xfrm>
            <a:off x="638783" y="661482"/>
            <a:ext cx="5457217" cy="5535036"/>
          </a:xfrm>
          <a:prstGeom prst="rect">
            <a:avLst/>
          </a:prstGeom>
          <a:noFill/>
          <a:ln>
            <a:noFill/>
          </a:ln>
        </p:spPr>
      </p:sp>
      <p:sp>
        <p:nvSpPr>
          <p:cNvPr id="203" name="Google Shape;203;p137"/>
          <p:cNvSpPr txBox="1">
            <a:spLocks noGrp="1"/>
          </p:cNvSpPr>
          <p:nvPr>
            <p:ph type="ctrTitle"/>
          </p:nvPr>
        </p:nvSpPr>
        <p:spPr>
          <a:xfrm>
            <a:off x="6781166"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4" name="Google Shape;204;p137"/>
          <p:cNvSpPr txBox="1">
            <a:spLocks noGrp="1"/>
          </p:cNvSpPr>
          <p:nvPr>
            <p:ph type="subTitle" idx="1"/>
          </p:nvPr>
        </p:nvSpPr>
        <p:spPr>
          <a:xfrm>
            <a:off x="6781166"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5" name="Google Shape;205;p137"/>
          <p:cNvSpPr txBox="1">
            <a:spLocks noGrp="1"/>
          </p:cNvSpPr>
          <p:nvPr>
            <p:ph type="body" idx="3"/>
          </p:nvPr>
        </p:nvSpPr>
        <p:spPr>
          <a:xfrm>
            <a:off x="6781166"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06"/>
        <p:cNvGrpSpPr/>
        <p:nvPr/>
      </p:nvGrpSpPr>
      <p:grpSpPr>
        <a:xfrm>
          <a:off x="0" y="0"/>
          <a:ext cx="0" cy="0"/>
          <a:chOff x="0" y="0"/>
          <a:chExt cx="0" cy="0"/>
        </a:xfrm>
      </p:grpSpPr>
      <p:sp>
        <p:nvSpPr>
          <p:cNvPr id="207" name="Google Shape;207;p138"/>
          <p:cNvSpPr>
            <a:spLocks noGrp="1"/>
          </p:cNvSpPr>
          <p:nvPr>
            <p:ph type="pic" idx="2"/>
          </p:nvPr>
        </p:nvSpPr>
        <p:spPr>
          <a:xfrm>
            <a:off x="6096000" y="0"/>
            <a:ext cx="6096000" cy="6858000"/>
          </a:xfrm>
          <a:prstGeom prst="rect">
            <a:avLst/>
          </a:prstGeom>
          <a:noFill/>
          <a:ln>
            <a:noFill/>
          </a:ln>
        </p:spPr>
      </p:sp>
      <p:sp>
        <p:nvSpPr>
          <p:cNvPr id="208" name="Google Shape;208;p138"/>
          <p:cNvSpPr txBox="1">
            <a:spLocks noGrp="1"/>
          </p:cNvSpPr>
          <p:nvPr>
            <p:ph type="title"/>
          </p:nvPr>
        </p:nvSpPr>
        <p:spPr>
          <a:xfrm>
            <a:off x="643647" y="725050"/>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9" name="Google Shape;209;p138"/>
          <p:cNvSpPr txBox="1">
            <a:spLocks noGrp="1"/>
          </p:cNvSpPr>
          <p:nvPr>
            <p:ph type="body" idx="1"/>
          </p:nvPr>
        </p:nvSpPr>
        <p:spPr>
          <a:xfrm>
            <a:off x="642938" y="1898374"/>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10"/>
        <p:cNvGrpSpPr/>
        <p:nvPr/>
      </p:nvGrpSpPr>
      <p:grpSpPr>
        <a:xfrm>
          <a:off x="0" y="0"/>
          <a:ext cx="0" cy="0"/>
          <a:chOff x="0" y="0"/>
          <a:chExt cx="0" cy="0"/>
        </a:xfrm>
      </p:grpSpPr>
      <p:sp>
        <p:nvSpPr>
          <p:cNvPr id="211" name="Google Shape;211;p139"/>
          <p:cNvSpPr>
            <a:spLocks noGrp="1"/>
          </p:cNvSpPr>
          <p:nvPr>
            <p:ph type="pic" idx="2"/>
          </p:nvPr>
        </p:nvSpPr>
        <p:spPr>
          <a:xfrm>
            <a:off x="0" y="0"/>
            <a:ext cx="6096000" cy="6858000"/>
          </a:xfrm>
          <a:prstGeom prst="rect">
            <a:avLst/>
          </a:prstGeom>
          <a:noFill/>
          <a:ln>
            <a:noFill/>
          </a:ln>
        </p:spPr>
      </p:sp>
      <p:sp>
        <p:nvSpPr>
          <p:cNvPr id="212" name="Google Shape;212;p139"/>
          <p:cNvSpPr txBox="1">
            <a:spLocks noGrp="1"/>
          </p:cNvSpPr>
          <p:nvPr>
            <p:ph type="title"/>
          </p:nvPr>
        </p:nvSpPr>
        <p:spPr>
          <a:xfrm>
            <a:off x="6477916" y="705172"/>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3" name="Google Shape;213;p139"/>
          <p:cNvSpPr txBox="1">
            <a:spLocks noGrp="1"/>
          </p:cNvSpPr>
          <p:nvPr>
            <p:ph type="body" idx="1"/>
          </p:nvPr>
        </p:nvSpPr>
        <p:spPr>
          <a:xfrm>
            <a:off x="6477916" y="1834552"/>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4"/>
        <p:cNvGrpSpPr/>
        <p:nvPr/>
      </p:nvGrpSpPr>
      <p:grpSpPr>
        <a:xfrm>
          <a:off x="0" y="0"/>
          <a:ext cx="0" cy="0"/>
          <a:chOff x="0" y="0"/>
          <a:chExt cx="0" cy="0"/>
        </a:xfrm>
      </p:grpSpPr>
      <p:sp>
        <p:nvSpPr>
          <p:cNvPr id="215" name="Google Shape;215;p140"/>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6" name="Google Shape;216;p140"/>
          <p:cNvSpPr txBox="1">
            <a:spLocks noGrp="1"/>
          </p:cNvSpPr>
          <p:nvPr>
            <p:ph type="body" idx="1"/>
          </p:nvPr>
        </p:nvSpPr>
        <p:spPr>
          <a:xfrm>
            <a:off x="593386" y="1928813"/>
            <a:ext cx="11011711"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2_Section Header">
  <p:cSld name="2_Section Header">
    <p:spTree>
      <p:nvGrpSpPr>
        <p:cNvPr id="1" name="Shape 217"/>
        <p:cNvGrpSpPr/>
        <p:nvPr/>
      </p:nvGrpSpPr>
      <p:grpSpPr>
        <a:xfrm>
          <a:off x="0" y="0"/>
          <a:ext cx="0" cy="0"/>
          <a:chOff x="0" y="0"/>
          <a:chExt cx="0" cy="0"/>
        </a:xfrm>
      </p:grpSpPr>
      <p:sp>
        <p:nvSpPr>
          <p:cNvPr id="218" name="Google Shape;218;p141"/>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9" name="Google Shape;219;p141"/>
          <p:cNvSpPr txBox="1">
            <a:spLocks noGrp="1"/>
          </p:cNvSpPr>
          <p:nvPr>
            <p:ph type="body" idx="1"/>
          </p:nvPr>
        </p:nvSpPr>
        <p:spPr>
          <a:xfrm>
            <a:off x="593386" y="1928813"/>
            <a:ext cx="11011711" cy="242621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0" name="Google Shape;220;p141"/>
          <p:cNvSpPr>
            <a:spLocks noGrp="1"/>
          </p:cNvSpPr>
          <p:nvPr>
            <p:ph type="pic" idx="2"/>
          </p:nvPr>
        </p:nvSpPr>
        <p:spPr>
          <a:xfrm>
            <a:off x="593725" y="4717684"/>
            <a:ext cx="11010900" cy="1459279"/>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221"/>
        <p:cNvGrpSpPr/>
        <p:nvPr/>
      </p:nvGrpSpPr>
      <p:grpSpPr>
        <a:xfrm>
          <a:off x="0" y="0"/>
          <a:ext cx="0" cy="0"/>
          <a:chOff x="0" y="0"/>
          <a:chExt cx="0" cy="0"/>
        </a:xfrm>
      </p:grpSpPr>
      <p:sp>
        <p:nvSpPr>
          <p:cNvPr id="222" name="Google Shape;222;p142"/>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3" name="Google Shape;223;p142"/>
          <p:cNvSpPr txBox="1">
            <a:spLocks noGrp="1"/>
          </p:cNvSpPr>
          <p:nvPr>
            <p:ph type="body" idx="1"/>
          </p:nvPr>
        </p:nvSpPr>
        <p:spPr>
          <a:xfrm>
            <a:off x="593387" y="1928813"/>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4" name="Google Shape;224;p142"/>
          <p:cNvSpPr>
            <a:spLocks noGrp="1"/>
          </p:cNvSpPr>
          <p:nvPr>
            <p:ph type="pic" idx="2"/>
          </p:nvPr>
        </p:nvSpPr>
        <p:spPr>
          <a:xfrm>
            <a:off x="6391275" y="1928813"/>
            <a:ext cx="5213350" cy="4248251"/>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3_Section Header">
  <p:cSld name="3_Section Header">
    <p:spTree>
      <p:nvGrpSpPr>
        <p:cNvPr id="1" name="Shape 225"/>
        <p:cNvGrpSpPr/>
        <p:nvPr/>
      </p:nvGrpSpPr>
      <p:grpSpPr>
        <a:xfrm>
          <a:off x="0" y="0"/>
          <a:ext cx="0" cy="0"/>
          <a:chOff x="0" y="0"/>
          <a:chExt cx="0" cy="0"/>
        </a:xfrm>
      </p:grpSpPr>
      <p:sp>
        <p:nvSpPr>
          <p:cNvPr id="226" name="Google Shape;226;p143"/>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7" name="Google Shape;227;p143"/>
          <p:cNvSpPr txBox="1">
            <a:spLocks noGrp="1"/>
          </p:cNvSpPr>
          <p:nvPr>
            <p:ph type="body" idx="1"/>
          </p:nvPr>
        </p:nvSpPr>
        <p:spPr>
          <a:xfrm>
            <a:off x="6374934" y="1906555"/>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28" name="Google Shape;228;p143"/>
          <p:cNvSpPr>
            <a:spLocks noGrp="1"/>
          </p:cNvSpPr>
          <p:nvPr>
            <p:ph type="pic" idx="2"/>
          </p:nvPr>
        </p:nvSpPr>
        <p:spPr>
          <a:xfrm>
            <a:off x="593386" y="1928813"/>
            <a:ext cx="5213350" cy="4248251"/>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29"/>
        <p:cNvGrpSpPr/>
        <p:nvPr/>
      </p:nvGrpSpPr>
      <p:grpSpPr>
        <a:xfrm>
          <a:off x="0" y="0"/>
          <a:ext cx="0" cy="0"/>
          <a:chOff x="0" y="0"/>
          <a:chExt cx="0" cy="0"/>
        </a:xfrm>
      </p:grpSpPr>
      <p:sp>
        <p:nvSpPr>
          <p:cNvPr id="230" name="Google Shape;230;p1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1" name="Google Shape;231;p1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2" name="Google Shape;232;p1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33"/>
        <p:cNvGrpSpPr/>
        <p:nvPr/>
      </p:nvGrpSpPr>
      <p:grpSpPr>
        <a:xfrm>
          <a:off x="0" y="0"/>
          <a:ext cx="0" cy="0"/>
          <a:chOff x="0" y="0"/>
          <a:chExt cx="0" cy="0"/>
        </a:xfrm>
      </p:grpSpPr>
      <p:sp>
        <p:nvSpPr>
          <p:cNvPr id="234" name="Google Shape;234;p1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5" name="Google Shape;235;p1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36" name="Google Shape;236;p1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7" name="Google Shape;237;p1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38" name="Google Shape;238;p1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39"/>
        <p:cNvGrpSpPr/>
        <p:nvPr/>
      </p:nvGrpSpPr>
      <p:grpSpPr>
        <a:xfrm>
          <a:off x="0" y="0"/>
          <a:ext cx="0" cy="0"/>
          <a:chOff x="0" y="0"/>
          <a:chExt cx="0" cy="0"/>
        </a:xfrm>
      </p:grpSpPr>
      <p:sp>
        <p:nvSpPr>
          <p:cNvPr id="240" name="Google Shape;240;p146"/>
          <p:cNvSpPr>
            <a:spLocks noGrp="1"/>
          </p:cNvSpPr>
          <p:nvPr>
            <p:ph type="pic" idx="2"/>
          </p:nvPr>
        </p:nvSpPr>
        <p:spPr>
          <a:xfrm>
            <a:off x="0" y="0"/>
            <a:ext cx="12192000" cy="6858000"/>
          </a:xfrm>
          <a:prstGeom prst="rect">
            <a:avLst/>
          </a:prstGeom>
          <a:noFill/>
          <a:ln>
            <a:noFill/>
          </a:ln>
        </p:spPr>
      </p:sp>
      <p:sp>
        <p:nvSpPr>
          <p:cNvPr id="241" name="Google Shape;241;p146"/>
          <p:cNvSpPr txBox="1">
            <a:spLocks noGrp="1"/>
          </p:cNvSpPr>
          <p:nvPr>
            <p:ph type="title"/>
          </p:nvPr>
        </p:nvSpPr>
        <p:spPr>
          <a:xfrm>
            <a:off x="0" y="4807916"/>
            <a:ext cx="121920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2" name="Google Shape;242;p146"/>
          <p:cNvSpPr txBox="1">
            <a:spLocks noGrp="1"/>
          </p:cNvSpPr>
          <p:nvPr>
            <p:ph type="body" idx="1"/>
          </p:nvPr>
        </p:nvSpPr>
        <p:spPr>
          <a:xfrm>
            <a:off x="0" y="724521"/>
            <a:ext cx="12192000" cy="918542"/>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1"/>
              </a:buClr>
              <a:buSzPts val="5400"/>
              <a:buNone/>
              <a:defRPr sz="5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1_Title Only">
  <p:cSld name="1_Title Only">
    <p:spTree>
      <p:nvGrpSpPr>
        <p:cNvPr id="1" name="Shape 243"/>
        <p:cNvGrpSpPr/>
        <p:nvPr/>
      </p:nvGrpSpPr>
      <p:grpSpPr>
        <a:xfrm>
          <a:off x="0" y="0"/>
          <a:ext cx="0" cy="0"/>
          <a:chOff x="0" y="0"/>
          <a:chExt cx="0" cy="0"/>
        </a:xfrm>
      </p:grpSpPr>
      <p:sp>
        <p:nvSpPr>
          <p:cNvPr id="244" name="Google Shape;244;p147"/>
          <p:cNvSpPr>
            <a:spLocks noGrp="1"/>
          </p:cNvSpPr>
          <p:nvPr>
            <p:ph type="pic" idx="2"/>
          </p:nvPr>
        </p:nvSpPr>
        <p:spPr>
          <a:xfrm>
            <a:off x="0" y="0"/>
            <a:ext cx="4246536" cy="6858000"/>
          </a:xfrm>
          <a:prstGeom prst="rect">
            <a:avLst/>
          </a:prstGeom>
          <a:noFill/>
          <a:ln>
            <a:noFill/>
          </a:ln>
        </p:spPr>
      </p:sp>
      <p:sp>
        <p:nvSpPr>
          <p:cNvPr id="245" name="Google Shape;245;p147"/>
          <p:cNvSpPr txBox="1">
            <a:spLocks noGrp="1"/>
          </p:cNvSpPr>
          <p:nvPr>
            <p:ph type="title"/>
          </p:nvPr>
        </p:nvSpPr>
        <p:spPr>
          <a:xfrm>
            <a:off x="0" y="4807916"/>
            <a:ext cx="424653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6" name="Google Shape;246;p147"/>
          <p:cNvSpPr txBox="1">
            <a:spLocks noGrp="1"/>
          </p:cNvSpPr>
          <p:nvPr>
            <p:ph type="body" idx="1"/>
          </p:nvPr>
        </p:nvSpPr>
        <p:spPr>
          <a:xfrm>
            <a:off x="5176434" y="724520"/>
            <a:ext cx="6385302" cy="540895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247"/>
        <p:cNvGrpSpPr/>
        <p:nvPr/>
      </p:nvGrpSpPr>
      <p:grpSpPr>
        <a:xfrm>
          <a:off x="0" y="0"/>
          <a:ext cx="0" cy="0"/>
          <a:chOff x="0" y="0"/>
          <a:chExt cx="0" cy="0"/>
        </a:xfrm>
      </p:grpSpPr>
      <p:sp>
        <p:nvSpPr>
          <p:cNvPr id="248" name="Google Shape;248;p148"/>
          <p:cNvSpPr>
            <a:spLocks noGrp="1"/>
          </p:cNvSpPr>
          <p:nvPr>
            <p:ph type="pic" idx="2"/>
          </p:nvPr>
        </p:nvSpPr>
        <p:spPr>
          <a:xfrm>
            <a:off x="629478" y="655638"/>
            <a:ext cx="10949609" cy="3708400"/>
          </a:xfrm>
          <a:prstGeom prst="rect">
            <a:avLst/>
          </a:prstGeom>
          <a:noFill/>
          <a:ln>
            <a:noFill/>
          </a:ln>
        </p:spPr>
      </p:sp>
      <p:sp>
        <p:nvSpPr>
          <p:cNvPr id="249" name="Google Shape;249;p148"/>
          <p:cNvSpPr txBox="1">
            <a:spLocks noGrp="1"/>
          </p:cNvSpPr>
          <p:nvPr>
            <p:ph type="title"/>
          </p:nvPr>
        </p:nvSpPr>
        <p:spPr>
          <a:xfrm>
            <a:off x="629479" y="5009322"/>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1_Title and Vertical Text">
  <p:cSld name="1_Title and Vertical Text">
    <p:spTree>
      <p:nvGrpSpPr>
        <p:cNvPr id="1" name="Shape 250"/>
        <p:cNvGrpSpPr/>
        <p:nvPr/>
      </p:nvGrpSpPr>
      <p:grpSpPr>
        <a:xfrm>
          <a:off x="0" y="0"/>
          <a:ext cx="0" cy="0"/>
          <a:chOff x="0" y="0"/>
          <a:chExt cx="0" cy="0"/>
        </a:xfrm>
      </p:grpSpPr>
      <p:sp>
        <p:nvSpPr>
          <p:cNvPr id="251" name="Google Shape;251;p149"/>
          <p:cNvSpPr>
            <a:spLocks noGrp="1"/>
          </p:cNvSpPr>
          <p:nvPr>
            <p:ph type="pic" idx="2"/>
          </p:nvPr>
        </p:nvSpPr>
        <p:spPr>
          <a:xfrm>
            <a:off x="629479" y="2473807"/>
            <a:ext cx="10949609" cy="3708400"/>
          </a:xfrm>
          <a:prstGeom prst="rect">
            <a:avLst/>
          </a:prstGeom>
          <a:noFill/>
          <a:ln>
            <a:noFill/>
          </a:ln>
        </p:spPr>
      </p:sp>
      <p:sp>
        <p:nvSpPr>
          <p:cNvPr id="252" name="Google Shape;252;p149"/>
          <p:cNvSpPr txBox="1">
            <a:spLocks noGrp="1"/>
          </p:cNvSpPr>
          <p:nvPr>
            <p:ph type="title"/>
          </p:nvPr>
        </p:nvSpPr>
        <p:spPr>
          <a:xfrm>
            <a:off x="629479" y="656674"/>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53"/>
        <p:cNvGrpSpPr/>
        <p:nvPr/>
      </p:nvGrpSpPr>
      <p:grpSpPr>
        <a:xfrm>
          <a:off x="0" y="0"/>
          <a:ext cx="0" cy="0"/>
          <a:chOff x="0" y="0"/>
          <a:chExt cx="0" cy="0"/>
        </a:xfrm>
      </p:grpSpPr>
      <p:sp>
        <p:nvSpPr>
          <p:cNvPr id="254" name="Google Shape;254;p150"/>
          <p:cNvSpPr>
            <a:spLocks noGrp="1"/>
          </p:cNvSpPr>
          <p:nvPr>
            <p:ph type="media" idx="2"/>
          </p:nvPr>
        </p:nvSpPr>
        <p:spPr>
          <a:xfrm>
            <a:off x="619932" y="681925"/>
            <a:ext cx="10926305" cy="5532896"/>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Vertical Title and Text">
  <p:cSld name="Vertical Title and Text">
    <p:spTree>
      <p:nvGrpSpPr>
        <p:cNvPr id="1" name="Shape 255"/>
        <p:cNvGrpSpPr/>
        <p:nvPr/>
      </p:nvGrpSpPr>
      <p:grpSpPr>
        <a:xfrm>
          <a:off x="0" y="0"/>
          <a:ext cx="0" cy="0"/>
          <a:chOff x="0" y="0"/>
          <a:chExt cx="0" cy="0"/>
        </a:xfrm>
      </p:grpSpPr>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chemeClr val="lt1"/>
        </a:solidFill>
        <a:effectLst/>
      </p:bgPr>
    </p:bg>
    <p:spTree>
      <p:nvGrpSpPr>
        <p:cNvPr id="1" name="Shape 256"/>
        <p:cNvGrpSpPr/>
        <p:nvPr/>
      </p:nvGrpSpPr>
      <p:grpSpPr>
        <a:xfrm>
          <a:off x="0" y="0"/>
          <a:ext cx="0" cy="0"/>
          <a:chOff x="0" y="0"/>
          <a:chExt cx="0" cy="0"/>
        </a:xfrm>
      </p:grpSpPr>
      <p:sp>
        <p:nvSpPr>
          <p:cNvPr id="257" name="Google Shape;257;p152"/>
          <p:cNvSpPr txBox="1">
            <a:spLocks noGrp="1"/>
          </p:cNvSpPr>
          <p:nvPr>
            <p:ph type="title"/>
          </p:nvPr>
        </p:nvSpPr>
        <p:spPr>
          <a:xfrm>
            <a:off x="686400" y="3323664"/>
            <a:ext cx="10819200" cy="1251600"/>
          </a:xfrm>
          <a:prstGeom prst="rect">
            <a:avLst/>
          </a:prstGeom>
          <a:noFill/>
          <a:ln>
            <a:noFill/>
          </a:ln>
        </p:spPr>
        <p:txBody>
          <a:bodyPr spcFirstLastPara="1" wrap="square" lIns="45725" tIns="45725" rIns="45725" bIns="45725" anchor="b" anchorCtr="0">
            <a:spAutoFit/>
          </a:bodyPr>
          <a:lstStyle>
            <a:lvl1pPr lvl="0" algn="ctr">
              <a:lnSpc>
                <a:spcPct val="100000"/>
              </a:lnSpc>
              <a:spcBef>
                <a:spcPts val="0"/>
              </a:spcBef>
              <a:spcAft>
                <a:spcPts val="0"/>
              </a:spcAft>
              <a:buClr>
                <a:schemeClr val="lt1"/>
              </a:buClr>
              <a:buSzPts val="2800"/>
              <a:buFont typeface="Calibri"/>
              <a:buNone/>
              <a:defRPr sz="7333">
                <a:solidFill>
                  <a:schemeClr val="dk1"/>
                </a:solidFill>
              </a:defRPr>
            </a:lvl1pPr>
            <a:lvl2pPr lvl="1" algn="l">
              <a:lnSpc>
                <a:spcPct val="100000"/>
              </a:lnSpc>
              <a:spcBef>
                <a:spcPts val="0"/>
              </a:spcBef>
              <a:spcAft>
                <a:spcPts val="0"/>
              </a:spcAft>
              <a:buClr>
                <a:schemeClr val="lt1"/>
              </a:buClr>
              <a:buSzPts val="3400"/>
              <a:buNone/>
              <a:defRPr sz="9066">
                <a:solidFill>
                  <a:schemeClr val="lt1"/>
                </a:solidFill>
              </a:defRPr>
            </a:lvl2pPr>
            <a:lvl3pPr lvl="2" algn="l">
              <a:lnSpc>
                <a:spcPct val="100000"/>
              </a:lnSpc>
              <a:spcBef>
                <a:spcPts val="0"/>
              </a:spcBef>
              <a:spcAft>
                <a:spcPts val="0"/>
              </a:spcAft>
              <a:buClr>
                <a:schemeClr val="lt1"/>
              </a:buClr>
              <a:buSzPts val="3400"/>
              <a:buNone/>
              <a:defRPr sz="9066">
                <a:solidFill>
                  <a:schemeClr val="lt1"/>
                </a:solidFill>
              </a:defRPr>
            </a:lvl3pPr>
            <a:lvl4pPr lvl="3" algn="l">
              <a:lnSpc>
                <a:spcPct val="100000"/>
              </a:lnSpc>
              <a:spcBef>
                <a:spcPts val="0"/>
              </a:spcBef>
              <a:spcAft>
                <a:spcPts val="0"/>
              </a:spcAft>
              <a:buClr>
                <a:schemeClr val="lt1"/>
              </a:buClr>
              <a:buSzPts val="3400"/>
              <a:buNone/>
              <a:defRPr sz="9066">
                <a:solidFill>
                  <a:schemeClr val="lt1"/>
                </a:solidFill>
              </a:defRPr>
            </a:lvl4pPr>
            <a:lvl5pPr lvl="4" algn="l">
              <a:lnSpc>
                <a:spcPct val="100000"/>
              </a:lnSpc>
              <a:spcBef>
                <a:spcPts val="0"/>
              </a:spcBef>
              <a:spcAft>
                <a:spcPts val="0"/>
              </a:spcAft>
              <a:buClr>
                <a:schemeClr val="lt1"/>
              </a:buClr>
              <a:buSzPts val="3400"/>
              <a:buNone/>
              <a:defRPr sz="9066">
                <a:solidFill>
                  <a:schemeClr val="lt1"/>
                </a:solidFill>
              </a:defRPr>
            </a:lvl5pPr>
            <a:lvl6pPr lvl="5" algn="l">
              <a:lnSpc>
                <a:spcPct val="100000"/>
              </a:lnSpc>
              <a:spcBef>
                <a:spcPts val="0"/>
              </a:spcBef>
              <a:spcAft>
                <a:spcPts val="0"/>
              </a:spcAft>
              <a:buClr>
                <a:schemeClr val="lt1"/>
              </a:buClr>
              <a:buSzPts val="3400"/>
              <a:buNone/>
              <a:defRPr sz="9066">
                <a:solidFill>
                  <a:schemeClr val="lt1"/>
                </a:solidFill>
              </a:defRPr>
            </a:lvl6pPr>
            <a:lvl7pPr lvl="6" algn="l">
              <a:lnSpc>
                <a:spcPct val="100000"/>
              </a:lnSpc>
              <a:spcBef>
                <a:spcPts val="0"/>
              </a:spcBef>
              <a:spcAft>
                <a:spcPts val="0"/>
              </a:spcAft>
              <a:buClr>
                <a:schemeClr val="lt1"/>
              </a:buClr>
              <a:buSzPts val="3400"/>
              <a:buNone/>
              <a:defRPr sz="9066">
                <a:solidFill>
                  <a:schemeClr val="lt1"/>
                </a:solidFill>
              </a:defRPr>
            </a:lvl7pPr>
            <a:lvl8pPr lvl="7" algn="l">
              <a:lnSpc>
                <a:spcPct val="100000"/>
              </a:lnSpc>
              <a:spcBef>
                <a:spcPts val="0"/>
              </a:spcBef>
              <a:spcAft>
                <a:spcPts val="0"/>
              </a:spcAft>
              <a:buClr>
                <a:schemeClr val="lt1"/>
              </a:buClr>
              <a:buSzPts val="3400"/>
              <a:buNone/>
              <a:defRPr sz="9066">
                <a:solidFill>
                  <a:schemeClr val="lt1"/>
                </a:solidFill>
              </a:defRPr>
            </a:lvl8pPr>
            <a:lvl9pPr lvl="8" algn="l">
              <a:lnSpc>
                <a:spcPct val="100000"/>
              </a:lnSpc>
              <a:spcBef>
                <a:spcPts val="0"/>
              </a:spcBef>
              <a:spcAft>
                <a:spcPts val="0"/>
              </a:spcAft>
              <a:buClr>
                <a:schemeClr val="lt1"/>
              </a:buClr>
              <a:buSzPts val="3400"/>
              <a:buNone/>
              <a:defRPr sz="9066">
                <a:solidFill>
                  <a:schemeClr val="lt1"/>
                </a:solidFill>
              </a:defRPr>
            </a:lvl9pPr>
          </a:lstStyle>
          <a:p>
            <a:endParaRPr/>
          </a:p>
        </p:txBody>
      </p:sp>
      <p:sp>
        <p:nvSpPr>
          <p:cNvPr id="258" name="Google Shape;258;p152"/>
          <p:cNvSpPr/>
          <p:nvPr/>
        </p:nvSpPr>
        <p:spPr>
          <a:xfrm>
            <a:off x="653801" y="612400"/>
            <a:ext cx="10884400" cy="5633200"/>
          </a:xfrm>
          <a:prstGeom prst="roundRect">
            <a:avLst>
              <a:gd name="adj" fmla="val 16667"/>
            </a:avLst>
          </a:prstGeom>
          <a:noFill/>
          <a:ln w="1430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400"/>
              <a:buFont typeface="Calibri"/>
              <a:buNone/>
            </a:pPr>
            <a:endParaRPr sz="1867"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259"/>
        <p:cNvGrpSpPr/>
        <p:nvPr/>
      </p:nvGrpSpPr>
      <p:grpSpPr>
        <a:xfrm>
          <a:off x="0" y="0"/>
          <a:ext cx="0" cy="0"/>
          <a:chOff x="0" y="0"/>
          <a:chExt cx="0" cy="0"/>
        </a:xfrm>
      </p:grpSpPr>
      <p:sp>
        <p:nvSpPr>
          <p:cNvPr id="260" name="Google Shape;260;p153"/>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61" name="Google Shape;261;p153"/>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262" name="Google Shape;262;p153"/>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
        <p:nvSpPr>
          <p:cNvPr id="263" name="Google Shape;263;p153"/>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457200" lvl="0" indent="-228600" algn="ctr">
              <a:lnSpc>
                <a:spcPct val="100000"/>
              </a:lnSpc>
              <a:spcBef>
                <a:spcPts val="1067"/>
              </a:spcBef>
              <a:spcAft>
                <a:spcPts val="0"/>
              </a:spcAft>
              <a:buClr>
                <a:schemeClr val="dk1"/>
              </a:buClr>
              <a:buSzPts val="2100"/>
              <a:buNone/>
              <a:defRPr sz="2800"/>
            </a:lvl1pPr>
            <a:lvl2pPr marL="914400" lvl="1" indent="-361950" algn="l">
              <a:lnSpc>
                <a:spcPct val="100000"/>
              </a:lnSpc>
              <a:spcBef>
                <a:spcPts val="1067"/>
              </a:spcBef>
              <a:spcAft>
                <a:spcPts val="0"/>
              </a:spcAft>
              <a:buClr>
                <a:schemeClr val="dk1"/>
              </a:buClr>
              <a:buSzPts val="2100"/>
              <a:buChar char="o"/>
              <a:defRPr sz="2800"/>
            </a:lvl2pPr>
            <a:lvl3pPr marL="1371600" lvl="2" indent="-361950" algn="l">
              <a:lnSpc>
                <a:spcPct val="100000"/>
              </a:lnSpc>
              <a:spcBef>
                <a:spcPts val="1067"/>
              </a:spcBef>
              <a:spcAft>
                <a:spcPts val="0"/>
              </a:spcAft>
              <a:buClr>
                <a:schemeClr val="dk1"/>
              </a:buClr>
              <a:buSzPts val="2100"/>
              <a:buChar char="–"/>
              <a:defRPr sz="2800"/>
            </a:lvl3pPr>
            <a:lvl4pPr marL="1828800" lvl="3" indent="-361950" algn="l">
              <a:lnSpc>
                <a:spcPct val="90000"/>
              </a:lnSpc>
              <a:spcBef>
                <a:spcPts val="533"/>
              </a:spcBef>
              <a:spcAft>
                <a:spcPts val="0"/>
              </a:spcAft>
              <a:buClr>
                <a:schemeClr val="dk1"/>
              </a:buClr>
              <a:buSzPts val="2100"/>
              <a:buChar char="•"/>
              <a:defRPr sz="2800"/>
            </a:lvl4pPr>
            <a:lvl5pPr marL="2286000" lvl="4" indent="-361950" algn="l">
              <a:lnSpc>
                <a:spcPct val="90000"/>
              </a:lnSpc>
              <a:spcBef>
                <a:spcPts val="533"/>
              </a:spcBef>
              <a:spcAft>
                <a:spcPts val="0"/>
              </a:spcAft>
              <a:buClr>
                <a:schemeClr val="dk1"/>
              </a:buClr>
              <a:buSzPts val="2100"/>
              <a:buChar char="•"/>
              <a:defRPr sz="2800"/>
            </a:lvl5pPr>
            <a:lvl6pPr marL="2743200" lvl="5" indent="-285750" algn="l">
              <a:lnSpc>
                <a:spcPct val="90000"/>
              </a:lnSpc>
              <a:spcBef>
                <a:spcPts val="533"/>
              </a:spcBef>
              <a:spcAft>
                <a:spcPts val="0"/>
              </a:spcAft>
              <a:buClr>
                <a:schemeClr val="dk1"/>
              </a:buClr>
              <a:buSzPts val="900"/>
              <a:buChar char="•"/>
              <a:defRPr/>
            </a:lvl6pPr>
            <a:lvl7pPr marL="3200400" lvl="6" indent="-285750" algn="l">
              <a:lnSpc>
                <a:spcPct val="90000"/>
              </a:lnSpc>
              <a:spcBef>
                <a:spcPts val="533"/>
              </a:spcBef>
              <a:spcAft>
                <a:spcPts val="0"/>
              </a:spcAft>
              <a:buClr>
                <a:schemeClr val="dk1"/>
              </a:buClr>
              <a:buSzPts val="900"/>
              <a:buChar char="•"/>
              <a:defRPr/>
            </a:lvl7pPr>
            <a:lvl8pPr marL="3657600" lvl="7" indent="-285750" algn="l">
              <a:lnSpc>
                <a:spcPct val="90000"/>
              </a:lnSpc>
              <a:spcBef>
                <a:spcPts val="533"/>
              </a:spcBef>
              <a:spcAft>
                <a:spcPts val="0"/>
              </a:spcAft>
              <a:buClr>
                <a:schemeClr val="dk1"/>
              </a:buClr>
              <a:buSzPts val="900"/>
              <a:buChar char="•"/>
              <a:defRPr/>
            </a:lvl8pPr>
            <a:lvl9pPr marL="4114800" lvl="8" indent="-285750" algn="l">
              <a:lnSpc>
                <a:spcPct val="90000"/>
              </a:lnSpc>
              <a:spcBef>
                <a:spcPts val="533"/>
              </a:spcBef>
              <a:spcAft>
                <a:spcPts val="0"/>
              </a:spcAft>
              <a:buClr>
                <a:schemeClr val="dk1"/>
              </a:buClr>
              <a:buSzPts val="900"/>
              <a:buChar char="•"/>
              <a:defRPr/>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itle and body A" type="tx">
  <p:cSld name="TITLE_AND_BODY">
    <p:spTree>
      <p:nvGrpSpPr>
        <p:cNvPr id="1" name="Shape 264"/>
        <p:cNvGrpSpPr/>
        <p:nvPr/>
      </p:nvGrpSpPr>
      <p:grpSpPr>
        <a:xfrm>
          <a:off x="0" y="0"/>
          <a:ext cx="0" cy="0"/>
          <a:chOff x="0" y="0"/>
          <a:chExt cx="0" cy="0"/>
        </a:xfrm>
      </p:grpSpPr>
      <p:sp>
        <p:nvSpPr>
          <p:cNvPr id="265" name="Google Shape;265;p154"/>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Clr>
                <a:schemeClr val="dk1"/>
              </a:buClr>
              <a:buSzPts val="1500"/>
              <a:buFont typeface="Calibri"/>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66" name="Google Shape;266;p154"/>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457200" lvl="0" indent="-279400" algn="l">
              <a:lnSpc>
                <a:spcPct val="115000"/>
              </a:lnSpc>
              <a:spcBef>
                <a:spcPts val="0"/>
              </a:spcBef>
              <a:spcAft>
                <a:spcPts val="0"/>
              </a:spcAft>
              <a:buClr>
                <a:schemeClr val="dk1"/>
              </a:buClr>
              <a:buSzPts val="800"/>
              <a:buChar char="●"/>
              <a:defRPr/>
            </a:lvl1pPr>
            <a:lvl2pPr marL="914400" lvl="1" indent="-279400" algn="l">
              <a:lnSpc>
                <a:spcPct val="115000"/>
              </a:lnSpc>
              <a:spcBef>
                <a:spcPts val="0"/>
              </a:spcBef>
              <a:spcAft>
                <a:spcPts val="0"/>
              </a:spcAft>
              <a:buClr>
                <a:schemeClr val="dk1"/>
              </a:buClr>
              <a:buSzPts val="800"/>
              <a:buChar char="○"/>
              <a:defRPr/>
            </a:lvl2pPr>
            <a:lvl3pPr marL="1371600" lvl="2" indent="-279400" algn="l">
              <a:lnSpc>
                <a:spcPct val="115000"/>
              </a:lnSpc>
              <a:spcBef>
                <a:spcPts val="0"/>
              </a:spcBef>
              <a:spcAft>
                <a:spcPts val="0"/>
              </a:spcAft>
              <a:buClr>
                <a:schemeClr val="dk1"/>
              </a:buClr>
              <a:buSzPts val="800"/>
              <a:buChar char="■"/>
              <a:defRPr/>
            </a:lvl3pPr>
            <a:lvl4pPr marL="1828800" lvl="3" indent="-279400" algn="l">
              <a:lnSpc>
                <a:spcPct val="115000"/>
              </a:lnSpc>
              <a:spcBef>
                <a:spcPts val="0"/>
              </a:spcBef>
              <a:spcAft>
                <a:spcPts val="0"/>
              </a:spcAft>
              <a:buClr>
                <a:schemeClr val="dk1"/>
              </a:buClr>
              <a:buSzPts val="800"/>
              <a:buChar char="●"/>
              <a:defRPr/>
            </a:lvl4pPr>
            <a:lvl5pPr marL="2286000" lvl="4" indent="-279400" algn="l">
              <a:lnSpc>
                <a:spcPct val="115000"/>
              </a:lnSpc>
              <a:spcBef>
                <a:spcPts val="0"/>
              </a:spcBef>
              <a:spcAft>
                <a:spcPts val="0"/>
              </a:spcAft>
              <a:buClr>
                <a:schemeClr val="dk1"/>
              </a:buClr>
              <a:buSzPts val="800"/>
              <a:buChar char="○"/>
              <a:defRPr/>
            </a:lvl5pPr>
            <a:lvl6pPr marL="2743200" lvl="5" indent="-279400" algn="l">
              <a:lnSpc>
                <a:spcPct val="115000"/>
              </a:lnSpc>
              <a:spcBef>
                <a:spcPts val="0"/>
              </a:spcBef>
              <a:spcAft>
                <a:spcPts val="0"/>
              </a:spcAft>
              <a:buClr>
                <a:schemeClr val="dk1"/>
              </a:buClr>
              <a:buSzPts val="800"/>
              <a:buChar char="■"/>
              <a:defRPr/>
            </a:lvl6pPr>
            <a:lvl7pPr marL="3200400" lvl="6" indent="-279400" algn="l">
              <a:lnSpc>
                <a:spcPct val="115000"/>
              </a:lnSpc>
              <a:spcBef>
                <a:spcPts val="0"/>
              </a:spcBef>
              <a:spcAft>
                <a:spcPts val="0"/>
              </a:spcAft>
              <a:buClr>
                <a:schemeClr val="dk1"/>
              </a:buClr>
              <a:buSzPts val="800"/>
              <a:buChar char="●"/>
              <a:defRPr/>
            </a:lvl7pPr>
            <a:lvl8pPr marL="3657600" lvl="7" indent="-279400" algn="l">
              <a:lnSpc>
                <a:spcPct val="115000"/>
              </a:lnSpc>
              <a:spcBef>
                <a:spcPts val="0"/>
              </a:spcBef>
              <a:spcAft>
                <a:spcPts val="0"/>
              </a:spcAft>
              <a:buClr>
                <a:schemeClr val="dk1"/>
              </a:buClr>
              <a:buSzPts val="800"/>
              <a:buChar char="○"/>
              <a:defRPr/>
            </a:lvl8pPr>
            <a:lvl9pPr marL="4114800" lvl="8" indent="-279400" algn="l">
              <a:lnSpc>
                <a:spcPct val="115000"/>
              </a:lnSpc>
              <a:spcBef>
                <a:spcPts val="0"/>
              </a:spcBef>
              <a:spcAft>
                <a:spcPts val="0"/>
              </a:spcAft>
              <a:buClr>
                <a:schemeClr val="dk1"/>
              </a:buClr>
              <a:buSzPts val="800"/>
              <a:buChar char="■"/>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3"/>
        <p:cNvGrpSpPr/>
        <p:nvPr/>
      </p:nvGrpSpPr>
      <p:grpSpPr>
        <a:xfrm>
          <a:off x="0" y="0"/>
          <a:ext cx="0" cy="0"/>
          <a:chOff x="0" y="0"/>
          <a:chExt cx="0" cy="0"/>
        </a:xfrm>
      </p:grpSpPr>
      <p:sp>
        <p:nvSpPr>
          <p:cNvPr id="274" name="Google Shape;274;p8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5" name="Google Shape;275;p8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6" name="Google Shape;276;p8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7" name="Google Shape;277;p8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8" name="Google Shape;278;p8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9" name="Google Shape;279;p8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80"/>
        <p:cNvGrpSpPr/>
        <p:nvPr/>
      </p:nvGrpSpPr>
      <p:grpSpPr>
        <a:xfrm>
          <a:off x="0" y="0"/>
          <a:ext cx="0" cy="0"/>
          <a:chOff x="0" y="0"/>
          <a:chExt cx="0" cy="0"/>
        </a:xfrm>
      </p:grpSpPr>
      <p:sp>
        <p:nvSpPr>
          <p:cNvPr id="281" name="Google Shape;281;p12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2" name="Google Shape;282;p12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3" name="Google Shape;283;p1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4" name="Google Shape;284;p1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5" name="Google Shape;285;p1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6"/>
        <p:cNvGrpSpPr/>
        <p:nvPr/>
      </p:nvGrpSpPr>
      <p:grpSpPr>
        <a:xfrm>
          <a:off x="0" y="0"/>
          <a:ext cx="0" cy="0"/>
          <a:chOff x="0" y="0"/>
          <a:chExt cx="0" cy="0"/>
        </a:xfrm>
      </p:grpSpPr>
      <p:sp>
        <p:nvSpPr>
          <p:cNvPr id="287" name="Google Shape;287;p1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8" name="Google Shape;288;p12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9" name="Google Shape;289;p1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0" name="Google Shape;290;p1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1" name="Google Shape;291;p1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2"/>
        <p:cNvGrpSpPr/>
        <p:nvPr/>
      </p:nvGrpSpPr>
      <p:grpSpPr>
        <a:xfrm>
          <a:off x="0" y="0"/>
          <a:ext cx="0" cy="0"/>
          <a:chOff x="0" y="0"/>
          <a:chExt cx="0" cy="0"/>
        </a:xfrm>
      </p:grpSpPr>
      <p:sp>
        <p:nvSpPr>
          <p:cNvPr id="293" name="Google Shape;293;p12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4" name="Google Shape;294;p12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295" name="Google Shape;295;p1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6" name="Google Shape;296;p1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7" name="Google Shape;297;p1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98"/>
        <p:cNvGrpSpPr/>
        <p:nvPr/>
      </p:nvGrpSpPr>
      <p:grpSpPr>
        <a:xfrm>
          <a:off x="0" y="0"/>
          <a:ext cx="0" cy="0"/>
          <a:chOff x="0" y="0"/>
          <a:chExt cx="0" cy="0"/>
        </a:xfrm>
      </p:grpSpPr>
      <p:sp>
        <p:nvSpPr>
          <p:cNvPr id="299" name="Google Shape;299;p12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0" name="Google Shape;300;p12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01" name="Google Shape;301;p12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2" name="Google Shape;302;p12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03" name="Google Shape;303;p12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4" name="Google Shape;304;p1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5" name="Google Shape;305;p1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6" name="Google Shape;306;p1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7"/>
        <p:cNvGrpSpPr/>
        <p:nvPr/>
      </p:nvGrpSpPr>
      <p:grpSpPr>
        <a:xfrm>
          <a:off x="0" y="0"/>
          <a:ext cx="0" cy="0"/>
          <a:chOff x="0" y="0"/>
          <a:chExt cx="0" cy="0"/>
        </a:xfrm>
      </p:grpSpPr>
      <p:sp>
        <p:nvSpPr>
          <p:cNvPr id="308" name="Google Shape;308;p1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9" name="Google Shape;309;p1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0" name="Google Shape;310;p1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1" name="Google Shape;311;p1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12"/>
        <p:cNvGrpSpPr/>
        <p:nvPr/>
      </p:nvGrpSpPr>
      <p:grpSpPr>
        <a:xfrm>
          <a:off x="0" y="0"/>
          <a:ext cx="0" cy="0"/>
          <a:chOff x="0" y="0"/>
          <a:chExt cx="0" cy="0"/>
        </a:xfrm>
      </p:grpSpPr>
      <p:sp>
        <p:nvSpPr>
          <p:cNvPr id="313" name="Google Shape;313;p1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4" name="Google Shape;314;p1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5" name="Google Shape;315;p1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16"/>
        <p:cNvGrpSpPr/>
        <p:nvPr/>
      </p:nvGrpSpPr>
      <p:grpSpPr>
        <a:xfrm>
          <a:off x="0" y="0"/>
          <a:ext cx="0" cy="0"/>
          <a:chOff x="0" y="0"/>
          <a:chExt cx="0" cy="0"/>
        </a:xfrm>
      </p:grpSpPr>
      <p:sp>
        <p:nvSpPr>
          <p:cNvPr id="317" name="Google Shape;317;p1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8" name="Google Shape;318;p1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19" name="Google Shape;319;p1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20" name="Google Shape;320;p1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1" name="Google Shape;321;p1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2" name="Google Shape;322;p1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23"/>
        <p:cNvGrpSpPr/>
        <p:nvPr/>
      </p:nvGrpSpPr>
      <p:grpSpPr>
        <a:xfrm>
          <a:off x="0" y="0"/>
          <a:ext cx="0" cy="0"/>
          <a:chOff x="0" y="0"/>
          <a:chExt cx="0" cy="0"/>
        </a:xfrm>
      </p:grpSpPr>
      <p:sp>
        <p:nvSpPr>
          <p:cNvPr id="324" name="Google Shape;324;p1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5" name="Google Shape;325;p128"/>
          <p:cNvSpPr>
            <a:spLocks noGrp="1"/>
          </p:cNvSpPr>
          <p:nvPr>
            <p:ph type="pic" idx="2"/>
          </p:nvPr>
        </p:nvSpPr>
        <p:spPr>
          <a:xfrm>
            <a:off x="5183188" y="987425"/>
            <a:ext cx="6172200" cy="4873625"/>
          </a:xfrm>
          <a:prstGeom prst="rect">
            <a:avLst/>
          </a:prstGeom>
          <a:noFill/>
          <a:ln>
            <a:noFill/>
          </a:ln>
        </p:spPr>
      </p:sp>
      <p:sp>
        <p:nvSpPr>
          <p:cNvPr id="326" name="Google Shape;326;p1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27" name="Google Shape;327;p1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8" name="Google Shape;328;p1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9" name="Google Shape;329;p1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30"/>
        <p:cNvGrpSpPr/>
        <p:nvPr/>
      </p:nvGrpSpPr>
      <p:grpSpPr>
        <a:xfrm>
          <a:off x="0" y="0"/>
          <a:ext cx="0" cy="0"/>
          <a:chOff x="0" y="0"/>
          <a:chExt cx="0" cy="0"/>
        </a:xfrm>
      </p:grpSpPr>
      <p:sp>
        <p:nvSpPr>
          <p:cNvPr id="331" name="Google Shape;331;p1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2" name="Google Shape;332;p1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3" name="Google Shape;333;p1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4" name="Google Shape;334;p1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5" name="Google Shape;335;p1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36"/>
        <p:cNvGrpSpPr/>
        <p:nvPr/>
      </p:nvGrpSpPr>
      <p:grpSpPr>
        <a:xfrm>
          <a:off x="0" y="0"/>
          <a:ext cx="0" cy="0"/>
          <a:chOff x="0" y="0"/>
          <a:chExt cx="0" cy="0"/>
        </a:xfrm>
      </p:grpSpPr>
      <p:sp>
        <p:nvSpPr>
          <p:cNvPr id="337" name="Google Shape;337;p1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8" name="Google Shape;338;p1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9" name="Google Shape;339;p1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0" name="Google Shape;340;p1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1" name="Google Shape;341;p1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48"/>
        <p:cNvGrpSpPr/>
        <p:nvPr/>
      </p:nvGrpSpPr>
      <p:grpSpPr>
        <a:xfrm>
          <a:off x="0" y="0"/>
          <a:ext cx="0" cy="0"/>
          <a:chOff x="0" y="0"/>
          <a:chExt cx="0" cy="0"/>
        </a:xfrm>
      </p:grpSpPr>
      <p:sp>
        <p:nvSpPr>
          <p:cNvPr id="349" name="Google Shape;349;p1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0" name="Google Shape;350;p1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1" name="Google Shape;351;p1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352"/>
        <p:cNvGrpSpPr/>
        <p:nvPr/>
      </p:nvGrpSpPr>
      <p:grpSpPr>
        <a:xfrm>
          <a:off x="0" y="0"/>
          <a:ext cx="0" cy="0"/>
          <a:chOff x="0" y="0"/>
          <a:chExt cx="0" cy="0"/>
        </a:xfrm>
      </p:grpSpPr>
      <p:sp>
        <p:nvSpPr>
          <p:cNvPr id="353" name="Google Shape;353;p2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54" name="Google Shape;354;p2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355" name="Google Shape;355;p26"/>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356"/>
        <p:cNvGrpSpPr/>
        <p:nvPr/>
      </p:nvGrpSpPr>
      <p:grpSpPr>
        <a:xfrm>
          <a:off x="0" y="0"/>
          <a:ext cx="0" cy="0"/>
          <a:chOff x="0" y="0"/>
          <a:chExt cx="0" cy="0"/>
        </a:xfrm>
      </p:grpSpPr>
      <p:sp>
        <p:nvSpPr>
          <p:cNvPr id="357" name="Google Shape;357;p27"/>
          <p:cNvSpPr txBox="1">
            <a:spLocks noGrp="1"/>
          </p:cNvSpPr>
          <p:nvPr>
            <p:ph type="title"/>
          </p:nvPr>
        </p:nvSpPr>
        <p:spPr>
          <a:xfrm>
            <a:off x="686400" y="3261956"/>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rgbClr val="000000"/>
              </a:buClr>
              <a:buSzPts val="5500"/>
              <a:buFont typeface="Calibri"/>
              <a:buNone/>
              <a:defRPr sz="7334">
                <a:solidFill>
                  <a:srgbClr val="000000"/>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358" name="Google Shape;358;p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359" name="Google Shape;359;p27"/>
          <p:cNvSpPr/>
          <p:nvPr/>
        </p:nvSpPr>
        <p:spPr>
          <a:xfrm>
            <a:off x="653800" y="612400"/>
            <a:ext cx="10884400" cy="5633200"/>
          </a:xfrm>
          <a:prstGeom prst="roundRect">
            <a:avLst>
              <a:gd name="adj" fmla="val 16667"/>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3600"/>
              <a:buFont typeface="Calibri"/>
              <a:buNone/>
            </a:pPr>
            <a:endParaRPr sz="2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60"/>
        <p:cNvGrpSpPr/>
        <p:nvPr/>
      </p:nvGrpSpPr>
      <p:grpSpPr>
        <a:xfrm>
          <a:off x="0" y="0"/>
          <a:ext cx="0" cy="0"/>
          <a:chOff x="0" y="0"/>
          <a:chExt cx="0" cy="0"/>
        </a:xfrm>
      </p:grpSpPr>
      <p:sp>
        <p:nvSpPr>
          <p:cNvPr id="361" name="Google Shape;361;p28"/>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362"/>
        <p:cNvGrpSpPr/>
        <p:nvPr/>
      </p:nvGrpSpPr>
      <p:grpSpPr>
        <a:xfrm>
          <a:off x="0" y="0"/>
          <a:ext cx="0" cy="0"/>
          <a:chOff x="0" y="0"/>
          <a:chExt cx="0" cy="0"/>
        </a:xfrm>
      </p:grpSpPr>
      <p:sp>
        <p:nvSpPr>
          <p:cNvPr id="363" name="Google Shape;363;p29"/>
          <p:cNvSpPr txBox="1">
            <a:spLocks noGrp="1"/>
          </p:cNvSpPr>
          <p:nvPr>
            <p:ph type="title"/>
          </p:nvPr>
        </p:nvSpPr>
        <p:spPr>
          <a:xfrm>
            <a:off x="686400" y="3261991"/>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chemeClr val="lt1"/>
              </a:buClr>
              <a:buSzPts val="5500"/>
              <a:buFont typeface="Calibri"/>
              <a:buNone/>
              <a:defRPr sz="7334">
                <a:solidFill>
                  <a:schemeClr val="lt1"/>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364" name="Google Shape;364;p29"/>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365" name="Google Shape;365;p29"/>
          <p:cNvSpPr/>
          <p:nvPr/>
        </p:nvSpPr>
        <p:spPr>
          <a:xfrm>
            <a:off x="653801" y="612400"/>
            <a:ext cx="10884400" cy="5633200"/>
          </a:xfrm>
          <a:prstGeom prst="roundRect">
            <a:avLst>
              <a:gd name="adj" fmla="val 16667"/>
            </a:avLst>
          </a:prstGeom>
          <a:noFill/>
          <a:ln w="2857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66"/>
        <p:cNvGrpSpPr/>
        <p:nvPr/>
      </p:nvGrpSpPr>
      <p:grpSpPr>
        <a:xfrm>
          <a:off x="0" y="0"/>
          <a:ext cx="0" cy="0"/>
          <a:chOff x="0" y="0"/>
          <a:chExt cx="0" cy="0"/>
        </a:xfrm>
      </p:grpSpPr>
      <p:sp>
        <p:nvSpPr>
          <p:cNvPr id="367" name="Google Shape;367;p30"/>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8" name="Google Shape;368;p30"/>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369" name="Google Shape;369;p3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0" name="Google Shape;370;p3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1" name="Google Shape;371;p3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72"/>
        <p:cNvGrpSpPr/>
        <p:nvPr/>
      </p:nvGrpSpPr>
      <p:grpSpPr>
        <a:xfrm>
          <a:off x="0" y="0"/>
          <a:ext cx="0" cy="0"/>
          <a:chOff x="0" y="0"/>
          <a:chExt cx="0" cy="0"/>
        </a:xfrm>
      </p:grpSpPr>
      <p:sp>
        <p:nvSpPr>
          <p:cNvPr id="373" name="Google Shape;373;p3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4" name="Google Shape;374;p31"/>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375" name="Google Shape;375;p3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6" name="Google Shape;376;p3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7" name="Google Shape;377;p3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8"/>
        <p:cNvGrpSpPr/>
        <p:nvPr/>
      </p:nvGrpSpPr>
      <p:grpSpPr>
        <a:xfrm>
          <a:off x="0" y="0"/>
          <a:ext cx="0" cy="0"/>
          <a:chOff x="0" y="0"/>
          <a:chExt cx="0" cy="0"/>
        </a:xfrm>
      </p:grpSpPr>
      <p:sp>
        <p:nvSpPr>
          <p:cNvPr id="379" name="Google Shape;379;p32"/>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0" name="Google Shape;380;p32"/>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381" name="Google Shape;381;p3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2" name="Google Shape;382;p3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3" name="Google Shape;383;p3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4"/>
        <p:cNvGrpSpPr/>
        <p:nvPr/>
      </p:nvGrpSpPr>
      <p:grpSpPr>
        <a:xfrm>
          <a:off x="0" y="0"/>
          <a:ext cx="0" cy="0"/>
          <a:chOff x="0" y="0"/>
          <a:chExt cx="0" cy="0"/>
        </a:xfrm>
      </p:grpSpPr>
      <p:sp>
        <p:nvSpPr>
          <p:cNvPr id="385" name="Google Shape;385;p33"/>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6" name="Google Shape;386;p33"/>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387" name="Google Shape;387;p33"/>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388" name="Google Shape;388;p3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9" name="Google Shape;389;p3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0" name="Google Shape;390;p3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91"/>
        <p:cNvGrpSpPr/>
        <p:nvPr/>
      </p:nvGrpSpPr>
      <p:grpSpPr>
        <a:xfrm>
          <a:off x="0" y="0"/>
          <a:ext cx="0" cy="0"/>
          <a:chOff x="0" y="0"/>
          <a:chExt cx="0" cy="0"/>
        </a:xfrm>
      </p:grpSpPr>
      <p:sp>
        <p:nvSpPr>
          <p:cNvPr id="392" name="Google Shape;392;p34"/>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3" name="Google Shape;393;p34"/>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394" name="Google Shape;394;p34"/>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395" name="Google Shape;395;p34"/>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396" name="Google Shape;396;p34"/>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397" name="Google Shape;397;p3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8" name="Google Shape;398;p3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9" name="Google Shape;399;p3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00"/>
        <p:cNvGrpSpPr/>
        <p:nvPr/>
      </p:nvGrpSpPr>
      <p:grpSpPr>
        <a:xfrm>
          <a:off x="0" y="0"/>
          <a:ext cx="0" cy="0"/>
          <a:chOff x="0" y="0"/>
          <a:chExt cx="0" cy="0"/>
        </a:xfrm>
      </p:grpSpPr>
      <p:sp>
        <p:nvSpPr>
          <p:cNvPr id="401" name="Google Shape;401;p35"/>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2" name="Google Shape;402;p3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3" name="Google Shape;403;p3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4" name="Google Shape;404;p3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05"/>
        <p:cNvGrpSpPr/>
        <p:nvPr/>
      </p:nvGrpSpPr>
      <p:grpSpPr>
        <a:xfrm>
          <a:off x="0" y="0"/>
          <a:ext cx="0" cy="0"/>
          <a:chOff x="0" y="0"/>
          <a:chExt cx="0" cy="0"/>
        </a:xfrm>
      </p:grpSpPr>
      <p:sp>
        <p:nvSpPr>
          <p:cNvPr id="406" name="Google Shape;406;p36"/>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7" name="Google Shape;407;p36"/>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408" name="Google Shape;408;p36"/>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409" name="Google Shape;409;p3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0" name="Google Shape;410;p3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1" name="Google Shape;411;p3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12"/>
        <p:cNvGrpSpPr/>
        <p:nvPr/>
      </p:nvGrpSpPr>
      <p:grpSpPr>
        <a:xfrm>
          <a:off x="0" y="0"/>
          <a:ext cx="0" cy="0"/>
          <a:chOff x="0" y="0"/>
          <a:chExt cx="0" cy="0"/>
        </a:xfrm>
      </p:grpSpPr>
      <p:sp>
        <p:nvSpPr>
          <p:cNvPr id="413" name="Google Shape;413;p37"/>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4" name="Google Shape;414;p37"/>
          <p:cNvSpPr>
            <a:spLocks noGrp="1"/>
          </p:cNvSpPr>
          <p:nvPr>
            <p:ph type="pic" idx="2"/>
          </p:nvPr>
        </p:nvSpPr>
        <p:spPr>
          <a:xfrm>
            <a:off x="1194859" y="408517"/>
            <a:ext cx="3657600" cy="2743200"/>
          </a:xfrm>
          <a:prstGeom prst="rect">
            <a:avLst/>
          </a:prstGeom>
          <a:noFill/>
          <a:ln>
            <a:noFill/>
          </a:ln>
        </p:spPr>
      </p:sp>
      <p:sp>
        <p:nvSpPr>
          <p:cNvPr id="415" name="Google Shape;415;p37"/>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416" name="Google Shape;416;p3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7" name="Google Shape;417;p3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8" name="Google Shape;418;p3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419"/>
        <p:cNvGrpSpPr/>
        <p:nvPr/>
      </p:nvGrpSpPr>
      <p:grpSpPr>
        <a:xfrm>
          <a:off x="0" y="0"/>
          <a:ext cx="0" cy="0"/>
          <a:chOff x="0" y="0"/>
          <a:chExt cx="0" cy="0"/>
        </a:xfrm>
      </p:grpSpPr>
      <p:sp>
        <p:nvSpPr>
          <p:cNvPr id="420" name="Google Shape;420;p38"/>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1" name="Google Shape;421;p38"/>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22" name="Google Shape;422;p3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3" name="Google Shape;423;p3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4" name="Google Shape;424;p3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25"/>
        <p:cNvGrpSpPr/>
        <p:nvPr/>
      </p:nvGrpSpPr>
      <p:grpSpPr>
        <a:xfrm>
          <a:off x="0" y="0"/>
          <a:ext cx="0" cy="0"/>
          <a:chOff x="0" y="0"/>
          <a:chExt cx="0" cy="0"/>
        </a:xfrm>
      </p:grpSpPr>
      <p:sp>
        <p:nvSpPr>
          <p:cNvPr id="426" name="Google Shape;426;p39"/>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7" name="Google Shape;427;p39"/>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28" name="Google Shape;428;p3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9" name="Google Shape;429;p3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0" name="Google Shape;430;p3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431"/>
        <p:cNvGrpSpPr/>
        <p:nvPr/>
      </p:nvGrpSpPr>
      <p:grpSpPr>
        <a:xfrm>
          <a:off x="0" y="0"/>
          <a:ext cx="0" cy="0"/>
          <a:chOff x="0" y="0"/>
          <a:chExt cx="0" cy="0"/>
        </a:xfrm>
      </p:grpSpPr>
      <p:sp>
        <p:nvSpPr>
          <p:cNvPr id="432" name="Google Shape;432;p40"/>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433" name="Google Shape;433;p40"/>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34" name="Google Shape;434;p40"/>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435"/>
        <p:cNvGrpSpPr/>
        <p:nvPr/>
      </p:nvGrpSpPr>
      <p:grpSpPr>
        <a:xfrm>
          <a:off x="0" y="0"/>
          <a:ext cx="0" cy="0"/>
          <a:chOff x="0" y="0"/>
          <a:chExt cx="0" cy="0"/>
        </a:xfrm>
      </p:grpSpPr>
      <p:sp>
        <p:nvSpPr>
          <p:cNvPr id="436" name="Google Shape;436;p41"/>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437" name="Google Shape;437;p41"/>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38" name="Google Shape;438;p41"/>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439"/>
        <p:cNvGrpSpPr/>
        <p:nvPr/>
      </p:nvGrpSpPr>
      <p:grpSpPr>
        <a:xfrm>
          <a:off x="0" y="0"/>
          <a:ext cx="0" cy="0"/>
          <a:chOff x="0" y="0"/>
          <a:chExt cx="0" cy="0"/>
        </a:xfrm>
      </p:grpSpPr>
      <p:sp>
        <p:nvSpPr>
          <p:cNvPr id="440" name="Google Shape;440;p42"/>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441" name="Google Shape;441;p42"/>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442" name="Google Shape;442;p4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49"/>
        <p:cNvGrpSpPr/>
        <p:nvPr/>
      </p:nvGrpSpPr>
      <p:grpSpPr>
        <a:xfrm>
          <a:off x="0" y="0"/>
          <a:ext cx="0" cy="0"/>
          <a:chOff x="0" y="0"/>
          <a:chExt cx="0" cy="0"/>
        </a:xfrm>
      </p:grpSpPr>
      <p:sp>
        <p:nvSpPr>
          <p:cNvPr id="450" name="Google Shape;450;p8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1" name="Google Shape;451;p8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2" name="Google Shape;452;p8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3" name="Google Shape;453;p8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4" name="Google Shape;454;p8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55"/>
        <p:cNvGrpSpPr/>
        <p:nvPr/>
      </p:nvGrpSpPr>
      <p:grpSpPr>
        <a:xfrm>
          <a:off x="0" y="0"/>
          <a:ext cx="0" cy="0"/>
          <a:chOff x="0" y="0"/>
          <a:chExt cx="0" cy="0"/>
        </a:xfrm>
      </p:grpSpPr>
      <p:sp>
        <p:nvSpPr>
          <p:cNvPr id="456" name="Google Shape;456;p15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7" name="Google Shape;457;p15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58" name="Google Shape;458;p1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9" name="Google Shape;459;p1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0" name="Google Shape;460;p1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61"/>
        <p:cNvGrpSpPr/>
        <p:nvPr/>
      </p:nvGrpSpPr>
      <p:grpSpPr>
        <a:xfrm>
          <a:off x="0" y="0"/>
          <a:ext cx="0" cy="0"/>
          <a:chOff x="0" y="0"/>
          <a:chExt cx="0" cy="0"/>
        </a:xfrm>
      </p:grpSpPr>
      <p:sp>
        <p:nvSpPr>
          <p:cNvPr id="462" name="Google Shape;462;p1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3" name="Google Shape;463;p1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4" name="Google Shape;464;p1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465"/>
        <p:cNvGrpSpPr/>
        <p:nvPr/>
      </p:nvGrpSpPr>
      <p:grpSpPr>
        <a:xfrm>
          <a:off x="0" y="0"/>
          <a:ext cx="0" cy="0"/>
          <a:chOff x="0" y="0"/>
          <a:chExt cx="0" cy="0"/>
        </a:xfrm>
      </p:grpSpPr>
      <p:sp>
        <p:nvSpPr>
          <p:cNvPr id="466" name="Google Shape;466;p15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467" name="Google Shape;467;p15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468" name="Google Shape;468;p157"/>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69"/>
        <p:cNvGrpSpPr/>
        <p:nvPr/>
      </p:nvGrpSpPr>
      <p:grpSpPr>
        <a:xfrm>
          <a:off x="0" y="0"/>
          <a:ext cx="0" cy="0"/>
          <a:chOff x="0" y="0"/>
          <a:chExt cx="0" cy="0"/>
        </a:xfrm>
      </p:grpSpPr>
      <p:sp>
        <p:nvSpPr>
          <p:cNvPr id="470" name="Google Shape;470;p15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1" name="Google Shape;471;p15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472" name="Google Shape;472;p1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3" name="Google Shape;473;p1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4" name="Google Shape;474;p1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5"/>
        <p:cNvGrpSpPr/>
        <p:nvPr/>
      </p:nvGrpSpPr>
      <p:grpSpPr>
        <a:xfrm>
          <a:off x="0" y="0"/>
          <a:ext cx="0" cy="0"/>
          <a:chOff x="0" y="0"/>
          <a:chExt cx="0" cy="0"/>
        </a:xfrm>
      </p:grpSpPr>
      <p:sp>
        <p:nvSpPr>
          <p:cNvPr id="476" name="Google Shape;476;p1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7" name="Google Shape;477;p15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8" name="Google Shape;478;p15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9" name="Google Shape;479;p1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0" name="Google Shape;480;p1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1" name="Google Shape;481;p1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2"/>
        <p:cNvGrpSpPr/>
        <p:nvPr/>
      </p:nvGrpSpPr>
      <p:grpSpPr>
        <a:xfrm>
          <a:off x="0" y="0"/>
          <a:ext cx="0" cy="0"/>
          <a:chOff x="0" y="0"/>
          <a:chExt cx="0" cy="0"/>
        </a:xfrm>
      </p:grpSpPr>
      <p:sp>
        <p:nvSpPr>
          <p:cNvPr id="483" name="Google Shape;483;p16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4" name="Google Shape;484;p16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5" name="Google Shape;485;p16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6" name="Google Shape;486;p16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7" name="Google Shape;487;p16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8" name="Google Shape;488;p1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9" name="Google Shape;489;p1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0" name="Google Shape;490;p1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1"/>
        <p:cNvGrpSpPr/>
        <p:nvPr/>
      </p:nvGrpSpPr>
      <p:grpSpPr>
        <a:xfrm>
          <a:off x="0" y="0"/>
          <a:ext cx="0" cy="0"/>
          <a:chOff x="0" y="0"/>
          <a:chExt cx="0" cy="0"/>
        </a:xfrm>
      </p:grpSpPr>
      <p:sp>
        <p:nvSpPr>
          <p:cNvPr id="492" name="Google Shape;492;p16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3" name="Google Shape;493;p1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4" name="Google Shape;494;p1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5" name="Google Shape;495;p1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96"/>
        <p:cNvGrpSpPr/>
        <p:nvPr/>
      </p:nvGrpSpPr>
      <p:grpSpPr>
        <a:xfrm>
          <a:off x="0" y="0"/>
          <a:ext cx="0" cy="0"/>
          <a:chOff x="0" y="0"/>
          <a:chExt cx="0" cy="0"/>
        </a:xfrm>
      </p:grpSpPr>
      <p:sp>
        <p:nvSpPr>
          <p:cNvPr id="497" name="Google Shape;497;p16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8" name="Google Shape;498;p16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99" name="Google Shape;499;p16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00" name="Google Shape;500;p1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1" name="Google Shape;501;p1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2" name="Google Shape;502;p1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03"/>
        <p:cNvGrpSpPr/>
        <p:nvPr/>
      </p:nvGrpSpPr>
      <p:grpSpPr>
        <a:xfrm>
          <a:off x="0" y="0"/>
          <a:ext cx="0" cy="0"/>
          <a:chOff x="0" y="0"/>
          <a:chExt cx="0" cy="0"/>
        </a:xfrm>
      </p:grpSpPr>
      <p:sp>
        <p:nvSpPr>
          <p:cNvPr id="504" name="Google Shape;504;p16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5" name="Google Shape;505;p163"/>
          <p:cNvSpPr>
            <a:spLocks noGrp="1"/>
          </p:cNvSpPr>
          <p:nvPr>
            <p:ph type="pic" idx="2"/>
          </p:nvPr>
        </p:nvSpPr>
        <p:spPr>
          <a:xfrm>
            <a:off x="5183188" y="987425"/>
            <a:ext cx="6172200" cy="4873625"/>
          </a:xfrm>
          <a:prstGeom prst="rect">
            <a:avLst/>
          </a:prstGeom>
          <a:noFill/>
          <a:ln>
            <a:noFill/>
          </a:ln>
        </p:spPr>
      </p:sp>
      <p:sp>
        <p:nvSpPr>
          <p:cNvPr id="506" name="Google Shape;506;p16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07" name="Google Shape;507;p1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8" name="Google Shape;508;p1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9" name="Google Shape;509;p1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10"/>
        <p:cNvGrpSpPr/>
        <p:nvPr/>
      </p:nvGrpSpPr>
      <p:grpSpPr>
        <a:xfrm>
          <a:off x="0" y="0"/>
          <a:ext cx="0" cy="0"/>
          <a:chOff x="0" y="0"/>
          <a:chExt cx="0" cy="0"/>
        </a:xfrm>
      </p:grpSpPr>
      <p:sp>
        <p:nvSpPr>
          <p:cNvPr id="511" name="Google Shape;511;p16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2" name="Google Shape;512;p16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3" name="Google Shape;513;p1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4" name="Google Shape;514;p1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5" name="Google Shape;515;p1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516"/>
        <p:cNvGrpSpPr/>
        <p:nvPr/>
      </p:nvGrpSpPr>
      <p:grpSpPr>
        <a:xfrm>
          <a:off x="0" y="0"/>
          <a:ext cx="0" cy="0"/>
          <a:chOff x="0" y="0"/>
          <a:chExt cx="0" cy="0"/>
        </a:xfrm>
      </p:grpSpPr>
      <p:sp>
        <p:nvSpPr>
          <p:cNvPr id="517" name="Google Shape;517;p16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8" name="Google Shape;518;p16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9" name="Google Shape;519;p1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0" name="Google Shape;520;p1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1" name="Google Shape;521;p1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682"/>
        <p:cNvGrpSpPr/>
        <p:nvPr/>
      </p:nvGrpSpPr>
      <p:grpSpPr>
        <a:xfrm>
          <a:off x="0" y="0"/>
          <a:ext cx="0" cy="0"/>
          <a:chOff x="0" y="0"/>
          <a:chExt cx="0" cy="0"/>
        </a:xfrm>
      </p:grpSpPr>
      <p:sp>
        <p:nvSpPr>
          <p:cNvPr id="683" name="Google Shape;683;p9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4" name="Google Shape;684;p9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685" name="Google Shape;685;p9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6" name="Google Shape;686;p9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7" name="Google Shape;687;p9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88"/>
        <p:cNvGrpSpPr/>
        <p:nvPr/>
      </p:nvGrpSpPr>
      <p:grpSpPr>
        <a:xfrm>
          <a:off x="0" y="0"/>
          <a:ext cx="0" cy="0"/>
          <a:chOff x="0" y="0"/>
          <a:chExt cx="0" cy="0"/>
        </a:xfrm>
      </p:grpSpPr>
      <p:sp>
        <p:nvSpPr>
          <p:cNvPr id="689" name="Google Shape;689;p9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0" name="Google Shape;690;p9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1" name="Google Shape;691;p9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2" name="Google Shape;692;p9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3" name="Google Shape;693;p9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94"/>
        <p:cNvGrpSpPr/>
        <p:nvPr/>
      </p:nvGrpSpPr>
      <p:grpSpPr>
        <a:xfrm>
          <a:off x="0" y="0"/>
          <a:ext cx="0" cy="0"/>
          <a:chOff x="0" y="0"/>
          <a:chExt cx="0" cy="0"/>
        </a:xfrm>
      </p:grpSpPr>
      <p:sp>
        <p:nvSpPr>
          <p:cNvPr id="695" name="Google Shape;695;p18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6" name="Google Shape;696;p18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697" name="Google Shape;697;p18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8" name="Google Shape;698;p18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9" name="Google Shape;699;p18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00"/>
        <p:cNvGrpSpPr/>
        <p:nvPr/>
      </p:nvGrpSpPr>
      <p:grpSpPr>
        <a:xfrm>
          <a:off x="0" y="0"/>
          <a:ext cx="0" cy="0"/>
          <a:chOff x="0" y="0"/>
          <a:chExt cx="0" cy="0"/>
        </a:xfrm>
      </p:grpSpPr>
      <p:sp>
        <p:nvSpPr>
          <p:cNvPr id="701" name="Google Shape;701;p18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2" name="Google Shape;702;p18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3" name="Google Shape;703;p18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4" name="Google Shape;704;p18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5" name="Google Shape;705;p18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6" name="Google Shape;706;p18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07"/>
        <p:cNvGrpSpPr/>
        <p:nvPr/>
      </p:nvGrpSpPr>
      <p:grpSpPr>
        <a:xfrm>
          <a:off x="0" y="0"/>
          <a:ext cx="0" cy="0"/>
          <a:chOff x="0" y="0"/>
          <a:chExt cx="0" cy="0"/>
        </a:xfrm>
      </p:grpSpPr>
      <p:sp>
        <p:nvSpPr>
          <p:cNvPr id="708" name="Google Shape;708;p18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9" name="Google Shape;709;p18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10" name="Google Shape;710;p18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1" name="Google Shape;711;p18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12" name="Google Shape;712;p18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3" name="Google Shape;713;p18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4" name="Google Shape;714;p18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5" name="Google Shape;715;p18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6"/>
        <p:cNvGrpSpPr/>
        <p:nvPr/>
      </p:nvGrpSpPr>
      <p:grpSpPr>
        <a:xfrm>
          <a:off x="0" y="0"/>
          <a:ext cx="0" cy="0"/>
          <a:chOff x="0" y="0"/>
          <a:chExt cx="0" cy="0"/>
        </a:xfrm>
      </p:grpSpPr>
      <p:sp>
        <p:nvSpPr>
          <p:cNvPr id="717" name="Google Shape;717;p18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8" name="Google Shape;718;p18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9" name="Google Shape;719;p18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0" name="Google Shape;720;p18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1"/>
        <p:cNvGrpSpPr/>
        <p:nvPr/>
      </p:nvGrpSpPr>
      <p:grpSpPr>
        <a:xfrm>
          <a:off x="0" y="0"/>
          <a:ext cx="0" cy="0"/>
          <a:chOff x="0" y="0"/>
          <a:chExt cx="0" cy="0"/>
        </a:xfrm>
      </p:grpSpPr>
      <p:sp>
        <p:nvSpPr>
          <p:cNvPr id="722" name="Google Shape;722;p18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3" name="Google Shape;723;p18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4" name="Google Shape;724;p18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5"/>
        <p:cNvGrpSpPr/>
        <p:nvPr/>
      </p:nvGrpSpPr>
      <p:grpSpPr>
        <a:xfrm>
          <a:off x="0" y="0"/>
          <a:ext cx="0" cy="0"/>
          <a:chOff x="0" y="0"/>
          <a:chExt cx="0" cy="0"/>
        </a:xfrm>
      </p:grpSpPr>
      <p:sp>
        <p:nvSpPr>
          <p:cNvPr id="726" name="Google Shape;726;p18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7" name="Google Shape;727;p18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28" name="Google Shape;728;p18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9" name="Google Shape;729;p18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0" name="Google Shape;730;p18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1" name="Google Shape;731;p18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2"/>
        <p:cNvGrpSpPr/>
        <p:nvPr/>
      </p:nvGrpSpPr>
      <p:grpSpPr>
        <a:xfrm>
          <a:off x="0" y="0"/>
          <a:ext cx="0" cy="0"/>
          <a:chOff x="0" y="0"/>
          <a:chExt cx="0" cy="0"/>
        </a:xfrm>
      </p:grpSpPr>
      <p:sp>
        <p:nvSpPr>
          <p:cNvPr id="733" name="Google Shape;733;p19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4" name="Google Shape;734;p190"/>
          <p:cNvSpPr>
            <a:spLocks noGrp="1"/>
          </p:cNvSpPr>
          <p:nvPr>
            <p:ph type="pic" idx="2"/>
          </p:nvPr>
        </p:nvSpPr>
        <p:spPr>
          <a:xfrm>
            <a:off x="5183188" y="987425"/>
            <a:ext cx="6172200" cy="4873625"/>
          </a:xfrm>
          <a:prstGeom prst="rect">
            <a:avLst/>
          </a:prstGeom>
          <a:noFill/>
          <a:ln>
            <a:noFill/>
          </a:ln>
        </p:spPr>
      </p:sp>
      <p:sp>
        <p:nvSpPr>
          <p:cNvPr id="735" name="Google Shape;735;p19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6" name="Google Shape;736;p19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7" name="Google Shape;737;p19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8" name="Google Shape;738;p19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9"/>
        <p:cNvGrpSpPr/>
        <p:nvPr/>
      </p:nvGrpSpPr>
      <p:grpSpPr>
        <a:xfrm>
          <a:off x="0" y="0"/>
          <a:ext cx="0" cy="0"/>
          <a:chOff x="0" y="0"/>
          <a:chExt cx="0" cy="0"/>
        </a:xfrm>
      </p:grpSpPr>
      <p:sp>
        <p:nvSpPr>
          <p:cNvPr id="740" name="Google Shape;740;p19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1" name="Google Shape;741;p19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2" name="Google Shape;742;p19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3" name="Google Shape;743;p19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4" name="Google Shape;744;p19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5"/>
        <p:cNvGrpSpPr/>
        <p:nvPr/>
      </p:nvGrpSpPr>
      <p:grpSpPr>
        <a:xfrm>
          <a:off x="0" y="0"/>
          <a:ext cx="0" cy="0"/>
          <a:chOff x="0" y="0"/>
          <a:chExt cx="0" cy="0"/>
        </a:xfrm>
      </p:grpSpPr>
      <p:sp>
        <p:nvSpPr>
          <p:cNvPr id="746" name="Google Shape;746;p19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7" name="Google Shape;747;p19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8" name="Google Shape;748;p19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9" name="Google Shape;749;p19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0" name="Google Shape;750;p19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57"/>
        <p:cNvGrpSpPr/>
        <p:nvPr/>
      </p:nvGrpSpPr>
      <p:grpSpPr>
        <a:xfrm>
          <a:off x="0" y="0"/>
          <a:ext cx="0" cy="0"/>
          <a:chOff x="0" y="0"/>
          <a:chExt cx="0" cy="0"/>
        </a:xfrm>
      </p:grpSpPr>
      <p:sp>
        <p:nvSpPr>
          <p:cNvPr id="758" name="Google Shape;758;p9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9" name="Google Shape;759;p9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0" name="Google Shape;760;p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61"/>
        <p:cNvGrpSpPr/>
        <p:nvPr/>
      </p:nvGrpSpPr>
      <p:grpSpPr>
        <a:xfrm>
          <a:off x="0" y="0"/>
          <a:ext cx="0" cy="0"/>
          <a:chOff x="0" y="0"/>
          <a:chExt cx="0" cy="0"/>
        </a:xfrm>
      </p:grpSpPr>
      <p:sp>
        <p:nvSpPr>
          <p:cNvPr id="762" name="Google Shape;762;p19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3" name="Google Shape;763;p19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64" name="Google Shape;764;p19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5" name="Google Shape;765;p19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6" name="Google Shape;766;p19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67"/>
        <p:cNvGrpSpPr/>
        <p:nvPr/>
      </p:nvGrpSpPr>
      <p:grpSpPr>
        <a:xfrm>
          <a:off x="0" y="0"/>
          <a:ext cx="0" cy="0"/>
          <a:chOff x="0" y="0"/>
          <a:chExt cx="0" cy="0"/>
        </a:xfrm>
      </p:grpSpPr>
      <p:sp>
        <p:nvSpPr>
          <p:cNvPr id="768" name="Google Shape;768;p19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9" name="Google Shape;769;p19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0" name="Google Shape;770;p19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1" name="Google Shape;771;p19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2" name="Google Shape;772;p19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73"/>
        <p:cNvGrpSpPr/>
        <p:nvPr/>
      </p:nvGrpSpPr>
      <p:grpSpPr>
        <a:xfrm>
          <a:off x="0" y="0"/>
          <a:ext cx="0" cy="0"/>
          <a:chOff x="0" y="0"/>
          <a:chExt cx="0" cy="0"/>
        </a:xfrm>
      </p:grpSpPr>
      <p:sp>
        <p:nvSpPr>
          <p:cNvPr id="774" name="Google Shape;774;p19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5" name="Google Shape;775;p19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776" name="Google Shape;776;p19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7" name="Google Shape;777;p19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8" name="Google Shape;778;p19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79"/>
        <p:cNvGrpSpPr/>
        <p:nvPr/>
      </p:nvGrpSpPr>
      <p:grpSpPr>
        <a:xfrm>
          <a:off x="0" y="0"/>
          <a:ext cx="0" cy="0"/>
          <a:chOff x="0" y="0"/>
          <a:chExt cx="0" cy="0"/>
        </a:xfrm>
      </p:grpSpPr>
      <p:sp>
        <p:nvSpPr>
          <p:cNvPr id="780" name="Google Shape;780;p19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1" name="Google Shape;781;p19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2" name="Google Shape;782;p19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3" name="Google Shape;783;p19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4" name="Google Shape;784;p19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5" name="Google Shape;785;p1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86"/>
        <p:cNvGrpSpPr/>
        <p:nvPr/>
      </p:nvGrpSpPr>
      <p:grpSpPr>
        <a:xfrm>
          <a:off x="0" y="0"/>
          <a:ext cx="0" cy="0"/>
          <a:chOff x="0" y="0"/>
          <a:chExt cx="0" cy="0"/>
        </a:xfrm>
      </p:grpSpPr>
      <p:sp>
        <p:nvSpPr>
          <p:cNvPr id="787" name="Google Shape;787;p19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8" name="Google Shape;788;p19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89" name="Google Shape;789;p19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0" name="Google Shape;790;p19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91" name="Google Shape;791;p19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2" name="Google Shape;792;p19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3" name="Google Shape;793;p19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4" name="Google Shape;794;p19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95"/>
        <p:cNvGrpSpPr/>
        <p:nvPr/>
      </p:nvGrpSpPr>
      <p:grpSpPr>
        <a:xfrm>
          <a:off x="0" y="0"/>
          <a:ext cx="0" cy="0"/>
          <a:chOff x="0" y="0"/>
          <a:chExt cx="0" cy="0"/>
        </a:xfrm>
      </p:grpSpPr>
      <p:sp>
        <p:nvSpPr>
          <p:cNvPr id="796" name="Google Shape;796;p19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7" name="Google Shape;797;p1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8" name="Google Shape;798;p1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9" name="Google Shape;799;p1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0"/>
        <p:cNvGrpSpPr/>
        <p:nvPr/>
      </p:nvGrpSpPr>
      <p:grpSpPr>
        <a:xfrm>
          <a:off x="0" y="0"/>
          <a:ext cx="0" cy="0"/>
          <a:chOff x="0" y="0"/>
          <a:chExt cx="0" cy="0"/>
        </a:xfrm>
      </p:grpSpPr>
      <p:sp>
        <p:nvSpPr>
          <p:cNvPr id="801" name="Google Shape;801;p19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2" name="Google Shape;802;p19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803" name="Google Shape;803;p19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04" name="Google Shape;804;p1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5" name="Google Shape;805;p1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6" name="Google Shape;806;p1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07"/>
        <p:cNvGrpSpPr/>
        <p:nvPr/>
      </p:nvGrpSpPr>
      <p:grpSpPr>
        <a:xfrm>
          <a:off x="0" y="0"/>
          <a:ext cx="0" cy="0"/>
          <a:chOff x="0" y="0"/>
          <a:chExt cx="0" cy="0"/>
        </a:xfrm>
      </p:grpSpPr>
      <p:sp>
        <p:nvSpPr>
          <p:cNvPr id="808" name="Google Shape;808;p20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9" name="Google Shape;809;p200"/>
          <p:cNvSpPr>
            <a:spLocks noGrp="1"/>
          </p:cNvSpPr>
          <p:nvPr>
            <p:ph type="pic" idx="2"/>
          </p:nvPr>
        </p:nvSpPr>
        <p:spPr>
          <a:xfrm>
            <a:off x="5183188" y="987425"/>
            <a:ext cx="6172200" cy="4873625"/>
          </a:xfrm>
          <a:prstGeom prst="rect">
            <a:avLst/>
          </a:prstGeom>
          <a:noFill/>
          <a:ln>
            <a:noFill/>
          </a:ln>
        </p:spPr>
      </p:sp>
      <p:sp>
        <p:nvSpPr>
          <p:cNvPr id="810" name="Google Shape;810;p20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11" name="Google Shape;811;p2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2" name="Google Shape;812;p2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3" name="Google Shape;813;p2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4"/>
        <p:cNvGrpSpPr/>
        <p:nvPr/>
      </p:nvGrpSpPr>
      <p:grpSpPr>
        <a:xfrm>
          <a:off x="0" y="0"/>
          <a:ext cx="0" cy="0"/>
          <a:chOff x="0" y="0"/>
          <a:chExt cx="0" cy="0"/>
        </a:xfrm>
      </p:grpSpPr>
      <p:sp>
        <p:nvSpPr>
          <p:cNvPr id="815" name="Google Shape;815;p20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6" name="Google Shape;816;p20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7" name="Google Shape;817;p2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8" name="Google Shape;818;p2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9" name="Google Shape;819;p2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20"/>
        <p:cNvGrpSpPr/>
        <p:nvPr/>
      </p:nvGrpSpPr>
      <p:grpSpPr>
        <a:xfrm>
          <a:off x="0" y="0"/>
          <a:ext cx="0" cy="0"/>
          <a:chOff x="0" y="0"/>
          <a:chExt cx="0" cy="0"/>
        </a:xfrm>
      </p:grpSpPr>
      <p:sp>
        <p:nvSpPr>
          <p:cNvPr id="821" name="Google Shape;821;p20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2" name="Google Shape;822;p20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3" name="Google Shape;823;p2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4" name="Google Shape;824;p2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5" name="Google Shape;825;p2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826"/>
        <p:cNvGrpSpPr/>
        <p:nvPr/>
      </p:nvGrpSpPr>
      <p:grpSpPr>
        <a:xfrm>
          <a:off x="0" y="0"/>
          <a:ext cx="0" cy="0"/>
          <a:chOff x="0" y="0"/>
          <a:chExt cx="0" cy="0"/>
        </a:xfrm>
      </p:grpSpPr>
      <p:sp>
        <p:nvSpPr>
          <p:cNvPr id="827" name="Google Shape;827;p20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828" name="Google Shape;828;p20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829" name="Google Shape;829;p203"/>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36"/>
        <p:cNvGrpSpPr/>
        <p:nvPr/>
      </p:nvGrpSpPr>
      <p:grpSpPr>
        <a:xfrm>
          <a:off x="0" y="0"/>
          <a:ext cx="0" cy="0"/>
          <a:chOff x="0" y="0"/>
          <a:chExt cx="0" cy="0"/>
        </a:xfrm>
      </p:grpSpPr>
      <p:sp>
        <p:nvSpPr>
          <p:cNvPr id="837" name="Google Shape;837;p9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8" name="Google Shape;838;p9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839" name="Google Shape;839;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0" name="Google Shape;840;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1" name="Google Shape;841;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842"/>
        <p:cNvGrpSpPr/>
        <p:nvPr/>
      </p:nvGrpSpPr>
      <p:grpSpPr>
        <a:xfrm>
          <a:off x="0" y="0"/>
          <a:ext cx="0" cy="0"/>
          <a:chOff x="0" y="0"/>
          <a:chExt cx="0" cy="0"/>
        </a:xfrm>
      </p:grpSpPr>
      <p:sp>
        <p:nvSpPr>
          <p:cNvPr id="843" name="Google Shape;843;p10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4" name="Google Shape;844;p10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5" name="Google Shape;845;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6" name="Google Shape;846;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7" name="Google Shape;847;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848"/>
        <p:cNvGrpSpPr/>
        <p:nvPr/>
      </p:nvGrpSpPr>
      <p:grpSpPr>
        <a:xfrm>
          <a:off x="0" y="0"/>
          <a:ext cx="0" cy="0"/>
          <a:chOff x="0" y="0"/>
          <a:chExt cx="0" cy="0"/>
        </a:xfrm>
      </p:grpSpPr>
      <p:sp>
        <p:nvSpPr>
          <p:cNvPr id="849" name="Google Shape;849;p20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0" name="Google Shape;850;p20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851" name="Google Shape;851;p2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2" name="Google Shape;852;p2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3" name="Google Shape;853;p2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854"/>
        <p:cNvGrpSpPr/>
        <p:nvPr/>
      </p:nvGrpSpPr>
      <p:grpSpPr>
        <a:xfrm>
          <a:off x="0" y="0"/>
          <a:ext cx="0" cy="0"/>
          <a:chOff x="0" y="0"/>
          <a:chExt cx="0" cy="0"/>
        </a:xfrm>
      </p:grpSpPr>
      <p:sp>
        <p:nvSpPr>
          <p:cNvPr id="855" name="Google Shape;855;p20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6" name="Google Shape;856;p20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7" name="Google Shape;857;p20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8" name="Google Shape;858;p2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9" name="Google Shape;859;p2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0" name="Google Shape;860;p2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61"/>
        <p:cNvGrpSpPr/>
        <p:nvPr/>
      </p:nvGrpSpPr>
      <p:grpSpPr>
        <a:xfrm>
          <a:off x="0" y="0"/>
          <a:ext cx="0" cy="0"/>
          <a:chOff x="0" y="0"/>
          <a:chExt cx="0" cy="0"/>
        </a:xfrm>
      </p:grpSpPr>
      <p:sp>
        <p:nvSpPr>
          <p:cNvPr id="862" name="Google Shape;862;p20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3" name="Google Shape;863;p20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64" name="Google Shape;864;p20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5" name="Google Shape;865;p20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66" name="Google Shape;866;p20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7" name="Google Shape;867;p20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8" name="Google Shape;868;p20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9" name="Google Shape;869;p20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70"/>
        <p:cNvGrpSpPr/>
        <p:nvPr/>
      </p:nvGrpSpPr>
      <p:grpSpPr>
        <a:xfrm>
          <a:off x="0" y="0"/>
          <a:ext cx="0" cy="0"/>
          <a:chOff x="0" y="0"/>
          <a:chExt cx="0" cy="0"/>
        </a:xfrm>
      </p:grpSpPr>
      <p:sp>
        <p:nvSpPr>
          <p:cNvPr id="871" name="Google Shape;871;p20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2" name="Google Shape;872;p20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3" name="Google Shape;873;p20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4" name="Google Shape;874;p20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75"/>
        <p:cNvGrpSpPr/>
        <p:nvPr/>
      </p:nvGrpSpPr>
      <p:grpSpPr>
        <a:xfrm>
          <a:off x="0" y="0"/>
          <a:ext cx="0" cy="0"/>
          <a:chOff x="0" y="0"/>
          <a:chExt cx="0" cy="0"/>
        </a:xfrm>
      </p:grpSpPr>
      <p:sp>
        <p:nvSpPr>
          <p:cNvPr id="876" name="Google Shape;876;p20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7" name="Google Shape;877;p20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8" name="Google Shape;878;p20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79"/>
        <p:cNvGrpSpPr/>
        <p:nvPr/>
      </p:nvGrpSpPr>
      <p:grpSpPr>
        <a:xfrm>
          <a:off x="0" y="0"/>
          <a:ext cx="0" cy="0"/>
          <a:chOff x="0" y="0"/>
          <a:chExt cx="0" cy="0"/>
        </a:xfrm>
      </p:grpSpPr>
      <p:sp>
        <p:nvSpPr>
          <p:cNvPr id="880" name="Google Shape;880;p20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1" name="Google Shape;881;p20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882" name="Google Shape;882;p20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83" name="Google Shape;883;p20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4" name="Google Shape;884;p20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5" name="Google Shape;885;p20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86"/>
        <p:cNvGrpSpPr/>
        <p:nvPr/>
      </p:nvGrpSpPr>
      <p:grpSpPr>
        <a:xfrm>
          <a:off x="0" y="0"/>
          <a:ext cx="0" cy="0"/>
          <a:chOff x="0" y="0"/>
          <a:chExt cx="0" cy="0"/>
        </a:xfrm>
      </p:grpSpPr>
      <p:sp>
        <p:nvSpPr>
          <p:cNvPr id="887" name="Google Shape;887;p2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8" name="Google Shape;888;p210"/>
          <p:cNvSpPr>
            <a:spLocks noGrp="1"/>
          </p:cNvSpPr>
          <p:nvPr>
            <p:ph type="pic" idx="2"/>
          </p:nvPr>
        </p:nvSpPr>
        <p:spPr>
          <a:xfrm>
            <a:off x="5183188" y="987425"/>
            <a:ext cx="6172200" cy="4873625"/>
          </a:xfrm>
          <a:prstGeom prst="rect">
            <a:avLst/>
          </a:prstGeom>
          <a:noFill/>
          <a:ln>
            <a:noFill/>
          </a:ln>
        </p:spPr>
      </p:sp>
      <p:sp>
        <p:nvSpPr>
          <p:cNvPr id="889" name="Google Shape;889;p2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90" name="Google Shape;890;p2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1" name="Google Shape;891;p2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2" name="Google Shape;892;p2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93"/>
        <p:cNvGrpSpPr/>
        <p:nvPr/>
      </p:nvGrpSpPr>
      <p:grpSpPr>
        <a:xfrm>
          <a:off x="0" y="0"/>
          <a:ext cx="0" cy="0"/>
          <a:chOff x="0" y="0"/>
          <a:chExt cx="0" cy="0"/>
        </a:xfrm>
      </p:grpSpPr>
      <p:sp>
        <p:nvSpPr>
          <p:cNvPr id="894" name="Google Shape;894;p2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5" name="Google Shape;895;p2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6" name="Google Shape;896;p2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7" name="Google Shape;897;p2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8" name="Google Shape;898;p2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99"/>
        <p:cNvGrpSpPr/>
        <p:nvPr/>
      </p:nvGrpSpPr>
      <p:grpSpPr>
        <a:xfrm>
          <a:off x="0" y="0"/>
          <a:ext cx="0" cy="0"/>
          <a:chOff x="0" y="0"/>
          <a:chExt cx="0" cy="0"/>
        </a:xfrm>
      </p:grpSpPr>
      <p:sp>
        <p:nvSpPr>
          <p:cNvPr id="900" name="Google Shape;900;p2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1" name="Google Shape;901;p2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2" name="Google Shape;902;p2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3" name="Google Shape;903;p2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4" name="Google Shape;904;p2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11"/>
        <p:cNvGrpSpPr/>
        <p:nvPr/>
      </p:nvGrpSpPr>
      <p:grpSpPr>
        <a:xfrm>
          <a:off x="0" y="0"/>
          <a:ext cx="0" cy="0"/>
          <a:chOff x="0" y="0"/>
          <a:chExt cx="0" cy="0"/>
        </a:xfrm>
      </p:grpSpPr>
      <p:sp>
        <p:nvSpPr>
          <p:cNvPr id="912" name="Google Shape;912;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3" name="Google Shape;913;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4" name="Google Shape;914;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15"/>
        <p:cNvGrpSpPr/>
        <p:nvPr/>
      </p:nvGrpSpPr>
      <p:grpSpPr>
        <a:xfrm>
          <a:off x="0" y="0"/>
          <a:ext cx="0" cy="0"/>
          <a:chOff x="0" y="0"/>
          <a:chExt cx="0" cy="0"/>
        </a:xfrm>
      </p:grpSpPr>
      <p:sp>
        <p:nvSpPr>
          <p:cNvPr id="916" name="Google Shape;916;p2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7" name="Google Shape;917;p21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18" name="Google Shape;918;p2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9" name="Google Shape;919;p2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0" name="Google Shape;920;p2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21"/>
        <p:cNvGrpSpPr/>
        <p:nvPr/>
      </p:nvGrpSpPr>
      <p:grpSpPr>
        <a:xfrm>
          <a:off x="0" y="0"/>
          <a:ext cx="0" cy="0"/>
          <a:chOff x="0" y="0"/>
          <a:chExt cx="0" cy="0"/>
        </a:xfrm>
      </p:grpSpPr>
      <p:sp>
        <p:nvSpPr>
          <p:cNvPr id="922" name="Google Shape;922;p2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3" name="Google Shape;923;p2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24" name="Google Shape;924;p2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5" name="Google Shape;925;p2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6" name="Google Shape;926;p2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927"/>
        <p:cNvGrpSpPr/>
        <p:nvPr/>
      </p:nvGrpSpPr>
      <p:grpSpPr>
        <a:xfrm>
          <a:off x="0" y="0"/>
          <a:ext cx="0" cy="0"/>
          <a:chOff x="0" y="0"/>
          <a:chExt cx="0" cy="0"/>
        </a:xfrm>
      </p:grpSpPr>
      <p:sp>
        <p:nvSpPr>
          <p:cNvPr id="928" name="Google Shape;928;p2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9" name="Google Shape;929;p2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930" name="Google Shape;930;p2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1" name="Google Shape;931;p2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2" name="Google Shape;932;p2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933"/>
        <p:cNvGrpSpPr/>
        <p:nvPr/>
      </p:nvGrpSpPr>
      <p:grpSpPr>
        <a:xfrm>
          <a:off x="0" y="0"/>
          <a:ext cx="0" cy="0"/>
          <a:chOff x="0" y="0"/>
          <a:chExt cx="0" cy="0"/>
        </a:xfrm>
      </p:grpSpPr>
      <p:sp>
        <p:nvSpPr>
          <p:cNvPr id="934" name="Google Shape;934;p2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5" name="Google Shape;935;p2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6" name="Google Shape;936;p2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7" name="Google Shape;937;p2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8" name="Google Shape;938;p2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9" name="Google Shape;939;p2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40"/>
        <p:cNvGrpSpPr/>
        <p:nvPr/>
      </p:nvGrpSpPr>
      <p:grpSpPr>
        <a:xfrm>
          <a:off x="0" y="0"/>
          <a:ext cx="0" cy="0"/>
          <a:chOff x="0" y="0"/>
          <a:chExt cx="0" cy="0"/>
        </a:xfrm>
      </p:grpSpPr>
      <p:sp>
        <p:nvSpPr>
          <p:cNvPr id="941" name="Google Shape;941;p2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2" name="Google Shape;942;p2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3" name="Google Shape;943;p2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4" name="Google Shape;944;p2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5" name="Google Shape;945;p2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6" name="Google Shape;946;p2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7" name="Google Shape;947;p2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8" name="Google Shape;948;p2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49"/>
        <p:cNvGrpSpPr/>
        <p:nvPr/>
      </p:nvGrpSpPr>
      <p:grpSpPr>
        <a:xfrm>
          <a:off x="0" y="0"/>
          <a:ext cx="0" cy="0"/>
          <a:chOff x="0" y="0"/>
          <a:chExt cx="0" cy="0"/>
        </a:xfrm>
      </p:grpSpPr>
      <p:sp>
        <p:nvSpPr>
          <p:cNvPr id="950" name="Google Shape;950;p2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1" name="Google Shape;951;p2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2" name="Google Shape;952;p2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3" name="Google Shape;953;p2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54"/>
        <p:cNvGrpSpPr/>
        <p:nvPr/>
      </p:nvGrpSpPr>
      <p:grpSpPr>
        <a:xfrm>
          <a:off x="0" y="0"/>
          <a:ext cx="0" cy="0"/>
          <a:chOff x="0" y="0"/>
          <a:chExt cx="0" cy="0"/>
        </a:xfrm>
      </p:grpSpPr>
      <p:sp>
        <p:nvSpPr>
          <p:cNvPr id="955" name="Google Shape;955;p2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6" name="Google Shape;956;p21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957" name="Google Shape;957;p21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8" name="Google Shape;958;p2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9" name="Google Shape;959;p2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0" name="Google Shape;960;p2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61"/>
        <p:cNvGrpSpPr/>
        <p:nvPr/>
      </p:nvGrpSpPr>
      <p:grpSpPr>
        <a:xfrm>
          <a:off x="0" y="0"/>
          <a:ext cx="0" cy="0"/>
          <a:chOff x="0" y="0"/>
          <a:chExt cx="0" cy="0"/>
        </a:xfrm>
      </p:grpSpPr>
      <p:sp>
        <p:nvSpPr>
          <p:cNvPr id="962" name="Google Shape;962;p2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3" name="Google Shape;963;p220"/>
          <p:cNvSpPr>
            <a:spLocks noGrp="1"/>
          </p:cNvSpPr>
          <p:nvPr>
            <p:ph type="pic" idx="2"/>
          </p:nvPr>
        </p:nvSpPr>
        <p:spPr>
          <a:xfrm>
            <a:off x="5183188" y="987425"/>
            <a:ext cx="6172200" cy="4873625"/>
          </a:xfrm>
          <a:prstGeom prst="rect">
            <a:avLst/>
          </a:prstGeom>
          <a:noFill/>
          <a:ln>
            <a:noFill/>
          </a:ln>
        </p:spPr>
      </p:sp>
      <p:sp>
        <p:nvSpPr>
          <p:cNvPr id="964" name="Google Shape;964;p22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65" name="Google Shape;965;p2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6" name="Google Shape;966;p2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7" name="Google Shape;967;p2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68"/>
        <p:cNvGrpSpPr/>
        <p:nvPr/>
      </p:nvGrpSpPr>
      <p:grpSpPr>
        <a:xfrm>
          <a:off x="0" y="0"/>
          <a:ext cx="0" cy="0"/>
          <a:chOff x="0" y="0"/>
          <a:chExt cx="0" cy="0"/>
        </a:xfrm>
      </p:grpSpPr>
      <p:sp>
        <p:nvSpPr>
          <p:cNvPr id="969" name="Google Shape;969;p2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0" name="Google Shape;970;p22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1" name="Google Shape;971;p2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2" name="Google Shape;972;p2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3" name="Google Shape;973;p2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74"/>
        <p:cNvGrpSpPr/>
        <p:nvPr/>
      </p:nvGrpSpPr>
      <p:grpSpPr>
        <a:xfrm>
          <a:off x="0" y="0"/>
          <a:ext cx="0" cy="0"/>
          <a:chOff x="0" y="0"/>
          <a:chExt cx="0" cy="0"/>
        </a:xfrm>
      </p:grpSpPr>
      <p:sp>
        <p:nvSpPr>
          <p:cNvPr id="975" name="Google Shape;975;p22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6" name="Google Shape;976;p22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7" name="Google Shape;977;p2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8" name="Google Shape;978;p2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9" name="Google Shape;979;p2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980"/>
        <p:cNvGrpSpPr/>
        <p:nvPr/>
      </p:nvGrpSpPr>
      <p:grpSpPr>
        <a:xfrm>
          <a:off x="0" y="0"/>
          <a:ext cx="0" cy="0"/>
          <a:chOff x="0" y="0"/>
          <a:chExt cx="0" cy="0"/>
        </a:xfrm>
      </p:grpSpPr>
      <p:sp>
        <p:nvSpPr>
          <p:cNvPr id="981" name="Google Shape;981;p22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982" name="Google Shape;982;p22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983" name="Google Shape;983;p223"/>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90"/>
        <p:cNvGrpSpPr/>
        <p:nvPr/>
      </p:nvGrpSpPr>
      <p:grpSpPr>
        <a:xfrm>
          <a:off x="0" y="0"/>
          <a:ext cx="0" cy="0"/>
          <a:chOff x="0" y="0"/>
          <a:chExt cx="0" cy="0"/>
        </a:xfrm>
      </p:grpSpPr>
      <p:sp>
        <p:nvSpPr>
          <p:cNvPr id="991" name="Google Shape;991;p10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2" name="Google Shape;992;p10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3" name="Google Shape;993;p10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994"/>
        <p:cNvGrpSpPr/>
        <p:nvPr/>
      </p:nvGrpSpPr>
      <p:grpSpPr>
        <a:xfrm>
          <a:off x="0" y="0"/>
          <a:ext cx="0" cy="0"/>
          <a:chOff x="0" y="0"/>
          <a:chExt cx="0" cy="0"/>
        </a:xfrm>
      </p:grpSpPr>
      <p:sp>
        <p:nvSpPr>
          <p:cNvPr id="995" name="Google Shape;995;p224"/>
          <p:cNvSpPr txBox="1">
            <a:spLocks noGrp="1"/>
          </p:cNvSpPr>
          <p:nvPr>
            <p:ph type="title"/>
          </p:nvPr>
        </p:nvSpPr>
        <p:spPr>
          <a:xfrm>
            <a:off x="686400" y="3261956"/>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rgbClr val="000000"/>
              </a:buClr>
              <a:buSzPts val="5500"/>
              <a:buFont typeface="Calibri"/>
              <a:buNone/>
              <a:defRPr sz="7334">
                <a:solidFill>
                  <a:srgbClr val="000000"/>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996" name="Google Shape;996;p2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997" name="Google Shape;997;p224"/>
          <p:cNvSpPr/>
          <p:nvPr/>
        </p:nvSpPr>
        <p:spPr>
          <a:xfrm>
            <a:off x="653800" y="612400"/>
            <a:ext cx="10884400" cy="5633200"/>
          </a:xfrm>
          <a:prstGeom prst="roundRect">
            <a:avLst>
              <a:gd name="adj" fmla="val 16667"/>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3600"/>
              <a:buFont typeface="Calibri"/>
              <a:buNone/>
            </a:pPr>
            <a:endParaRPr sz="2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998"/>
        <p:cNvGrpSpPr/>
        <p:nvPr/>
      </p:nvGrpSpPr>
      <p:grpSpPr>
        <a:xfrm>
          <a:off x="0" y="0"/>
          <a:ext cx="0" cy="0"/>
          <a:chOff x="0" y="0"/>
          <a:chExt cx="0" cy="0"/>
        </a:xfrm>
      </p:grpSpPr>
      <p:sp>
        <p:nvSpPr>
          <p:cNvPr id="999" name="Google Shape;999;p225"/>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1000"/>
        <p:cNvGrpSpPr/>
        <p:nvPr/>
      </p:nvGrpSpPr>
      <p:grpSpPr>
        <a:xfrm>
          <a:off x="0" y="0"/>
          <a:ext cx="0" cy="0"/>
          <a:chOff x="0" y="0"/>
          <a:chExt cx="0" cy="0"/>
        </a:xfrm>
      </p:grpSpPr>
      <p:sp>
        <p:nvSpPr>
          <p:cNvPr id="1001" name="Google Shape;1001;p226"/>
          <p:cNvSpPr txBox="1">
            <a:spLocks noGrp="1"/>
          </p:cNvSpPr>
          <p:nvPr>
            <p:ph type="title"/>
          </p:nvPr>
        </p:nvSpPr>
        <p:spPr>
          <a:xfrm>
            <a:off x="686400" y="3261991"/>
            <a:ext cx="10819200" cy="1313278"/>
          </a:xfrm>
          <a:prstGeom prst="rect">
            <a:avLst/>
          </a:prstGeom>
          <a:noFill/>
          <a:ln>
            <a:noFill/>
          </a:ln>
        </p:spPr>
        <p:txBody>
          <a:bodyPr spcFirstLastPara="1" wrap="square" lIns="91425" tIns="91425" rIns="91425" bIns="91425" anchor="b" anchorCtr="0">
            <a:spAutoFit/>
          </a:bodyPr>
          <a:lstStyle>
            <a:lvl1pPr lvl="0" algn="ctr">
              <a:lnSpc>
                <a:spcPct val="100000"/>
              </a:lnSpc>
              <a:spcBef>
                <a:spcPts val="0"/>
              </a:spcBef>
              <a:spcAft>
                <a:spcPts val="0"/>
              </a:spcAft>
              <a:buClr>
                <a:schemeClr val="lt1"/>
              </a:buClr>
              <a:buSzPts val="5500"/>
              <a:buFont typeface="Calibri"/>
              <a:buNone/>
              <a:defRPr sz="7334">
                <a:solidFill>
                  <a:schemeClr val="lt1"/>
                </a:solidFill>
              </a:defRPr>
            </a:lvl1pPr>
            <a:lvl2pPr lvl="1" algn="l">
              <a:lnSpc>
                <a:spcPct val="100000"/>
              </a:lnSpc>
              <a:spcBef>
                <a:spcPts val="0"/>
              </a:spcBef>
              <a:spcAft>
                <a:spcPts val="0"/>
              </a:spcAft>
              <a:buClr>
                <a:schemeClr val="lt1"/>
              </a:buClr>
              <a:buSzPts val="6800"/>
              <a:buNone/>
              <a:defRPr sz="9067">
                <a:solidFill>
                  <a:schemeClr val="lt1"/>
                </a:solidFill>
              </a:defRPr>
            </a:lvl2pPr>
            <a:lvl3pPr lvl="2" algn="l">
              <a:lnSpc>
                <a:spcPct val="100000"/>
              </a:lnSpc>
              <a:spcBef>
                <a:spcPts val="0"/>
              </a:spcBef>
              <a:spcAft>
                <a:spcPts val="0"/>
              </a:spcAft>
              <a:buClr>
                <a:schemeClr val="lt1"/>
              </a:buClr>
              <a:buSzPts val="6800"/>
              <a:buNone/>
              <a:defRPr sz="9067">
                <a:solidFill>
                  <a:schemeClr val="lt1"/>
                </a:solidFill>
              </a:defRPr>
            </a:lvl3pPr>
            <a:lvl4pPr lvl="3" algn="l">
              <a:lnSpc>
                <a:spcPct val="100000"/>
              </a:lnSpc>
              <a:spcBef>
                <a:spcPts val="0"/>
              </a:spcBef>
              <a:spcAft>
                <a:spcPts val="0"/>
              </a:spcAft>
              <a:buClr>
                <a:schemeClr val="lt1"/>
              </a:buClr>
              <a:buSzPts val="6800"/>
              <a:buNone/>
              <a:defRPr sz="9067">
                <a:solidFill>
                  <a:schemeClr val="lt1"/>
                </a:solidFill>
              </a:defRPr>
            </a:lvl4pPr>
            <a:lvl5pPr lvl="4" algn="l">
              <a:lnSpc>
                <a:spcPct val="100000"/>
              </a:lnSpc>
              <a:spcBef>
                <a:spcPts val="0"/>
              </a:spcBef>
              <a:spcAft>
                <a:spcPts val="0"/>
              </a:spcAft>
              <a:buClr>
                <a:schemeClr val="lt1"/>
              </a:buClr>
              <a:buSzPts val="6800"/>
              <a:buNone/>
              <a:defRPr sz="9067">
                <a:solidFill>
                  <a:schemeClr val="lt1"/>
                </a:solidFill>
              </a:defRPr>
            </a:lvl5pPr>
            <a:lvl6pPr lvl="5" algn="l">
              <a:lnSpc>
                <a:spcPct val="100000"/>
              </a:lnSpc>
              <a:spcBef>
                <a:spcPts val="0"/>
              </a:spcBef>
              <a:spcAft>
                <a:spcPts val="0"/>
              </a:spcAft>
              <a:buClr>
                <a:schemeClr val="lt1"/>
              </a:buClr>
              <a:buSzPts val="6800"/>
              <a:buNone/>
              <a:defRPr sz="9067">
                <a:solidFill>
                  <a:schemeClr val="lt1"/>
                </a:solidFill>
              </a:defRPr>
            </a:lvl6pPr>
            <a:lvl7pPr lvl="6" algn="l">
              <a:lnSpc>
                <a:spcPct val="100000"/>
              </a:lnSpc>
              <a:spcBef>
                <a:spcPts val="0"/>
              </a:spcBef>
              <a:spcAft>
                <a:spcPts val="0"/>
              </a:spcAft>
              <a:buClr>
                <a:schemeClr val="lt1"/>
              </a:buClr>
              <a:buSzPts val="6800"/>
              <a:buNone/>
              <a:defRPr sz="9067">
                <a:solidFill>
                  <a:schemeClr val="lt1"/>
                </a:solidFill>
              </a:defRPr>
            </a:lvl7pPr>
            <a:lvl8pPr lvl="7" algn="l">
              <a:lnSpc>
                <a:spcPct val="100000"/>
              </a:lnSpc>
              <a:spcBef>
                <a:spcPts val="0"/>
              </a:spcBef>
              <a:spcAft>
                <a:spcPts val="0"/>
              </a:spcAft>
              <a:buClr>
                <a:schemeClr val="lt1"/>
              </a:buClr>
              <a:buSzPts val="6800"/>
              <a:buNone/>
              <a:defRPr sz="9067">
                <a:solidFill>
                  <a:schemeClr val="lt1"/>
                </a:solidFill>
              </a:defRPr>
            </a:lvl8pPr>
            <a:lvl9pPr lvl="8" algn="l">
              <a:lnSpc>
                <a:spcPct val="100000"/>
              </a:lnSpc>
              <a:spcBef>
                <a:spcPts val="0"/>
              </a:spcBef>
              <a:spcAft>
                <a:spcPts val="0"/>
              </a:spcAft>
              <a:buClr>
                <a:schemeClr val="lt1"/>
              </a:buClr>
              <a:buSzPts val="6800"/>
              <a:buNone/>
              <a:defRPr sz="9067">
                <a:solidFill>
                  <a:schemeClr val="lt1"/>
                </a:solidFill>
              </a:defRPr>
            </a:lvl9pPr>
          </a:lstStyle>
          <a:p>
            <a:endParaRPr/>
          </a:p>
        </p:txBody>
      </p:sp>
      <p:sp>
        <p:nvSpPr>
          <p:cNvPr id="1002" name="Google Shape;1002;p226"/>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12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003" name="Google Shape;1003;p226"/>
          <p:cNvSpPr/>
          <p:nvPr/>
        </p:nvSpPr>
        <p:spPr>
          <a:xfrm>
            <a:off x="653801" y="612400"/>
            <a:ext cx="10884400" cy="5633200"/>
          </a:xfrm>
          <a:prstGeom prst="roundRect">
            <a:avLst>
              <a:gd name="adj" fmla="val 16667"/>
            </a:avLst>
          </a:prstGeom>
          <a:noFill/>
          <a:ln w="28575"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04"/>
        <p:cNvGrpSpPr/>
        <p:nvPr/>
      </p:nvGrpSpPr>
      <p:grpSpPr>
        <a:xfrm>
          <a:off x="0" y="0"/>
          <a:ext cx="0" cy="0"/>
          <a:chOff x="0" y="0"/>
          <a:chExt cx="0" cy="0"/>
        </a:xfrm>
      </p:grpSpPr>
      <p:sp>
        <p:nvSpPr>
          <p:cNvPr id="1005" name="Google Shape;1005;p227"/>
          <p:cNvSpPr txBox="1">
            <a:spLocks noGrp="1"/>
          </p:cNvSpPr>
          <p:nvPr>
            <p:ph type="ctrTitle"/>
          </p:nvPr>
        </p:nvSpPr>
        <p:spPr>
          <a:xfrm>
            <a:off x="457200" y="1420283"/>
            <a:ext cx="5181600" cy="980017"/>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6" name="Google Shape;1006;p227"/>
          <p:cNvSpPr txBox="1">
            <a:spLocks noGrp="1"/>
          </p:cNvSpPr>
          <p:nvPr>
            <p:ph type="subTitle" idx="1"/>
          </p:nvPr>
        </p:nvSpPr>
        <p:spPr>
          <a:xfrm>
            <a:off x="914400" y="2590800"/>
            <a:ext cx="4267200" cy="11684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427"/>
              </a:spcBef>
              <a:spcAft>
                <a:spcPts val="0"/>
              </a:spcAft>
              <a:buClr>
                <a:srgbClr val="94898B"/>
              </a:buClr>
              <a:buSzPts val="3200"/>
              <a:buNone/>
              <a:defRPr>
                <a:solidFill>
                  <a:srgbClr val="94898B"/>
                </a:solidFill>
              </a:defRPr>
            </a:lvl1pPr>
            <a:lvl2pPr lvl="1" algn="ctr">
              <a:lnSpc>
                <a:spcPct val="100000"/>
              </a:lnSpc>
              <a:spcBef>
                <a:spcPts val="373"/>
              </a:spcBef>
              <a:spcAft>
                <a:spcPts val="0"/>
              </a:spcAft>
              <a:buClr>
                <a:srgbClr val="94898B"/>
              </a:buClr>
              <a:buSzPts val="2800"/>
              <a:buNone/>
              <a:defRPr>
                <a:solidFill>
                  <a:srgbClr val="94898B"/>
                </a:solidFill>
              </a:defRPr>
            </a:lvl2pPr>
            <a:lvl3pPr lvl="2" algn="ctr">
              <a:lnSpc>
                <a:spcPct val="100000"/>
              </a:lnSpc>
              <a:spcBef>
                <a:spcPts val="320"/>
              </a:spcBef>
              <a:spcAft>
                <a:spcPts val="0"/>
              </a:spcAft>
              <a:buClr>
                <a:srgbClr val="94898B"/>
              </a:buClr>
              <a:buSzPts val="2400"/>
              <a:buNone/>
              <a:defRPr>
                <a:solidFill>
                  <a:srgbClr val="94898B"/>
                </a:solidFill>
              </a:defRPr>
            </a:lvl3pPr>
            <a:lvl4pPr lvl="3" algn="ctr">
              <a:lnSpc>
                <a:spcPct val="100000"/>
              </a:lnSpc>
              <a:spcBef>
                <a:spcPts val="267"/>
              </a:spcBef>
              <a:spcAft>
                <a:spcPts val="0"/>
              </a:spcAft>
              <a:buClr>
                <a:srgbClr val="94898B"/>
              </a:buClr>
              <a:buSzPts val="2000"/>
              <a:buNone/>
              <a:defRPr>
                <a:solidFill>
                  <a:srgbClr val="94898B"/>
                </a:solidFill>
              </a:defRPr>
            </a:lvl4pPr>
            <a:lvl5pPr lvl="4" algn="ctr">
              <a:lnSpc>
                <a:spcPct val="100000"/>
              </a:lnSpc>
              <a:spcBef>
                <a:spcPts val="267"/>
              </a:spcBef>
              <a:spcAft>
                <a:spcPts val="0"/>
              </a:spcAft>
              <a:buClr>
                <a:srgbClr val="94898B"/>
              </a:buClr>
              <a:buSzPts val="2000"/>
              <a:buNone/>
              <a:defRPr>
                <a:solidFill>
                  <a:srgbClr val="94898B"/>
                </a:solidFill>
              </a:defRPr>
            </a:lvl5pPr>
            <a:lvl6pPr lvl="5" algn="ctr">
              <a:lnSpc>
                <a:spcPct val="100000"/>
              </a:lnSpc>
              <a:spcBef>
                <a:spcPts val="267"/>
              </a:spcBef>
              <a:spcAft>
                <a:spcPts val="0"/>
              </a:spcAft>
              <a:buClr>
                <a:srgbClr val="94898B"/>
              </a:buClr>
              <a:buSzPts val="2000"/>
              <a:buNone/>
              <a:defRPr>
                <a:solidFill>
                  <a:srgbClr val="94898B"/>
                </a:solidFill>
              </a:defRPr>
            </a:lvl6pPr>
            <a:lvl7pPr lvl="6" algn="ctr">
              <a:lnSpc>
                <a:spcPct val="100000"/>
              </a:lnSpc>
              <a:spcBef>
                <a:spcPts val="267"/>
              </a:spcBef>
              <a:spcAft>
                <a:spcPts val="0"/>
              </a:spcAft>
              <a:buClr>
                <a:srgbClr val="94898B"/>
              </a:buClr>
              <a:buSzPts val="2000"/>
              <a:buNone/>
              <a:defRPr>
                <a:solidFill>
                  <a:srgbClr val="94898B"/>
                </a:solidFill>
              </a:defRPr>
            </a:lvl7pPr>
            <a:lvl8pPr lvl="7" algn="ctr">
              <a:lnSpc>
                <a:spcPct val="100000"/>
              </a:lnSpc>
              <a:spcBef>
                <a:spcPts val="267"/>
              </a:spcBef>
              <a:spcAft>
                <a:spcPts val="0"/>
              </a:spcAft>
              <a:buClr>
                <a:srgbClr val="94898B"/>
              </a:buClr>
              <a:buSzPts val="2000"/>
              <a:buNone/>
              <a:defRPr>
                <a:solidFill>
                  <a:srgbClr val="94898B"/>
                </a:solidFill>
              </a:defRPr>
            </a:lvl8pPr>
            <a:lvl9pPr lvl="8" algn="ctr">
              <a:lnSpc>
                <a:spcPct val="100000"/>
              </a:lnSpc>
              <a:spcBef>
                <a:spcPts val="267"/>
              </a:spcBef>
              <a:spcAft>
                <a:spcPts val="0"/>
              </a:spcAft>
              <a:buClr>
                <a:srgbClr val="94898B"/>
              </a:buClr>
              <a:buSzPts val="2000"/>
              <a:buNone/>
              <a:defRPr>
                <a:solidFill>
                  <a:srgbClr val="94898B"/>
                </a:solidFill>
              </a:defRPr>
            </a:lvl9pPr>
          </a:lstStyle>
          <a:p>
            <a:endParaRPr/>
          </a:p>
        </p:txBody>
      </p:sp>
      <p:sp>
        <p:nvSpPr>
          <p:cNvPr id="1007" name="Google Shape;1007;p227"/>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8" name="Google Shape;1008;p227"/>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9" name="Google Shape;1009;p227"/>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10"/>
        <p:cNvGrpSpPr/>
        <p:nvPr/>
      </p:nvGrpSpPr>
      <p:grpSpPr>
        <a:xfrm>
          <a:off x="0" y="0"/>
          <a:ext cx="0" cy="0"/>
          <a:chOff x="0" y="0"/>
          <a:chExt cx="0" cy="0"/>
        </a:xfrm>
      </p:grpSpPr>
      <p:sp>
        <p:nvSpPr>
          <p:cNvPr id="1011" name="Google Shape;1011;p228"/>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2" name="Google Shape;1012;p228"/>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13" name="Google Shape;1013;p228"/>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4" name="Google Shape;1014;p228"/>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5" name="Google Shape;1015;p228"/>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016"/>
        <p:cNvGrpSpPr/>
        <p:nvPr/>
      </p:nvGrpSpPr>
      <p:grpSpPr>
        <a:xfrm>
          <a:off x="0" y="0"/>
          <a:ext cx="0" cy="0"/>
          <a:chOff x="0" y="0"/>
          <a:chExt cx="0" cy="0"/>
        </a:xfrm>
      </p:grpSpPr>
      <p:sp>
        <p:nvSpPr>
          <p:cNvPr id="1017" name="Google Shape;1017;p229"/>
          <p:cNvSpPr txBox="1">
            <a:spLocks noGrp="1"/>
          </p:cNvSpPr>
          <p:nvPr>
            <p:ph type="title"/>
          </p:nvPr>
        </p:nvSpPr>
        <p:spPr>
          <a:xfrm>
            <a:off x="481542" y="2937934"/>
            <a:ext cx="5181600" cy="90805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2667"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8" name="Google Shape;1018;p229"/>
          <p:cNvSpPr txBox="1">
            <a:spLocks noGrp="1"/>
          </p:cNvSpPr>
          <p:nvPr>
            <p:ph type="body" idx="1"/>
          </p:nvPr>
        </p:nvSpPr>
        <p:spPr>
          <a:xfrm>
            <a:off x="481542" y="1937809"/>
            <a:ext cx="5181600" cy="1000125"/>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267"/>
              </a:spcBef>
              <a:spcAft>
                <a:spcPts val="0"/>
              </a:spcAft>
              <a:buClr>
                <a:srgbClr val="94898B"/>
              </a:buClr>
              <a:buSzPts val="2000"/>
              <a:buNone/>
              <a:defRPr sz="1333">
                <a:solidFill>
                  <a:srgbClr val="94898B"/>
                </a:solidFill>
              </a:defRPr>
            </a:lvl1pPr>
            <a:lvl2pPr marL="914400" lvl="1" indent="-228600" algn="l">
              <a:lnSpc>
                <a:spcPct val="100000"/>
              </a:lnSpc>
              <a:spcBef>
                <a:spcPts val="240"/>
              </a:spcBef>
              <a:spcAft>
                <a:spcPts val="0"/>
              </a:spcAft>
              <a:buClr>
                <a:srgbClr val="94898B"/>
              </a:buClr>
              <a:buSzPts val="1800"/>
              <a:buNone/>
              <a:defRPr sz="1200">
                <a:solidFill>
                  <a:srgbClr val="94898B"/>
                </a:solidFill>
              </a:defRPr>
            </a:lvl2pPr>
            <a:lvl3pPr marL="1371600" lvl="2" indent="-228600" algn="l">
              <a:lnSpc>
                <a:spcPct val="100000"/>
              </a:lnSpc>
              <a:spcBef>
                <a:spcPts val="213"/>
              </a:spcBef>
              <a:spcAft>
                <a:spcPts val="0"/>
              </a:spcAft>
              <a:buClr>
                <a:srgbClr val="94898B"/>
              </a:buClr>
              <a:buSzPts val="1600"/>
              <a:buNone/>
              <a:defRPr sz="1067">
                <a:solidFill>
                  <a:srgbClr val="94898B"/>
                </a:solidFill>
              </a:defRPr>
            </a:lvl3pPr>
            <a:lvl4pPr marL="1828800" lvl="3" indent="-228600" algn="l">
              <a:lnSpc>
                <a:spcPct val="100000"/>
              </a:lnSpc>
              <a:spcBef>
                <a:spcPts val="187"/>
              </a:spcBef>
              <a:spcAft>
                <a:spcPts val="0"/>
              </a:spcAft>
              <a:buClr>
                <a:srgbClr val="94898B"/>
              </a:buClr>
              <a:buSzPts val="1400"/>
              <a:buNone/>
              <a:defRPr sz="933">
                <a:solidFill>
                  <a:srgbClr val="94898B"/>
                </a:solidFill>
              </a:defRPr>
            </a:lvl4pPr>
            <a:lvl5pPr marL="2286000" lvl="4" indent="-228600" algn="l">
              <a:lnSpc>
                <a:spcPct val="100000"/>
              </a:lnSpc>
              <a:spcBef>
                <a:spcPts val="187"/>
              </a:spcBef>
              <a:spcAft>
                <a:spcPts val="0"/>
              </a:spcAft>
              <a:buClr>
                <a:srgbClr val="94898B"/>
              </a:buClr>
              <a:buSzPts val="1400"/>
              <a:buNone/>
              <a:defRPr sz="933">
                <a:solidFill>
                  <a:srgbClr val="94898B"/>
                </a:solidFill>
              </a:defRPr>
            </a:lvl5pPr>
            <a:lvl6pPr marL="2743200" lvl="5" indent="-228600" algn="l">
              <a:lnSpc>
                <a:spcPct val="100000"/>
              </a:lnSpc>
              <a:spcBef>
                <a:spcPts val="187"/>
              </a:spcBef>
              <a:spcAft>
                <a:spcPts val="0"/>
              </a:spcAft>
              <a:buClr>
                <a:srgbClr val="94898B"/>
              </a:buClr>
              <a:buSzPts val="1400"/>
              <a:buNone/>
              <a:defRPr sz="933">
                <a:solidFill>
                  <a:srgbClr val="94898B"/>
                </a:solidFill>
              </a:defRPr>
            </a:lvl6pPr>
            <a:lvl7pPr marL="3200400" lvl="6" indent="-228600" algn="l">
              <a:lnSpc>
                <a:spcPct val="100000"/>
              </a:lnSpc>
              <a:spcBef>
                <a:spcPts val="187"/>
              </a:spcBef>
              <a:spcAft>
                <a:spcPts val="0"/>
              </a:spcAft>
              <a:buClr>
                <a:srgbClr val="94898B"/>
              </a:buClr>
              <a:buSzPts val="1400"/>
              <a:buNone/>
              <a:defRPr sz="933">
                <a:solidFill>
                  <a:srgbClr val="94898B"/>
                </a:solidFill>
              </a:defRPr>
            </a:lvl7pPr>
            <a:lvl8pPr marL="3657600" lvl="7" indent="-228600" algn="l">
              <a:lnSpc>
                <a:spcPct val="100000"/>
              </a:lnSpc>
              <a:spcBef>
                <a:spcPts val="187"/>
              </a:spcBef>
              <a:spcAft>
                <a:spcPts val="0"/>
              </a:spcAft>
              <a:buClr>
                <a:srgbClr val="94898B"/>
              </a:buClr>
              <a:buSzPts val="1400"/>
              <a:buNone/>
              <a:defRPr sz="933">
                <a:solidFill>
                  <a:srgbClr val="94898B"/>
                </a:solidFill>
              </a:defRPr>
            </a:lvl8pPr>
            <a:lvl9pPr marL="4114800" lvl="8" indent="-228600" algn="l">
              <a:lnSpc>
                <a:spcPct val="100000"/>
              </a:lnSpc>
              <a:spcBef>
                <a:spcPts val="187"/>
              </a:spcBef>
              <a:spcAft>
                <a:spcPts val="0"/>
              </a:spcAft>
              <a:buClr>
                <a:srgbClr val="94898B"/>
              </a:buClr>
              <a:buSzPts val="1400"/>
              <a:buNone/>
              <a:defRPr sz="933">
                <a:solidFill>
                  <a:srgbClr val="94898B"/>
                </a:solidFill>
              </a:defRPr>
            </a:lvl9pPr>
          </a:lstStyle>
          <a:p>
            <a:endParaRPr/>
          </a:p>
        </p:txBody>
      </p:sp>
      <p:sp>
        <p:nvSpPr>
          <p:cNvPr id="1019" name="Google Shape;1019;p229"/>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0" name="Google Shape;1020;p229"/>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1" name="Google Shape;1021;p229"/>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022"/>
        <p:cNvGrpSpPr/>
        <p:nvPr/>
      </p:nvGrpSpPr>
      <p:grpSpPr>
        <a:xfrm>
          <a:off x="0" y="0"/>
          <a:ext cx="0" cy="0"/>
          <a:chOff x="0" y="0"/>
          <a:chExt cx="0" cy="0"/>
        </a:xfrm>
      </p:grpSpPr>
      <p:sp>
        <p:nvSpPr>
          <p:cNvPr id="1023" name="Google Shape;1023;p230"/>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4" name="Google Shape;1024;p230"/>
          <p:cNvSpPr txBox="1">
            <a:spLocks noGrp="1"/>
          </p:cNvSpPr>
          <p:nvPr>
            <p:ph type="body" idx="1"/>
          </p:nvPr>
        </p:nvSpPr>
        <p:spPr>
          <a:xfrm>
            <a:off x="304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1025" name="Google Shape;1025;p230"/>
          <p:cNvSpPr txBox="1">
            <a:spLocks noGrp="1"/>
          </p:cNvSpPr>
          <p:nvPr>
            <p:ph type="body" idx="2"/>
          </p:nvPr>
        </p:nvSpPr>
        <p:spPr>
          <a:xfrm>
            <a:off x="3098800" y="1066800"/>
            <a:ext cx="2692400" cy="3017309"/>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373"/>
              </a:spcBef>
              <a:spcAft>
                <a:spcPts val="0"/>
              </a:spcAft>
              <a:buClr>
                <a:schemeClr val="dk1"/>
              </a:buClr>
              <a:buSzPts val="2800"/>
              <a:buChar char="•"/>
              <a:defRPr sz="1867"/>
            </a:lvl1pPr>
            <a:lvl2pPr marL="914400" lvl="1" indent="-381000" algn="l">
              <a:lnSpc>
                <a:spcPct val="100000"/>
              </a:lnSpc>
              <a:spcBef>
                <a:spcPts val="320"/>
              </a:spcBef>
              <a:spcAft>
                <a:spcPts val="0"/>
              </a:spcAft>
              <a:buClr>
                <a:schemeClr val="dk1"/>
              </a:buClr>
              <a:buSzPts val="2400"/>
              <a:buChar char="–"/>
              <a:defRPr sz="1600"/>
            </a:lvl2pPr>
            <a:lvl3pPr marL="1371600" lvl="2" indent="-355600" algn="l">
              <a:lnSpc>
                <a:spcPct val="100000"/>
              </a:lnSpc>
              <a:spcBef>
                <a:spcPts val="267"/>
              </a:spcBef>
              <a:spcAft>
                <a:spcPts val="0"/>
              </a:spcAft>
              <a:buClr>
                <a:schemeClr val="dk1"/>
              </a:buClr>
              <a:buSzPts val="2000"/>
              <a:buChar char="•"/>
              <a:defRPr sz="1333"/>
            </a:lvl3pPr>
            <a:lvl4pPr marL="1828800" lvl="3" indent="-342900" algn="l">
              <a:lnSpc>
                <a:spcPct val="100000"/>
              </a:lnSpc>
              <a:spcBef>
                <a:spcPts val="240"/>
              </a:spcBef>
              <a:spcAft>
                <a:spcPts val="0"/>
              </a:spcAft>
              <a:buClr>
                <a:schemeClr val="dk1"/>
              </a:buClr>
              <a:buSzPts val="1800"/>
              <a:buChar char="–"/>
              <a:defRPr sz="1200"/>
            </a:lvl4pPr>
            <a:lvl5pPr marL="2286000" lvl="4" indent="-342900" algn="l">
              <a:lnSpc>
                <a:spcPct val="100000"/>
              </a:lnSpc>
              <a:spcBef>
                <a:spcPts val="240"/>
              </a:spcBef>
              <a:spcAft>
                <a:spcPts val="0"/>
              </a:spcAft>
              <a:buClr>
                <a:schemeClr val="dk1"/>
              </a:buClr>
              <a:buSzPts val="1800"/>
              <a:buChar char="»"/>
              <a:defRPr sz="1200"/>
            </a:lvl5pPr>
            <a:lvl6pPr marL="2743200" lvl="5" indent="-342900" algn="l">
              <a:lnSpc>
                <a:spcPct val="100000"/>
              </a:lnSpc>
              <a:spcBef>
                <a:spcPts val="240"/>
              </a:spcBef>
              <a:spcAft>
                <a:spcPts val="0"/>
              </a:spcAft>
              <a:buClr>
                <a:schemeClr val="dk1"/>
              </a:buClr>
              <a:buSzPts val="1800"/>
              <a:buChar char="•"/>
              <a:defRPr sz="1200"/>
            </a:lvl6pPr>
            <a:lvl7pPr marL="3200400" lvl="6" indent="-342900" algn="l">
              <a:lnSpc>
                <a:spcPct val="100000"/>
              </a:lnSpc>
              <a:spcBef>
                <a:spcPts val="240"/>
              </a:spcBef>
              <a:spcAft>
                <a:spcPts val="0"/>
              </a:spcAft>
              <a:buClr>
                <a:schemeClr val="dk1"/>
              </a:buClr>
              <a:buSzPts val="1800"/>
              <a:buChar char="•"/>
              <a:defRPr sz="1200"/>
            </a:lvl7pPr>
            <a:lvl8pPr marL="3657600" lvl="7" indent="-342900" algn="l">
              <a:lnSpc>
                <a:spcPct val="100000"/>
              </a:lnSpc>
              <a:spcBef>
                <a:spcPts val="240"/>
              </a:spcBef>
              <a:spcAft>
                <a:spcPts val="0"/>
              </a:spcAft>
              <a:buClr>
                <a:schemeClr val="dk1"/>
              </a:buClr>
              <a:buSzPts val="1800"/>
              <a:buChar char="•"/>
              <a:defRPr sz="1200"/>
            </a:lvl8pPr>
            <a:lvl9pPr marL="4114800" lvl="8" indent="-342900" algn="l">
              <a:lnSpc>
                <a:spcPct val="100000"/>
              </a:lnSpc>
              <a:spcBef>
                <a:spcPts val="240"/>
              </a:spcBef>
              <a:spcAft>
                <a:spcPts val="0"/>
              </a:spcAft>
              <a:buClr>
                <a:schemeClr val="dk1"/>
              </a:buClr>
              <a:buSzPts val="1800"/>
              <a:buChar char="•"/>
              <a:defRPr sz="1200"/>
            </a:lvl9pPr>
          </a:lstStyle>
          <a:p>
            <a:endParaRPr/>
          </a:p>
        </p:txBody>
      </p:sp>
      <p:sp>
        <p:nvSpPr>
          <p:cNvPr id="1026" name="Google Shape;1026;p230"/>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7" name="Google Shape;1027;p230"/>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8" name="Google Shape;1028;p230"/>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029"/>
        <p:cNvGrpSpPr/>
        <p:nvPr/>
      </p:nvGrpSpPr>
      <p:grpSpPr>
        <a:xfrm>
          <a:off x="0" y="0"/>
          <a:ext cx="0" cy="0"/>
          <a:chOff x="0" y="0"/>
          <a:chExt cx="0" cy="0"/>
        </a:xfrm>
      </p:grpSpPr>
      <p:sp>
        <p:nvSpPr>
          <p:cNvPr id="1030" name="Google Shape;1030;p231"/>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1" name="Google Shape;1031;p231"/>
          <p:cNvSpPr txBox="1">
            <a:spLocks noGrp="1"/>
          </p:cNvSpPr>
          <p:nvPr>
            <p:ph type="body" idx="1"/>
          </p:nvPr>
        </p:nvSpPr>
        <p:spPr>
          <a:xfrm>
            <a:off x="304800" y="1023409"/>
            <a:ext cx="2693459"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1032" name="Google Shape;1032;p231"/>
          <p:cNvSpPr txBox="1">
            <a:spLocks noGrp="1"/>
          </p:cNvSpPr>
          <p:nvPr>
            <p:ph type="body" idx="2"/>
          </p:nvPr>
        </p:nvSpPr>
        <p:spPr>
          <a:xfrm>
            <a:off x="304800" y="1449917"/>
            <a:ext cx="2693459"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1033" name="Google Shape;1033;p231"/>
          <p:cNvSpPr txBox="1">
            <a:spLocks noGrp="1"/>
          </p:cNvSpPr>
          <p:nvPr>
            <p:ph type="body" idx="3"/>
          </p:nvPr>
        </p:nvSpPr>
        <p:spPr>
          <a:xfrm>
            <a:off x="3096684" y="1023409"/>
            <a:ext cx="2694517" cy="426508"/>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320"/>
              </a:spcBef>
              <a:spcAft>
                <a:spcPts val="0"/>
              </a:spcAft>
              <a:buClr>
                <a:schemeClr val="dk1"/>
              </a:buClr>
              <a:buSzPts val="2400"/>
              <a:buNone/>
              <a:defRPr sz="1600" b="1"/>
            </a:lvl1pPr>
            <a:lvl2pPr marL="914400" lvl="1" indent="-228600" algn="l">
              <a:lnSpc>
                <a:spcPct val="100000"/>
              </a:lnSpc>
              <a:spcBef>
                <a:spcPts val="267"/>
              </a:spcBef>
              <a:spcAft>
                <a:spcPts val="0"/>
              </a:spcAft>
              <a:buClr>
                <a:schemeClr val="dk1"/>
              </a:buClr>
              <a:buSzPts val="2000"/>
              <a:buNone/>
              <a:defRPr sz="1333" b="1"/>
            </a:lvl2pPr>
            <a:lvl3pPr marL="1371600" lvl="2" indent="-228600" algn="l">
              <a:lnSpc>
                <a:spcPct val="100000"/>
              </a:lnSpc>
              <a:spcBef>
                <a:spcPts val="240"/>
              </a:spcBef>
              <a:spcAft>
                <a:spcPts val="0"/>
              </a:spcAft>
              <a:buClr>
                <a:schemeClr val="dk1"/>
              </a:buClr>
              <a:buSzPts val="1800"/>
              <a:buNone/>
              <a:defRPr sz="1200" b="1"/>
            </a:lvl3pPr>
            <a:lvl4pPr marL="1828800" lvl="3" indent="-228600" algn="l">
              <a:lnSpc>
                <a:spcPct val="100000"/>
              </a:lnSpc>
              <a:spcBef>
                <a:spcPts val="213"/>
              </a:spcBef>
              <a:spcAft>
                <a:spcPts val="0"/>
              </a:spcAft>
              <a:buClr>
                <a:schemeClr val="dk1"/>
              </a:buClr>
              <a:buSzPts val="1600"/>
              <a:buNone/>
              <a:defRPr sz="1067" b="1"/>
            </a:lvl4pPr>
            <a:lvl5pPr marL="2286000" lvl="4" indent="-228600" algn="l">
              <a:lnSpc>
                <a:spcPct val="100000"/>
              </a:lnSpc>
              <a:spcBef>
                <a:spcPts val="213"/>
              </a:spcBef>
              <a:spcAft>
                <a:spcPts val="0"/>
              </a:spcAft>
              <a:buClr>
                <a:schemeClr val="dk1"/>
              </a:buClr>
              <a:buSzPts val="1600"/>
              <a:buNone/>
              <a:defRPr sz="1067" b="1"/>
            </a:lvl5pPr>
            <a:lvl6pPr marL="2743200" lvl="5" indent="-228600" algn="l">
              <a:lnSpc>
                <a:spcPct val="100000"/>
              </a:lnSpc>
              <a:spcBef>
                <a:spcPts val="213"/>
              </a:spcBef>
              <a:spcAft>
                <a:spcPts val="0"/>
              </a:spcAft>
              <a:buClr>
                <a:schemeClr val="dk1"/>
              </a:buClr>
              <a:buSzPts val="1600"/>
              <a:buNone/>
              <a:defRPr sz="1067" b="1"/>
            </a:lvl6pPr>
            <a:lvl7pPr marL="3200400" lvl="6" indent="-228600" algn="l">
              <a:lnSpc>
                <a:spcPct val="100000"/>
              </a:lnSpc>
              <a:spcBef>
                <a:spcPts val="213"/>
              </a:spcBef>
              <a:spcAft>
                <a:spcPts val="0"/>
              </a:spcAft>
              <a:buClr>
                <a:schemeClr val="dk1"/>
              </a:buClr>
              <a:buSzPts val="1600"/>
              <a:buNone/>
              <a:defRPr sz="1067" b="1"/>
            </a:lvl7pPr>
            <a:lvl8pPr marL="3657600" lvl="7" indent="-228600" algn="l">
              <a:lnSpc>
                <a:spcPct val="100000"/>
              </a:lnSpc>
              <a:spcBef>
                <a:spcPts val="213"/>
              </a:spcBef>
              <a:spcAft>
                <a:spcPts val="0"/>
              </a:spcAft>
              <a:buClr>
                <a:schemeClr val="dk1"/>
              </a:buClr>
              <a:buSzPts val="1600"/>
              <a:buNone/>
              <a:defRPr sz="1067" b="1"/>
            </a:lvl8pPr>
            <a:lvl9pPr marL="4114800" lvl="8" indent="-228600" algn="l">
              <a:lnSpc>
                <a:spcPct val="100000"/>
              </a:lnSpc>
              <a:spcBef>
                <a:spcPts val="213"/>
              </a:spcBef>
              <a:spcAft>
                <a:spcPts val="0"/>
              </a:spcAft>
              <a:buClr>
                <a:schemeClr val="dk1"/>
              </a:buClr>
              <a:buSzPts val="1600"/>
              <a:buNone/>
              <a:defRPr sz="1067" b="1"/>
            </a:lvl9pPr>
          </a:lstStyle>
          <a:p>
            <a:endParaRPr/>
          </a:p>
        </p:txBody>
      </p:sp>
      <p:sp>
        <p:nvSpPr>
          <p:cNvPr id="1034" name="Google Shape;1034;p231"/>
          <p:cNvSpPr txBox="1">
            <a:spLocks noGrp="1"/>
          </p:cNvSpPr>
          <p:nvPr>
            <p:ph type="body" idx="4"/>
          </p:nvPr>
        </p:nvSpPr>
        <p:spPr>
          <a:xfrm>
            <a:off x="3096684" y="1449917"/>
            <a:ext cx="2694517" cy="2634192"/>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320"/>
              </a:spcBef>
              <a:spcAft>
                <a:spcPts val="0"/>
              </a:spcAft>
              <a:buClr>
                <a:schemeClr val="dk1"/>
              </a:buClr>
              <a:buSzPts val="2400"/>
              <a:buChar char="•"/>
              <a:defRPr sz="1600"/>
            </a:lvl1pPr>
            <a:lvl2pPr marL="914400" lvl="1" indent="-355600" algn="l">
              <a:lnSpc>
                <a:spcPct val="100000"/>
              </a:lnSpc>
              <a:spcBef>
                <a:spcPts val="267"/>
              </a:spcBef>
              <a:spcAft>
                <a:spcPts val="0"/>
              </a:spcAft>
              <a:buClr>
                <a:schemeClr val="dk1"/>
              </a:buClr>
              <a:buSzPts val="2000"/>
              <a:buChar char="–"/>
              <a:defRPr sz="1333"/>
            </a:lvl2pPr>
            <a:lvl3pPr marL="1371600" lvl="2" indent="-342900" algn="l">
              <a:lnSpc>
                <a:spcPct val="100000"/>
              </a:lnSpc>
              <a:spcBef>
                <a:spcPts val="240"/>
              </a:spcBef>
              <a:spcAft>
                <a:spcPts val="0"/>
              </a:spcAft>
              <a:buClr>
                <a:schemeClr val="dk1"/>
              </a:buClr>
              <a:buSzPts val="1800"/>
              <a:buChar char="•"/>
              <a:defRPr sz="1200"/>
            </a:lvl3pPr>
            <a:lvl4pPr marL="1828800" lvl="3" indent="-330200" algn="l">
              <a:lnSpc>
                <a:spcPct val="100000"/>
              </a:lnSpc>
              <a:spcBef>
                <a:spcPts val="213"/>
              </a:spcBef>
              <a:spcAft>
                <a:spcPts val="0"/>
              </a:spcAft>
              <a:buClr>
                <a:schemeClr val="dk1"/>
              </a:buClr>
              <a:buSzPts val="1600"/>
              <a:buChar char="–"/>
              <a:defRPr sz="1067"/>
            </a:lvl4pPr>
            <a:lvl5pPr marL="2286000" lvl="4" indent="-330200" algn="l">
              <a:lnSpc>
                <a:spcPct val="100000"/>
              </a:lnSpc>
              <a:spcBef>
                <a:spcPts val="213"/>
              </a:spcBef>
              <a:spcAft>
                <a:spcPts val="0"/>
              </a:spcAft>
              <a:buClr>
                <a:schemeClr val="dk1"/>
              </a:buClr>
              <a:buSzPts val="1600"/>
              <a:buChar char="»"/>
              <a:defRPr sz="1067"/>
            </a:lvl5pPr>
            <a:lvl6pPr marL="2743200" lvl="5" indent="-330200" algn="l">
              <a:lnSpc>
                <a:spcPct val="100000"/>
              </a:lnSpc>
              <a:spcBef>
                <a:spcPts val="213"/>
              </a:spcBef>
              <a:spcAft>
                <a:spcPts val="0"/>
              </a:spcAft>
              <a:buClr>
                <a:schemeClr val="dk1"/>
              </a:buClr>
              <a:buSzPts val="1600"/>
              <a:buChar char="•"/>
              <a:defRPr sz="1067"/>
            </a:lvl6pPr>
            <a:lvl7pPr marL="3200400" lvl="6" indent="-330200" algn="l">
              <a:lnSpc>
                <a:spcPct val="100000"/>
              </a:lnSpc>
              <a:spcBef>
                <a:spcPts val="213"/>
              </a:spcBef>
              <a:spcAft>
                <a:spcPts val="0"/>
              </a:spcAft>
              <a:buClr>
                <a:schemeClr val="dk1"/>
              </a:buClr>
              <a:buSzPts val="1600"/>
              <a:buChar char="•"/>
              <a:defRPr sz="1067"/>
            </a:lvl7pPr>
            <a:lvl8pPr marL="3657600" lvl="7" indent="-330200" algn="l">
              <a:lnSpc>
                <a:spcPct val="100000"/>
              </a:lnSpc>
              <a:spcBef>
                <a:spcPts val="213"/>
              </a:spcBef>
              <a:spcAft>
                <a:spcPts val="0"/>
              </a:spcAft>
              <a:buClr>
                <a:schemeClr val="dk1"/>
              </a:buClr>
              <a:buSzPts val="1600"/>
              <a:buChar char="•"/>
              <a:defRPr sz="1067"/>
            </a:lvl8pPr>
            <a:lvl9pPr marL="4114800" lvl="8" indent="-330200" algn="l">
              <a:lnSpc>
                <a:spcPct val="100000"/>
              </a:lnSpc>
              <a:spcBef>
                <a:spcPts val="213"/>
              </a:spcBef>
              <a:spcAft>
                <a:spcPts val="0"/>
              </a:spcAft>
              <a:buClr>
                <a:schemeClr val="dk1"/>
              </a:buClr>
              <a:buSzPts val="1600"/>
              <a:buChar char="•"/>
              <a:defRPr sz="1067"/>
            </a:lvl9pPr>
          </a:lstStyle>
          <a:p>
            <a:endParaRPr/>
          </a:p>
        </p:txBody>
      </p:sp>
      <p:sp>
        <p:nvSpPr>
          <p:cNvPr id="1035" name="Google Shape;1035;p231"/>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6" name="Google Shape;1036;p231"/>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7" name="Google Shape;1037;p231"/>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38"/>
        <p:cNvGrpSpPr/>
        <p:nvPr/>
      </p:nvGrpSpPr>
      <p:grpSpPr>
        <a:xfrm>
          <a:off x="0" y="0"/>
          <a:ext cx="0" cy="0"/>
          <a:chOff x="0" y="0"/>
          <a:chExt cx="0" cy="0"/>
        </a:xfrm>
      </p:grpSpPr>
      <p:sp>
        <p:nvSpPr>
          <p:cNvPr id="1039" name="Google Shape;1039;p232"/>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0" name="Google Shape;1040;p23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1" name="Google Shape;1041;p23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2" name="Google Shape;1042;p23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043"/>
        <p:cNvGrpSpPr/>
        <p:nvPr/>
      </p:nvGrpSpPr>
      <p:grpSpPr>
        <a:xfrm>
          <a:off x="0" y="0"/>
          <a:ext cx="0" cy="0"/>
          <a:chOff x="0" y="0"/>
          <a:chExt cx="0" cy="0"/>
        </a:xfrm>
      </p:grpSpPr>
      <p:sp>
        <p:nvSpPr>
          <p:cNvPr id="1044" name="Google Shape;1044;p233"/>
          <p:cNvSpPr txBox="1">
            <a:spLocks noGrp="1"/>
          </p:cNvSpPr>
          <p:nvPr>
            <p:ph type="title"/>
          </p:nvPr>
        </p:nvSpPr>
        <p:spPr>
          <a:xfrm>
            <a:off x="304800" y="182033"/>
            <a:ext cx="2005542" cy="774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5" name="Google Shape;1045;p233"/>
          <p:cNvSpPr txBox="1">
            <a:spLocks noGrp="1"/>
          </p:cNvSpPr>
          <p:nvPr>
            <p:ph type="body" idx="1"/>
          </p:nvPr>
        </p:nvSpPr>
        <p:spPr>
          <a:xfrm>
            <a:off x="2383367" y="182034"/>
            <a:ext cx="3407833" cy="3902075"/>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427"/>
              </a:spcBef>
              <a:spcAft>
                <a:spcPts val="0"/>
              </a:spcAft>
              <a:buClr>
                <a:schemeClr val="dk1"/>
              </a:buClr>
              <a:buSzPts val="3200"/>
              <a:buChar char="•"/>
              <a:defRPr sz="2133"/>
            </a:lvl1pPr>
            <a:lvl2pPr marL="914400" lvl="1" indent="-406400" algn="l">
              <a:lnSpc>
                <a:spcPct val="100000"/>
              </a:lnSpc>
              <a:spcBef>
                <a:spcPts val="373"/>
              </a:spcBef>
              <a:spcAft>
                <a:spcPts val="0"/>
              </a:spcAft>
              <a:buClr>
                <a:schemeClr val="dk1"/>
              </a:buClr>
              <a:buSzPts val="2800"/>
              <a:buChar char="–"/>
              <a:defRPr sz="1867"/>
            </a:lvl2pPr>
            <a:lvl3pPr marL="1371600" lvl="2" indent="-381000" algn="l">
              <a:lnSpc>
                <a:spcPct val="100000"/>
              </a:lnSpc>
              <a:spcBef>
                <a:spcPts val="320"/>
              </a:spcBef>
              <a:spcAft>
                <a:spcPts val="0"/>
              </a:spcAft>
              <a:buClr>
                <a:schemeClr val="dk1"/>
              </a:buClr>
              <a:buSzPts val="2400"/>
              <a:buChar char="•"/>
              <a:defRPr sz="1600"/>
            </a:lvl3pPr>
            <a:lvl4pPr marL="1828800" lvl="3" indent="-355600" algn="l">
              <a:lnSpc>
                <a:spcPct val="100000"/>
              </a:lnSpc>
              <a:spcBef>
                <a:spcPts val="267"/>
              </a:spcBef>
              <a:spcAft>
                <a:spcPts val="0"/>
              </a:spcAft>
              <a:buClr>
                <a:schemeClr val="dk1"/>
              </a:buClr>
              <a:buSzPts val="2000"/>
              <a:buChar char="–"/>
              <a:defRPr sz="1333"/>
            </a:lvl4pPr>
            <a:lvl5pPr marL="2286000" lvl="4" indent="-355600" algn="l">
              <a:lnSpc>
                <a:spcPct val="100000"/>
              </a:lnSpc>
              <a:spcBef>
                <a:spcPts val="267"/>
              </a:spcBef>
              <a:spcAft>
                <a:spcPts val="0"/>
              </a:spcAft>
              <a:buClr>
                <a:schemeClr val="dk1"/>
              </a:buClr>
              <a:buSzPts val="2000"/>
              <a:buChar char="»"/>
              <a:defRPr sz="1333"/>
            </a:lvl5pPr>
            <a:lvl6pPr marL="2743200" lvl="5" indent="-355600" algn="l">
              <a:lnSpc>
                <a:spcPct val="100000"/>
              </a:lnSpc>
              <a:spcBef>
                <a:spcPts val="267"/>
              </a:spcBef>
              <a:spcAft>
                <a:spcPts val="0"/>
              </a:spcAft>
              <a:buClr>
                <a:schemeClr val="dk1"/>
              </a:buClr>
              <a:buSzPts val="2000"/>
              <a:buChar char="•"/>
              <a:defRPr sz="1333"/>
            </a:lvl6pPr>
            <a:lvl7pPr marL="3200400" lvl="6" indent="-355600" algn="l">
              <a:lnSpc>
                <a:spcPct val="100000"/>
              </a:lnSpc>
              <a:spcBef>
                <a:spcPts val="267"/>
              </a:spcBef>
              <a:spcAft>
                <a:spcPts val="0"/>
              </a:spcAft>
              <a:buClr>
                <a:schemeClr val="dk1"/>
              </a:buClr>
              <a:buSzPts val="2000"/>
              <a:buChar char="•"/>
              <a:defRPr sz="1333"/>
            </a:lvl7pPr>
            <a:lvl8pPr marL="3657600" lvl="7" indent="-355600" algn="l">
              <a:lnSpc>
                <a:spcPct val="100000"/>
              </a:lnSpc>
              <a:spcBef>
                <a:spcPts val="267"/>
              </a:spcBef>
              <a:spcAft>
                <a:spcPts val="0"/>
              </a:spcAft>
              <a:buClr>
                <a:schemeClr val="dk1"/>
              </a:buClr>
              <a:buSzPts val="2000"/>
              <a:buChar char="•"/>
              <a:defRPr sz="1333"/>
            </a:lvl8pPr>
            <a:lvl9pPr marL="4114800" lvl="8" indent="-355600" algn="l">
              <a:lnSpc>
                <a:spcPct val="100000"/>
              </a:lnSpc>
              <a:spcBef>
                <a:spcPts val="267"/>
              </a:spcBef>
              <a:spcAft>
                <a:spcPts val="0"/>
              </a:spcAft>
              <a:buClr>
                <a:schemeClr val="dk1"/>
              </a:buClr>
              <a:buSzPts val="2000"/>
              <a:buChar char="•"/>
              <a:defRPr sz="1333"/>
            </a:lvl9pPr>
          </a:lstStyle>
          <a:p>
            <a:endParaRPr/>
          </a:p>
        </p:txBody>
      </p:sp>
      <p:sp>
        <p:nvSpPr>
          <p:cNvPr id="1046" name="Google Shape;1046;p233"/>
          <p:cNvSpPr txBox="1">
            <a:spLocks noGrp="1"/>
          </p:cNvSpPr>
          <p:nvPr>
            <p:ph type="body" idx="2"/>
          </p:nvPr>
        </p:nvSpPr>
        <p:spPr>
          <a:xfrm>
            <a:off x="304800" y="956734"/>
            <a:ext cx="2005542" cy="31273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1047" name="Google Shape;1047;p23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8" name="Google Shape;1048;p23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9" name="Google Shape;1049;p23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050"/>
        <p:cNvGrpSpPr/>
        <p:nvPr/>
      </p:nvGrpSpPr>
      <p:grpSpPr>
        <a:xfrm>
          <a:off x="0" y="0"/>
          <a:ext cx="0" cy="0"/>
          <a:chOff x="0" y="0"/>
          <a:chExt cx="0" cy="0"/>
        </a:xfrm>
      </p:grpSpPr>
      <p:sp>
        <p:nvSpPr>
          <p:cNvPr id="1051" name="Google Shape;1051;p234"/>
          <p:cNvSpPr txBox="1">
            <a:spLocks noGrp="1"/>
          </p:cNvSpPr>
          <p:nvPr>
            <p:ph type="title"/>
          </p:nvPr>
        </p:nvSpPr>
        <p:spPr>
          <a:xfrm>
            <a:off x="1194859" y="3200400"/>
            <a:ext cx="3657600" cy="37782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1333"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2" name="Google Shape;1052;p234"/>
          <p:cNvSpPr>
            <a:spLocks noGrp="1"/>
          </p:cNvSpPr>
          <p:nvPr>
            <p:ph type="pic" idx="2"/>
          </p:nvPr>
        </p:nvSpPr>
        <p:spPr>
          <a:xfrm>
            <a:off x="1194859" y="408517"/>
            <a:ext cx="3657600" cy="2743200"/>
          </a:xfrm>
          <a:prstGeom prst="rect">
            <a:avLst/>
          </a:prstGeom>
          <a:noFill/>
          <a:ln>
            <a:noFill/>
          </a:ln>
        </p:spPr>
      </p:sp>
      <p:sp>
        <p:nvSpPr>
          <p:cNvPr id="1053" name="Google Shape;1053;p234"/>
          <p:cNvSpPr txBox="1">
            <a:spLocks noGrp="1"/>
          </p:cNvSpPr>
          <p:nvPr>
            <p:ph type="body" idx="1"/>
          </p:nvPr>
        </p:nvSpPr>
        <p:spPr>
          <a:xfrm>
            <a:off x="1194859" y="3578225"/>
            <a:ext cx="3657600" cy="536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87"/>
              </a:spcBef>
              <a:spcAft>
                <a:spcPts val="0"/>
              </a:spcAft>
              <a:buClr>
                <a:schemeClr val="dk1"/>
              </a:buClr>
              <a:buSzPts val="1400"/>
              <a:buNone/>
              <a:defRPr sz="933"/>
            </a:lvl1pPr>
            <a:lvl2pPr marL="914400" lvl="1" indent="-228600" algn="l">
              <a:lnSpc>
                <a:spcPct val="100000"/>
              </a:lnSpc>
              <a:spcBef>
                <a:spcPts val="160"/>
              </a:spcBef>
              <a:spcAft>
                <a:spcPts val="0"/>
              </a:spcAft>
              <a:buClr>
                <a:schemeClr val="dk1"/>
              </a:buClr>
              <a:buSzPts val="1200"/>
              <a:buNone/>
              <a:defRPr sz="800"/>
            </a:lvl2pPr>
            <a:lvl3pPr marL="1371600" lvl="2" indent="-228600" algn="l">
              <a:lnSpc>
                <a:spcPct val="100000"/>
              </a:lnSpc>
              <a:spcBef>
                <a:spcPts val="133"/>
              </a:spcBef>
              <a:spcAft>
                <a:spcPts val="0"/>
              </a:spcAft>
              <a:buClr>
                <a:schemeClr val="dk1"/>
              </a:buClr>
              <a:buSzPts val="1000"/>
              <a:buNone/>
              <a:defRPr sz="667"/>
            </a:lvl3pPr>
            <a:lvl4pPr marL="1828800" lvl="3" indent="-228600" algn="l">
              <a:lnSpc>
                <a:spcPct val="100000"/>
              </a:lnSpc>
              <a:spcBef>
                <a:spcPts val="120"/>
              </a:spcBef>
              <a:spcAft>
                <a:spcPts val="0"/>
              </a:spcAft>
              <a:buClr>
                <a:schemeClr val="dk1"/>
              </a:buClr>
              <a:buSzPts val="900"/>
              <a:buNone/>
              <a:defRPr sz="600"/>
            </a:lvl4pPr>
            <a:lvl5pPr marL="2286000" lvl="4" indent="-228600" algn="l">
              <a:lnSpc>
                <a:spcPct val="100000"/>
              </a:lnSpc>
              <a:spcBef>
                <a:spcPts val="120"/>
              </a:spcBef>
              <a:spcAft>
                <a:spcPts val="0"/>
              </a:spcAft>
              <a:buClr>
                <a:schemeClr val="dk1"/>
              </a:buClr>
              <a:buSzPts val="900"/>
              <a:buNone/>
              <a:defRPr sz="600"/>
            </a:lvl5pPr>
            <a:lvl6pPr marL="2743200" lvl="5" indent="-228600" algn="l">
              <a:lnSpc>
                <a:spcPct val="100000"/>
              </a:lnSpc>
              <a:spcBef>
                <a:spcPts val="120"/>
              </a:spcBef>
              <a:spcAft>
                <a:spcPts val="0"/>
              </a:spcAft>
              <a:buClr>
                <a:schemeClr val="dk1"/>
              </a:buClr>
              <a:buSzPts val="900"/>
              <a:buNone/>
              <a:defRPr sz="600"/>
            </a:lvl6pPr>
            <a:lvl7pPr marL="3200400" lvl="6" indent="-228600" algn="l">
              <a:lnSpc>
                <a:spcPct val="100000"/>
              </a:lnSpc>
              <a:spcBef>
                <a:spcPts val="120"/>
              </a:spcBef>
              <a:spcAft>
                <a:spcPts val="0"/>
              </a:spcAft>
              <a:buClr>
                <a:schemeClr val="dk1"/>
              </a:buClr>
              <a:buSzPts val="900"/>
              <a:buNone/>
              <a:defRPr sz="600"/>
            </a:lvl7pPr>
            <a:lvl8pPr marL="3657600" lvl="7" indent="-228600" algn="l">
              <a:lnSpc>
                <a:spcPct val="100000"/>
              </a:lnSpc>
              <a:spcBef>
                <a:spcPts val="120"/>
              </a:spcBef>
              <a:spcAft>
                <a:spcPts val="0"/>
              </a:spcAft>
              <a:buClr>
                <a:schemeClr val="dk1"/>
              </a:buClr>
              <a:buSzPts val="900"/>
              <a:buNone/>
              <a:defRPr sz="600"/>
            </a:lvl8pPr>
            <a:lvl9pPr marL="4114800" lvl="8" indent="-228600" algn="l">
              <a:lnSpc>
                <a:spcPct val="100000"/>
              </a:lnSpc>
              <a:spcBef>
                <a:spcPts val="120"/>
              </a:spcBef>
              <a:spcAft>
                <a:spcPts val="0"/>
              </a:spcAft>
              <a:buClr>
                <a:schemeClr val="dk1"/>
              </a:buClr>
              <a:buSzPts val="900"/>
              <a:buNone/>
              <a:defRPr sz="600"/>
            </a:lvl9pPr>
          </a:lstStyle>
          <a:p>
            <a:endParaRPr/>
          </a:p>
        </p:txBody>
      </p:sp>
      <p:sp>
        <p:nvSpPr>
          <p:cNvPr id="1054" name="Google Shape;1054;p23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5" name="Google Shape;1055;p23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6" name="Google Shape;1056;p23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57"/>
        <p:cNvGrpSpPr/>
        <p:nvPr/>
      </p:nvGrpSpPr>
      <p:grpSpPr>
        <a:xfrm>
          <a:off x="0" y="0"/>
          <a:ext cx="0" cy="0"/>
          <a:chOff x="0" y="0"/>
          <a:chExt cx="0" cy="0"/>
        </a:xfrm>
      </p:grpSpPr>
      <p:sp>
        <p:nvSpPr>
          <p:cNvPr id="1058" name="Google Shape;1058;p235"/>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9" name="Google Shape;1059;p235"/>
          <p:cNvSpPr txBox="1">
            <a:spLocks noGrp="1"/>
          </p:cNvSpPr>
          <p:nvPr>
            <p:ph type="body" idx="1"/>
          </p:nvPr>
        </p:nvSpPr>
        <p:spPr>
          <a:xfrm rot="5400000">
            <a:off x="1539346" y="-167745"/>
            <a:ext cx="3017309" cy="54864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60" name="Google Shape;1060;p235"/>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1" name="Google Shape;1061;p235"/>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2" name="Google Shape;1062;p235"/>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63"/>
        <p:cNvGrpSpPr/>
        <p:nvPr/>
      </p:nvGrpSpPr>
      <p:grpSpPr>
        <a:xfrm>
          <a:off x="0" y="0"/>
          <a:ext cx="0" cy="0"/>
          <a:chOff x="0" y="0"/>
          <a:chExt cx="0" cy="0"/>
        </a:xfrm>
      </p:grpSpPr>
      <p:sp>
        <p:nvSpPr>
          <p:cNvPr id="1064" name="Google Shape;1064;p236"/>
          <p:cNvSpPr txBox="1">
            <a:spLocks noGrp="1"/>
          </p:cNvSpPr>
          <p:nvPr>
            <p:ph type="title"/>
          </p:nvPr>
        </p:nvSpPr>
        <p:spPr>
          <a:xfrm rot="5400000">
            <a:off x="3154892" y="1447801"/>
            <a:ext cx="3901017" cy="13716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5" name="Google Shape;1065;p236"/>
          <p:cNvSpPr txBox="1">
            <a:spLocks noGrp="1"/>
          </p:cNvSpPr>
          <p:nvPr>
            <p:ph type="body" idx="1"/>
          </p:nvPr>
        </p:nvSpPr>
        <p:spPr>
          <a:xfrm rot="5400000">
            <a:off x="360892" y="127000"/>
            <a:ext cx="3901017" cy="40132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240"/>
              </a:spcBef>
              <a:spcAft>
                <a:spcPts val="0"/>
              </a:spcAft>
              <a:buClr>
                <a:schemeClr val="dk1"/>
              </a:buClr>
              <a:buSzPts val="1800"/>
              <a:buChar char="•"/>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66" name="Google Shape;1066;p236"/>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7" name="Google Shape;1067;p236"/>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8" name="Google Shape;1068;p236"/>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1069"/>
        <p:cNvGrpSpPr/>
        <p:nvPr/>
      </p:nvGrpSpPr>
      <p:grpSpPr>
        <a:xfrm>
          <a:off x="0" y="0"/>
          <a:ext cx="0" cy="0"/>
          <a:chOff x="0" y="0"/>
          <a:chExt cx="0" cy="0"/>
        </a:xfrm>
      </p:grpSpPr>
      <p:sp>
        <p:nvSpPr>
          <p:cNvPr id="1070" name="Google Shape;1070;p237"/>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1071" name="Google Shape;1071;p237"/>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72" name="Google Shape;1072;p237"/>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1073"/>
        <p:cNvGrpSpPr/>
        <p:nvPr/>
      </p:nvGrpSpPr>
      <p:grpSpPr>
        <a:xfrm>
          <a:off x="0" y="0"/>
          <a:ext cx="0" cy="0"/>
          <a:chOff x="0" y="0"/>
          <a:chExt cx="0" cy="0"/>
        </a:xfrm>
      </p:grpSpPr>
      <p:sp>
        <p:nvSpPr>
          <p:cNvPr id="1074" name="Google Shape;1074;p238"/>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chemeClr val="dk1"/>
              </a:solidFill>
              <a:latin typeface="Open Sans"/>
              <a:ea typeface="Open Sans"/>
              <a:cs typeface="Open Sans"/>
              <a:sym typeface="Open Sans"/>
            </a:endParaRPr>
          </a:p>
        </p:txBody>
      </p:sp>
      <p:sp>
        <p:nvSpPr>
          <p:cNvPr id="1075" name="Google Shape;1075;p238"/>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lt1"/>
              </a:buClr>
              <a:buSzPts val="18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76" name="Google Shape;1076;p238"/>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1077"/>
        <p:cNvGrpSpPr/>
        <p:nvPr/>
      </p:nvGrpSpPr>
      <p:grpSpPr>
        <a:xfrm>
          <a:off x="0" y="0"/>
          <a:ext cx="0" cy="0"/>
          <a:chOff x="0" y="0"/>
          <a:chExt cx="0" cy="0"/>
        </a:xfrm>
      </p:grpSpPr>
      <p:sp>
        <p:nvSpPr>
          <p:cNvPr id="1078" name="Google Shape;1078;p239"/>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800"/>
              <a:buFont typeface="Calibri"/>
              <a:buNone/>
            </a:pPr>
            <a:endParaRPr sz="1867" b="0" i="0" u="none" strike="noStrike" cap="none">
              <a:solidFill>
                <a:srgbClr val="490F52"/>
              </a:solidFill>
              <a:latin typeface="Open Sans"/>
              <a:ea typeface="Open Sans"/>
              <a:cs typeface="Open Sans"/>
              <a:sym typeface="Open Sans"/>
            </a:endParaRPr>
          </a:p>
        </p:txBody>
      </p:sp>
      <p:sp>
        <p:nvSpPr>
          <p:cNvPr id="1079" name="Google Shape;1079;p239"/>
          <p:cNvSpPr txBox="1">
            <a:spLocks noGrp="1"/>
          </p:cNvSpPr>
          <p:nvPr>
            <p:ph type="body" idx="1"/>
          </p:nvPr>
        </p:nvSpPr>
        <p:spPr>
          <a:xfrm>
            <a:off x="2096800" y="5852367"/>
            <a:ext cx="7998400" cy="798400"/>
          </a:xfrm>
          <a:prstGeom prst="rect">
            <a:avLst/>
          </a:prstGeom>
          <a:noFill/>
          <a:ln>
            <a:noFill/>
          </a:ln>
        </p:spPr>
        <p:txBody>
          <a:bodyPr spcFirstLastPara="1" wrap="square" lIns="91425" tIns="91425" rIns="91425" bIns="91425" anchor="ctr" anchorCtr="0">
            <a:normAutofit/>
          </a:bodyPr>
          <a:lstStyle>
            <a:lvl1pPr marL="457200" lvl="0" indent="-228600" algn="ctr">
              <a:lnSpc>
                <a:spcPct val="100000"/>
              </a:lnSpc>
              <a:spcBef>
                <a:spcPts val="0"/>
              </a:spcBef>
              <a:spcAft>
                <a:spcPts val="0"/>
              </a:spcAft>
              <a:buClr>
                <a:schemeClr val="dk1"/>
              </a:buClr>
              <a:buSzPts val="1800"/>
              <a:buFont typeface="Open Sans ExtraBold"/>
              <a:buNone/>
              <a:defRPr sz="2400">
                <a:latin typeface="Open Sans ExtraBold"/>
                <a:ea typeface="Open Sans ExtraBold"/>
                <a:cs typeface="Open Sans ExtraBold"/>
                <a:sym typeface="Open Sans ExtraBold"/>
              </a:defRPr>
            </a:lvl1pPr>
            <a:lvl2pPr marL="914400" lvl="1" indent="-342900" algn="l">
              <a:lnSpc>
                <a:spcPct val="100000"/>
              </a:lnSpc>
              <a:spcBef>
                <a:spcPts val="240"/>
              </a:spcBef>
              <a:spcAft>
                <a:spcPts val="0"/>
              </a:spcAft>
              <a:buClr>
                <a:schemeClr val="dk1"/>
              </a:buClr>
              <a:buSzPts val="1800"/>
              <a:buChar char="–"/>
              <a:defRPr/>
            </a:lvl2pPr>
            <a:lvl3pPr marL="1371600" lvl="2" indent="-342900" algn="l">
              <a:lnSpc>
                <a:spcPct val="100000"/>
              </a:lnSpc>
              <a:spcBef>
                <a:spcPts val="240"/>
              </a:spcBef>
              <a:spcAft>
                <a:spcPts val="0"/>
              </a:spcAft>
              <a:buClr>
                <a:schemeClr val="dk1"/>
              </a:buClr>
              <a:buSzPts val="1800"/>
              <a:buChar char="•"/>
              <a:defRPr/>
            </a:lvl3pPr>
            <a:lvl4pPr marL="1828800" lvl="3" indent="-342900" algn="l">
              <a:lnSpc>
                <a:spcPct val="100000"/>
              </a:lnSpc>
              <a:spcBef>
                <a:spcPts val="240"/>
              </a:spcBef>
              <a:spcAft>
                <a:spcPts val="0"/>
              </a:spcAft>
              <a:buClr>
                <a:schemeClr val="dk1"/>
              </a:buClr>
              <a:buSzPts val="1800"/>
              <a:buChar char="–"/>
              <a:defRPr/>
            </a:lvl4pPr>
            <a:lvl5pPr marL="2286000" lvl="4" indent="-342900" algn="l">
              <a:lnSpc>
                <a:spcPct val="100000"/>
              </a:lnSpc>
              <a:spcBef>
                <a:spcPts val="240"/>
              </a:spcBef>
              <a:spcAft>
                <a:spcPts val="0"/>
              </a:spcAft>
              <a:buClr>
                <a:schemeClr val="dk1"/>
              </a:buClr>
              <a:buSzPts val="1800"/>
              <a:buChar char="»"/>
              <a:defRPr/>
            </a:lvl5pPr>
            <a:lvl6pPr marL="2743200" lvl="5" indent="-342900" algn="l">
              <a:lnSpc>
                <a:spcPct val="100000"/>
              </a:lnSpc>
              <a:spcBef>
                <a:spcPts val="240"/>
              </a:spcBef>
              <a:spcAft>
                <a:spcPts val="0"/>
              </a:spcAft>
              <a:buClr>
                <a:schemeClr val="dk1"/>
              </a:buClr>
              <a:buSzPts val="1800"/>
              <a:buChar char="•"/>
              <a:defRPr/>
            </a:lvl6pPr>
            <a:lvl7pPr marL="3200400" lvl="6" indent="-342900" algn="l">
              <a:lnSpc>
                <a:spcPct val="100000"/>
              </a:lnSpc>
              <a:spcBef>
                <a:spcPts val="240"/>
              </a:spcBef>
              <a:spcAft>
                <a:spcPts val="0"/>
              </a:spcAft>
              <a:buClr>
                <a:schemeClr val="dk1"/>
              </a:buClr>
              <a:buSzPts val="1800"/>
              <a:buChar char="•"/>
              <a:defRPr/>
            </a:lvl7pPr>
            <a:lvl8pPr marL="3657600" lvl="7" indent="-342900" algn="l">
              <a:lnSpc>
                <a:spcPct val="100000"/>
              </a:lnSpc>
              <a:spcBef>
                <a:spcPts val="240"/>
              </a:spcBef>
              <a:spcAft>
                <a:spcPts val="0"/>
              </a:spcAft>
              <a:buClr>
                <a:schemeClr val="dk1"/>
              </a:buClr>
              <a:buSzPts val="1800"/>
              <a:buChar char="•"/>
              <a:defRPr/>
            </a:lvl8pPr>
            <a:lvl9pPr marL="4114800" lvl="8" indent="-342900" algn="l">
              <a:lnSpc>
                <a:spcPct val="100000"/>
              </a:lnSpc>
              <a:spcBef>
                <a:spcPts val="240"/>
              </a:spcBef>
              <a:spcAft>
                <a:spcPts val="0"/>
              </a:spcAft>
              <a:buClr>
                <a:schemeClr val="dk1"/>
              </a:buClr>
              <a:buSzPts val="1800"/>
              <a:buChar char="•"/>
              <a:defRPr/>
            </a:lvl9pPr>
          </a:lstStyle>
          <a:p>
            <a:endParaRPr/>
          </a:p>
        </p:txBody>
      </p:sp>
      <p:sp>
        <p:nvSpPr>
          <p:cNvPr id="1080" name="Google Shape;1080;p239"/>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87"/>
        <p:cNvGrpSpPr/>
        <p:nvPr/>
      </p:nvGrpSpPr>
      <p:grpSpPr>
        <a:xfrm>
          <a:off x="0" y="0"/>
          <a:ext cx="0" cy="0"/>
          <a:chOff x="0" y="0"/>
          <a:chExt cx="0" cy="0"/>
        </a:xfrm>
      </p:grpSpPr>
      <p:sp>
        <p:nvSpPr>
          <p:cNvPr id="1088" name="Google Shape;1088;p106"/>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089" name="Google Shape;1089;p106"/>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090" name="Google Shape;1090;p106"/>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1091"/>
        <p:cNvGrpSpPr/>
        <p:nvPr/>
      </p:nvGrpSpPr>
      <p:grpSpPr>
        <a:xfrm>
          <a:off x="0" y="0"/>
          <a:ext cx="0" cy="0"/>
          <a:chOff x="0" y="0"/>
          <a:chExt cx="0" cy="0"/>
        </a:xfrm>
      </p:grpSpPr>
      <p:sp>
        <p:nvSpPr>
          <p:cNvPr id="1092" name="Google Shape;1092;p240"/>
          <p:cNvSpPr txBox="1">
            <a:spLocks noGrp="1"/>
          </p:cNvSpPr>
          <p:nvPr>
            <p:ph type="title"/>
          </p:nvPr>
        </p:nvSpPr>
        <p:spPr>
          <a:xfrm>
            <a:off x="415600" y="593367"/>
            <a:ext cx="11360700" cy="763500"/>
          </a:xfrm>
          <a:prstGeom prst="rect">
            <a:avLst/>
          </a:prstGeom>
          <a:noFill/>
          <a:ln>
            <a:noFill/>
          </a:ln>
        </p:spPr>
        <p:txBody>
          <a:bodyPr spcFirstLastPara="1" wrap="square" lIns="60950" tIns="60950" rIns="60950" bIns="60950" anchor="t" anchorCtr="0">
            <a:normAutofit/>
          </a:bodyPr>
          <a:lstStyle>
            <a:lvl1pPr lvl="0" algn="ctr">
              <a:lnSpc>
                <a:spcPct val="100000"/>
              </a:lnSpc>
              <a:spcBef>
                <a:spcPts val="0"/>
              </a:spcBef>
              <a:spcAft>
                <a:spcPts val="0"/>
              </a:spcAft>
              <a:buClr>
                <a:srgbClr val="23A595"/>
              </a:buClr>
              <a:buSzPts val="2000"/>
              <a:buFont typeface="Calibri"/>
              <a:buNone/>
              <a:defRPr>
                <a:solidFill>
                  <a:srgbClr val="23A595"/>
                </a:solidFill>
              </a:defRPr>
            </a:lvl1pPr>
            <a:lvl2pPr lvl="1" algn="l">
              <a:lnSpc>
                <a:spcPct val="100000"/>
              </a:lnSpc>
              <a:spcBef>
                <a:spcPts val="0"/>
              </a:spcBef>
              <a:spcAft>
                <a:spcPts val="0"/>
              </a:spcAft>
              <a:buSzPts val="2000"/>
              <a:buNone/>
              <a:defRPr/>
            </a:lvl2pPr>
            <a:lvl3pPr lvl="2" algn="l">
              <a:lnSpc>
                <a:spcPct val="100000"/>
              </a:lnSpc>
              <a:spcBef>
                <a:spcPts val="0"/>
              </a:spcBef>
              <a:spcAft>
                <a:spcPts val="0"/>
              </a:spcAft>
              <a:buSzPts val="2000"/>
              <a:buNone/>
              <a:defRPr/>
            </a:lvl3pPr>
            <a:lvl4pPr lvl="3" algn="l">
              <a:lnSpc>
                <a:spcPct val="100000"/>
              </a:lnSpc>
              <a:spcBef>
                <a:spcPts val="0"/>
              </a:spcBef>
              <a:spcAft>
                <a:spcPts val="0"/>
              </a:spcAft>
              <a:buSzPts val="2000"/>
              <a:buNone/>
              <a:defRPr/>
            </a:lvl4pPr>
            <a:lvl5pPr lvl="4" algn="l">
              <a:lnSpc>
                <a:spcPct val="100000"/>
              </a:lnSpc>
              <a:spcBef>
                <a:spcPts val="0"/>
              </a:spcBef>
              <a:spcAft>
                <a:spcPts val="0"/>
              </a:spcAft>
              <a:buSzPts val="2000"/>
              <a:buNone/>
              <a:defRPr/>
            </a:lvl5pPr>
            <a:lvl6pPr lvl="5" algn="l">
              <a:lnSpc>
                <a:spcPct val="100000"/>
              </a:lnSpc>
              <a:spcBef>
                <a:spcPts val="0"/>
              </a:spcBef>
              <a:spcAft>
                <a:spcPts val="0"/>
              </a:spcAft>
              <a:buSzPts val="2000"/>
              <a:buNone/>
              <a:defRPr/>
            </a:lvl6pPr>
            <a:lvl7pPr lvl="6" algn="l">
              <a:lnSpc>
                <a:spcPct val="100000"/>
              </a:lnSpc>
              <a:spcBef>
                <a:spcPts val="0"/>
              </a:spcBef>
              <a:spcAft>
                <a:spcPts val="0"/>
              </a:spcAft>
              <a:buSzPts val="2000"/>
              <a:buNone/>
              <a:defRPr/>
            </a:lvl7pPr>
            <a:lvl8pPr lvl="7" algn="l">
              <a:lnSpc>
                <a:spcPct val="100000"/>
              </a:lnSpc>
              <a:spcBef>
                <a:spcPts val="0"/>
              </a:spcBef>
              <a:spcAft>
                <a:spcPts val="0"/>
              </a:spcAft>
              <a:buSzPts val="2000"/>
              <a:buNone/>
              <a:defRPr/>
            </a:lvl8pPr>
            <a:lvl9pPr lvl="8" algn="l">
              <a:lnSpc>
                <a:spcPct val="100000"/>
              </a:lnSpc>
              <a:spcBef>
                <a:spcPts val="0"/>
              </a:spcBef>
              <a:spcAft>
                <a:spcPts val="0"/>
              </a:spcAft>
              <a:buSzPts val="2000"/>
              <a:buNone/>
              <a:defRPr/>
            </a:lvl9pPr>
          </a:lstStyle>
          <a:p>
            <a:endParaRPr/>
          </a:p>
        </p:txBody>
      </p:sp>
      <p:sp>
        <p:nvSpPr>
          <p:cNvPr id="1093" name="Google Shape;1093;p240"/>
          <p:cNvSpPr txBox="1">
            <a:spLocks noGrp="1"/>
          </p:cNvSpPr>
          <p:nvPr>
            <p:ph type="body" idx="1"/>
          </p:nvPr>
        </p:nvSpPr>
        <p:spPr>
          <a:xfrm>
            <a:off x="415600" y="1536633"/>
            <a:ext cx="11360700" cy="4555200"/>
          </a:xfrm>
          <a:prstGeom prst="rect">
            <a:avLst/>
          </a:prstGeom>
          <a:noFill/>
          <a:ln>
            <a:noFill/>
          </a:ln>
        </p:spPr>
        <p:txBody>
          <a:bodyPr spcFirstLastPara="1" wrap="square" lIns="60950" tIns="60950" rIns="60950" bIns="60950" anchor="t" anchorCtr="0">
            <a:normAutofit/>
          </a:bodyPr>
          <a:lstStyle>
            <a:lvl1pPr marL="457200" lvl="0" indent="-298450" algn="l">
              <a:lnSpc>
                <a:spcPct val="100000"/>
              </a:lnSpc>
              <a:spcBef>
                <a:spcPts val="0"/>
              </a:spcBef>
              <a:spcAft>
                <a:spcPts val="0"/>
              </a:spcAft>
              <a:buClr>
                <a:schemeClr val="dk1"/>
              </a:buClr>
              <a:buSzPts val="1100"/>
              <a:buChar char="●"/>
              <a:defRPr/>
            </a:lvl1pPr>
            <a:lvl2pPr marL="914400" lvl="1" indent="-298450" algn="l">
              <a:lnSpc>
                <a:spcPct val="100000"/>
              </a:lnSpc>
              <a:spcBef>
                <a:spcPts val="0"/>
              </a:spcBef>
              <a:spcAft>
                <a:spcPts val="0"/>
              </a:spcAft>
              <a:buClr>
                <a:schemeClr val="dk1"/>
              </a:buClr>
              <a:buSzPts val="1100"/>
              <a:buChar char="○"/>
              <a:defRPr/>
            </a:lvl2pPr>
            <a:lvl3pPr marL="1371600" lvl="2" indent="-298450" algn="l">
              <a:lnSpc>
                <a:spcPct val="100000"/>
              </a:lnSpc>
              <a:spcBef>
                <a:spcPts val="0"/>
              </a:spcBef>
              <a:spcAft>
                <a:spcPts val="0"/>
              </a:spcAft>
              <a:buClr>
                <a:schemeClr val="dk1"/>
              </a:buClr>
              <a:buSzPts val="1100"/>
              <a:buChar char="■"/>
              <a:defRPr/>
            </a:lvl3pPr>
            <a:lvl4pPr marL="1828800" lvl="3" indent="-298450" algn="l">
              <a:lnSpc>
                <a:spcPct val="100000"/>
              </a:lnSpc>
              <a:spcBef>
                <a:spcPts val="0"/>
              </a:spcBef>
              <a:spcAft>
                <a:spcPts val="0"/>
              </a:spcAft>
              <a:buClr>
                <a:schemeClr val="dk1"/>
              </a:buClr>
              <a:buSzPts val="1100"/>
              <a:buChar char="●"/>
              <a:defRPr/>
            </a:lvl4pPr>
            <a:lvl5pPr marL="2286000" lvl="4" indent="-298450" algn="l">
              <a:lnSpc>
                <a:spcPct val="100000"/>
              </a:lnSpc>
              <a:spcBef>
                <a:spcPts val="0"/>
              </a:spcBef>
              <a:spcAft>
                <a:spcPts val="0"/>
              </a:spcAft>
              <a:buClr>
                <a:schemeClr val="dk1"/>
              </a:buClr>
              <a:buSzPts val="1100"/>
              <a:buChar char="○"/>
              <a:defRPr/>
            </a:lvl5pPr>
            <a:lvl6pPr marL="2743200" lvl="5" indent="-298450" algn="l">
              <a:lnSpc>
                <a:spcPct val="100000"/>
              </a:lnSpc>
              <a:spcBef>
                <a:spcPts val="0"/>
              </a:spcBef>
              <a:spcAft>
                <a:spcPts val="0"/>
              </a:spcAft>
              <a:buClr>
                <a:schemeClr val="dk1"/>
              </a:buClr>
              <a:buSzPts val="1100"/>
              <a:buChar char="■"/>
              <a:defRPr/>
            </a:lvl6pPr>
            <a:lvl7pPr marL="3200400" lvl="6" indent="-298450" algn="l">
              <a:lnSpc>
                <a:spcPct val="100000"/>
              </a:lnSpc>
              <a:spcBef>
                <a:spcPts val="0"/>
              </a:spcBef>
              <a:spcAft>
                <a:spcPts val="0"/>
              </a:spcAft>
              <a:buClr>
                <a:schemeClr val="dk1"/>
              </a:buClr>
              <a:buSzPts val="1100"/>
              <a:buChar char="●"/>
              <a:defRPr/>
            </a:lvl7pPr>
            <a:lvl8pPr marL="3657600" lvl="7" indent="-298450" algn="l">
              <a:lnSpc>
                <a:spcPct val="100000"/>
              </a:lnSpc>
              <a:spcBef>
                <a:spcPts val="0"/>
              </a:spcBef>
              <a:spcAft>
                <a:spcPts val="0"/>
              </a:spcAft>
              <a:buClr>
                <a:schemeClr val="dk1"/>
              </a:buClr>
              <a:buSzPts val="1100"/>
              <a:buChar char="○"/>
              <a:defRPr/>
            </a:lvl8pPr>
            <a:lvl9pPr marL="4114800" lvl="8" indent="-298450" algn="l">
              <a:lnSpc>
                <a:spcPct val="100000"/>
              </a:lnSpc>
              <a:spcBef>
                <a:spcPts val="0"/>
              </a:spcBef>
              <a:spcAft>
                <a:spcPts val="0"/>
              </a:spcAft>
              <a:buClr>
                <a:schemeClr val="dk1"/>
              </a:buClr>
              <a:buSzPts val="1100"/>
              <a:buChar char="■"/>
              <a:defRPr/>
            </a:lvl9pPr>
          </a:lstStyle>
          <a:p>
            <a:endParaRPr/>
          </a:p>
        </p:txBody>
      </p:sp>
      <p:sp>
        <p:nvSpPr>
          <p:cNvPr id="1094" name="Google Shape;1094;p240"/>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Section header 1 1">
  <p:cSld name="Section header 1 1">
    <p:bg>
      <p:bgPr>
        <a:solidFill>
          <a:srgbClr val="FFC112"/>
        </a:solidFill>
        <a:effectLst/>
      </p:bgPr>
    </p:bg>
    <p:spTree>
      <p:nvGrpSpPr>
        <p:cNvPr id="1" name="Shape 1095"/>
        <p:cNvGrpSpPr/>
        <p:nvPr/>
      </p:nvGrpSpPr>
      <p:grpSpPr>
        <a:xfrm>
          <a:off x="0" y="0"/>
          <a:ext cx="0" cy="0"/>
          <a:chOff x="0" y="0"/>
          <a:chExt cx="0" cy="0"/>
        </a:xfrm>
      </p:grpSpPr>
      <p:sp>
        <p:nvSpPr>
          <p:cNvPr id="1096" name="Google Shape;1096;p241"/>
          <p:cNvSpPr txBox="1">
            <a:spLocks noGrp="1"/>
          </p:cNvSpPr>
          <p:nvPr>
            <p:ph type="title"/>
          </p:nvPr>
        </p:nvSpPr>
        <p:spPr>
          <a:xfrm>
            <a:off x="686400" y="3323629"/>
            <a:ext cx="10819200" cy="1251600"/>
          </a:xfrm>
          <a:prstGeom prst="rect">
            <a:avLst/>
          </a:prstGeom>
          <a:noFill/>
          <a:ln>
            <a:noFill/>
          </a:ln>
        </p:spPr>
        <p:txBody>
          <a:bodyPr spcFirstLastPara="1" wrap="square" lIns="60950" tIns="60950" rIns="60950" bIns="60950" anchor="b" anchorCtr="0">
            <a:spAutoFit/>
          </a:bodyPr>
          <a:lstStyle>
            <a:lvl1pPr lvl="0" algn="ctr">
              <a:lnSpc>
                <a:spcPct val="100000"/>
              </a:lnSpc>
              <a:spcBef>
                <a:spcPts val="0"/>
              </a:spcBef>
              <a:spcAft>
                <a:spcPts val="0"/>
              </a:spcAft>
              <a:buClr>
                <a:srgbClr val="000000"/>
              </a:buClr>
              <a:buSzPts val="3700"/>
              <a:buFont typeface="Calibri"/>
              <a:buNone/>
              <a:defRPr sz="7300">
                <a:solidFill>
                  <a:srgbClr val="000000"/>
                </a:solidFill>
              </a:defRPr>
            </a:lvl1pPr>
            <a:lvl2pPr lvl="1" algn="l">
              <a:lnSpc>
                <a:spcPct val="100000"/>
              </a:lnSpc>
              <a:spcBef>
                <a:spcPts val="0"/>
              </a:spcBef>
              <a:spcAft>
                <a:spcPts val="0"/>
              </a:spcAft>
              <a:buClr>
                <a:schemeClr val="lt1"/>
              </a:buClr>
              <a:buSzPts val="4500"/>
              <a:buNone/>
              <a:defRPr sz="9100">
                <a:solidFill>
                  <a:schemeClr val="lt1"/>
                </a:solidFill>
              </a:defRPr>
            </a:lvl2pPr>
            <a:lvl3pPr lvl="2" algn="l">
              <a:lnSpc>
                <a:spcPct val="100000"/>
              </a:lnSpc>
              <a:spcBef>
                <a:spcPts val="0"/>
              </a:spcBef>
              <a:spcAft>
                <a:spcPts val="0"/>
              </a:spcAft>
              <a:buClr>
                <a:schemeClr val="lt1"/>
              </a:buClr>
              <a:buSzPts val="4500"/>
              <a:buNone/>
              <a:defRPr sz="9100">
                <a:solidFill>
                  <a:schemeClr val="lt1"/>
                </a:solidFill>
              </a:defRPr>
            </a:lvl3pPr>
            <a:lvl4pPr lvl="3" algn="l">
              <a:lnSpc>
                <a:spcPct val="100000"/>
              </a:lnSpc>
              <a:spcBef>
                <a:spcPts val="0"/>
              </a:spcBef>
              <a:spcAft>
                <a:spcPts val="0"/>
              </a:spcAft>
              <a:buClr>
                <a:schemeClr val="lt1"/>
              </a:buClr>
              <a:buSzPts val="4500"/>
              <a:buNone/>
              <a:defRPr sz="9100">
                <a:solidFill>
                  <a:schemeClr val="lt1"/>
                </a:solidFill>
              </a:defRPr>
            </a:lvl4pPr>
            <a:lvl5pPr lvl="4" algn="l">
              <a:lnSpc>
                <a:spcPct val="100000"/>
              </a:lnSpc>
              <a:spcBef>
                <a:spcPts val="0"/>
              </a:spcBef>
              <a:spcAft>
                <a:spcPts val="0"/>
              </a:spcAft>
              <a:buClr>
                <a:schemeClr val="lt1"/>
              </a:buClr>
              <a:buSzPts val="4500"/>
              <a:buNone/>
              <a:defRPr sz="9100">
                <a:solidFill>
                  <a:schemeClr val="lt1"/>
                </a:solidFill>
              </a:defRPr>
            </a:lvl5pPr>
            <a:lvl6pPr lvl="5" algn="l">
              <a:lnSpc>
                <a:spcPct val="100000"/>
              </a:lnSpc>
              <a:spcBef>
                <a:spcPts val="0"/>
              </a:spcBef>
              <a:spcAft>
                <a:spcPts val="0"/>
              </a:spcAft>
              <a:buClr>
                <a:schemeClr val="lt1"/>
              </a:buClr>
              <a:buSzPts val="4500"/>
              <a:buNone/>
              <a:defRPr sz="9100">
                <a:solidFill>
                  <a:schemeClr val="lt1"/>
                </a:solidFill>
              </a:defRPr>
            </a:lvl6pPr>
            <a:lvl7pPr lvl="6" algn="l">
              <a:lnSpc>
                <a:spcPct val="100000"/>
              </a:lnSpc>
              <a:spcBef>
                <a:spcPts val="0"/>
              </a:spcBef>
              <a:spcAft>
                <a:spcPts val="0"/>
              </a:spcAft>
              <a:buClr>
                <a:schemeClr val="lt1"/>
              </a:buClr>
              <a:buSzPts val="4500"/>
              <a:buNone/>
              <a:defRPr sz="9100">
                <a:solidFill>
                  <a:schemeClr val="lt1"/>
                </a:solidFill>
              </a:defRPr>
            </a:lvl7pPr>
            <a:lvl8pPr lvl="7" algn="l">
              <a:lnSpc>
                <a:spcPct val="100000"/>
              </a:lnSpc>
              <a:spcBef>
                <a:spcPts val="0"/>
              </a:spcBef>
              <a:spcAft>
                <a:spcPts val="0"/>
              </a:spcAft>
              <a:buClr>
                <a:schemeClr val="lt1"/>
              </a:buClr>
              <a:buSzPts val="4500"/>
              <a:buNone/>
              <a:defRPr sz="9100">
                <a:solidFill>
                  <a:schemeClr val="lt1"/>
                </a:solidFill>
              </a:defRPr>
            </a:lvl8pPr>
            <a:lvl9pPr lvl="8" algn="l">
              <a:lnSpc>
                <a:spcPct val="100000"/>
              </a:lnSpc>
              <a:spcBef>
                <a:spcPts val="0"/>
              </a:spcBef>
              <a:spcAft>
                <a:spcPts val="0"/>
              </a:spcAft>
              <a:buClr>
                <a:schemeClr val="lt1"/>
              </a:buClr>
              <a:buSzPts val="4500"/>
              <a:buNone/>
              <a:defRPr sz="9100">
                <a:solidFill>
                  <a:schemeClr val="lt1"/>
                </a:solidFill>
              </a:defRPr>
            </a:lvl9pPr>
          </a:lstStyle>
          <a:p>
            <a:endParaRPr/>
          </a:p>
        </p:txBody>
      </p:sp>
      <p:sp>
        <p:nvSpPr>
          <p:cNvPr id="1097" name="Google Shape;1097;p241"/>
          <p:cNvSpPr txBox="1">
            <a:spLocks noGrp="1"/>
          </p:cNvSpPr>
          <p:nvPr>
            <p:ph type="sldNum" idx="12"/>
          </p:nvPr>
        </p:nvSpPr>
        <p:spPr>
          <a:xfrm>
            <a:off x="11296611"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098" name="Google Shape;1098;p241"/>
          <p:cNvSpPr/>
          <p:nvPr/>
        </p:nvSpPr>
        <p:spPr>
          <a:xfrm>
            <a:off x="653800" y="612400"/>
            <a:ext cx="10884300" cy="5633100"/>
          </a:xfrm>
          <a:prstGeom prst="roundRect">
            <a:avLst>
              <a:gd name="adj" fmla="val 16667"/>
            </a:avLst>
          </a:prstGeom>
          <a:noFill/>
          <a:ln w="1905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400"/>
              <a:buFont typeface="Calibri"/>
              <a:buNone/>
            </a:pPr>
            <a:endParaRPr sz="24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1099"/>
        <p:cNvGrpSpPr/>
        <p:nvPr/>
      </p:nvGrpSpPr>
      <p:grpSpPr>
        <a:xfrm>
          <a:off x="0" y="0"/>
          <a:ext cx="0" cy="0"/>
          <a:chOff x="0" y="0"/>
          <a:chExt cx="0" cy="0"/>
        </a:xfrm>
      </p:grpSpPr>
      <p:sp>
        <p:nvSpPr>
          <p:cNvPr id="1100" name="Google Shape;1100;p242"/>
          <p:cNvSpPr>
            <a:spLocks noGrp="1"/>
          </p:cNvSpPr>
          <p:nvPr>
            <p:ph type="pic" idx="2"/>
          </p:nvPr>
        </p:nvSpPr>
        <p:spPr>
          <a:xfrm>
            <a:off x="0" y="1"/>
            <a:ext cx="12192000" cy="6858000"/>
          </a:xfrm>
          <a:prstGeom prst="rect">
            <a:avLst/>
          </a:prstGeom>
          <a:noFill/>
          <a:ln>
            <a:noFill/>
          </a:ln>
        </p:spPr>
      </p:sp>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Section header 1">
  <p:cSld name="Section header 1">
    <p:bg>
      <p:bgPr>
        <a:solidFill>
          <a:srgbClr val="23A595"/>
        </a:solidFill>
        <a:effectLst/>
      </p:bgPr>
    </p:bg>
    <p:spTree>
      <p:nvGrpSpPr>
        <p:cNvPr id="1" name="Shape 1101"/>
        <p:cNvGrpSpPr/>
        <p:nvPr/>
      </p:nvGrpSpPr>
      <p:grpSpPr>
        <a:xfrm>
          <a:off x="0" y="0"/>
          <a:ext cx="0" cy="0"/>
          <a:chOff x="0" y="0"/>
          <a:chExt cx="0" cy="0"/>
        </a:xfrm>
      </p:grpSpPr>
      <p:sp>
        <p:nvSpPr>
          <p:cNvPr id="1102" name="Google Shape;1102;p243"/>
          <p:cNvSpPr txBox="1">
            <a:spLocks noGrp="1"/>
          </p:cNvSpPr>
          <p:nvPr>
            <p:ph type="title"/>
          </p:nvPr>
        </p:nvSpPr>
        <p:spPr>
          <a:xfrm>
            <a:off x="686400" y="3323664"/>
            <a:ext cx="10819200" cy="1251600"/>
          </a:xfrm>
          <a:prstGeom prst="rect">
            <a:avLst/>
          </a:prstGeom>
          <a:noFill/>
          <a:ln>
            <a:noFill/>
          </a:ln>
        </p:spPr>
        <p:txBody>
          <a:bodyPr spcFirstLastPara="1" wrap="square" lIns="60950" tIns="60950" rIns="60950" bIns="60950" anchor="b" anchorCtr="0">
            <a:spAutoFit/>
          </a:bodyPr>
          <a:lstStyle>
            <a:lvl1pPr lvl="0" algn="ctr">
              <a:lnSpc>
                <a:spcPct val="100000"/>
              </a:lnSpc>
              <a:spcBef>
                <a:spcPts val="0"/>
              </a:spcBef>
              <a:spcAft>
                <a:spcPts val="0"/>
              </a:spcAft>
              <a:buClr>
                <a:schemeClr val="lt1"/>
              </a:buClr>
              <a:buSzPts val="3700"/>
              <a:buFont typeface="Calibri"/>
              <a:buNone/>
              <a:defRPr sz="7300">
                <a:solidFill>
                  <a:schemeClr val="lt1"/>
                </a:solidFill>
              </a:defRPr>
            </a:lvl1pPr>
            <a:lvl2pPr lvl="1" algn="l">
              <a:lnSpc>
                <a:spcPct val="100000"/>
              </a:lnSpc>
              <a:spcBef>
                <a:spcPts val="0"/>
              </a:spcBef>
              <a:spcAft>
                <a:spcPts val="0"/>
              </a:spcAft>
              <a:buClr>
                <a:schemeClr val="lt1"/>
              </a:buClr>
              <a:buSzPts val="4500"/>
              <a:buNone/>
              <a:defRPr sz="9100">
                <a:solidFill>
                  <a:schemeClr val="lt1"/>
                </a:solidFill>
              </a:defRPr>
            </a:lvl2pPr>
            <a:lvl3pPr lvl="2" algn="l">
              <a:lnSpc>
                <a:spcPct val="100000"/>
              </a:lnSpc>
              <a:spcBef>
                <a:spcPts val="0"/>
              </a:spcBef>
              <a:spcAft>
                <a:spcPts val="0"/>
              </a:spcAft>
              <a:buClr>
                <a:schemeClr val="lt1"/>
              </a:buClr>
              <a:buSzPts val="4500"/>
              <a:buNone/>
              <a:defRPr sz="9100">
                <a:solidFill>
                  <a:schemeClr val="lt1"/>
                </a:solidFill>
              </a:defRPr>
            </a:lvl3pPr>
            <a:lvl4pPr lvl="3" algn="l">
              <a:lnSpc>
                <a:spcPct val="100000"/>
              </a:lnSpc>
              <a:spcBef>
                <a:spcPts val="0"/>
              </a:spcBef>
              <a:spcAft>
                <a:spcPts val="0"/>
              </a:spcAft>
              <a:buClr>
                <a:schemeClr val="lt1"/>
              </a:buClr>
              <a:buSzPts val="4500"/>
              <a:buNone/>
              <a:defRPr sz="9100">
                <a:solidFill>
                  <a:schemeClr val="lt1"/>
                </a:solidFill>
              </a:defRPr>
            </a:lvl4pPr>
            <a:lvl5pPr lvl="4" algn="l">
              <a:lnSpc>
                <a:spcPct val="100000"/>
              </a:lnSpc>
              <a:spcBef>
                <a:spcPts val="0"/>
              </a:spcBef>
              <a:spcAft>
                <a:spcPts val="0"/>
              </a:spcAft>
              <a:buClr>
                <a:schemeClr val="lt1"/>
              </a:buClr>
              <a:buSzPts val="4500"/>
              <a:buNone/>
              <a:defRPr sz="9100">
                <a:solidFill>
                  <a:schemeClr val="lt1"/>
                </a:solidFill>
              </a:defRPr>
            </a:lvl5pPr>
            <a:lvl6pPr lvl="5" algn="l">
              <a:lnSpc>
                <a:spcPct val="100000"/>
              </a:lnSpc>
              <a:spcBef>
                <a:spcPts val="0"/>
              </a:spcBef>
              <a:spcAft>
                <a:spcPts val="0"/>
              </a:spcAft>
              <a:buClr>
                <a:schemeClr val="lt1"/>
              </a:buClr>
              <a:buSzPts val="4500"/>
              <a:buNone/>
              <a:defRPr sz="9100">
                <a:solidFill>
                  <a:schemeClr val="lt1"/>
                </a:solidFill>
              </a:defRPr>
            </a:lvl6pPr>
            <a:lvl7pPr lvl="6" algn="l">
              <a:lnSpc>
                <a:spcPct val="100000"/>
              </a:lnSpc>
              <a:spcBef>
                <a:spcPts val="0"/>
              </a:spcBef>
              <a:spcAft>
                <a:spcPts val="0"/>
              </a:spcAft>
              <a:buClr>
                <a:schemeClr val="lt1"/>
              </a:buClr>
              <a:buSzPts val="4500"/>
              <a:buNone/>
              <a:defRPr sz="9100">
                <a:solidFill>
                  <a:schemeClr val="lt1"/>
                </a:solidFill>
              </a:defRPr>
            </a:lvl7pPr>
            <a:lvl8pPr lvl="7" algn="l">
              <a:lnSpc>
                <a:spcPct val="100000"/>
              </a:lnSpc>
              <a:spcBef>
                <a:spcPts val="0"/>
              </a:spcBef>
              <a:spcAft>
                <a:spcPts val="0"/>
              </a:spcAft>
              <a:buClr>
                <a:schemeClr val="lt1"/>
              </a:buClr>
              <a:buSzPts val="4500"/>
              <a:buNone/>
              <a:defRPr sz="9100">
                <a:solidFill>
                  <a:schemeClr val="lt1"/>
                </a:solidFill>
              </a:defRPr>
            </a:lvl8pPr>
            <a:lvl9pPr lvl="8" algn="l">
              <a:lnSpc>
                <a:spcPct val="100000"/>
              </a:lnSpc>
              <a:spcBef>
                <a:spcPts val="0"/>
              </a:spcBef>
              <a:spcAft>
                <a:spcPts val="0"/>
              </a:spcAft>
              <a:buClr>
                <a:schemeClr val="lt1"/>
              </a:buClr>
              <a:buSzPts val="4500"/>
              <a:buNone/>
              <a:defRPr sz="9100">
                <a:solidFill>
                  <a:schemeClr val="lt1"/>
                </a:solidFill>
              </a:defRPr>
            </a:lvl9pPr>
          </a:lstStyle>
          <a:p>
            <a:endParaRPr/>
          </a:p>
        </p:txBody>
      </p:sp>
      <p:sp>
        <p:nvSpPr>
          <p:cNvPr id="1103" name="Google Shape;1103;p243"/>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chemeClr val="lt1"/>
              </a:buClr>
              <a:buSzPts val="800"/>
              <a:buFont typeface="Calibri"/>
              <a:buNone/>
              <a:defRPr sz="8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104" name="Google Shape;1104;p243"/>
          <p:cNvSpPr/>
          <p:nvPr/>
        </p:nvSpPr>
        <p:spPr>
          <a:xfrm>
            <a:off x="653801" y="612400"/>
            <a:ext cx="10884300" cy="5633100"/>
          </a:xfrm>
          <a:prstGeom prst="roundRect">
            <a:avLst>
              <a:gd name="adj" fmla="val 16667"/>
            </a:avLst>
          </a:prstGeom>
          <a:noFill/>
          <a:ln w="19050" cap="flat" cmpd="sng">
            <a:solidFill>
              <a:srgbClr val="FFFFFF"/>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chemeClr val="dk1"/>
              </a:solidFill>
              <a:latin typeface="Calibri"/>
              <a:ea typeface="Calibri"/>
              <a:cs typeface="Calibri"/>
              <a:sym typeface="Calibri"/>
            </a:endParaRPr>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05"/>
        <p:cNvGrpSpPr/>
        <p:nvPr/>
      </p:nvGrpSpPr>
      <p:grpSpPr>
        <a:xfrm>
          <a:off x="0" y="0"/>
          <a:ext cx="0" cy="0"/>
          <a:chOff x="0" y="0"/>
          <a:chExt cx="0" cy="0"/>
        </a:xfrm>
      </p:grpSpPr>
      <p:sp>
        <p:nvSpPr>
          <p:cNvPr id="1106" name="Google Shape;1106;p244"/>
          <p:cNvSpPr txBox="1">
            <a:spLocks noGrp="1"/>
          </p:cNvSpPr>
          <p:nvPr>
            <p:ph type="ctrTitle"/>
          </p:nvPr>
        </p:nvSpPr>
        <p:spPr>
          <a:xfrm>
            <a:off x="457200" y="1420283"/>
            <a:ext cx="5181600" cy="9801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07" name="Google Shape;1107;p244"/>
          <p:cNvSpPr txBox="1">
            <a:spLocks noGrp="1"/>
          </p:cNvSpPr>
          <p:nvPr>
            <p:ph type="subTitle" idx="1"/>
          </p:nvPr>
        </p:nvSpPr>
        <p:spPr>
          <a:xfrm>
            <a:off x="914400" y="2590800"/>
            <a:ext cx="4267200" cy="1168500"/>
          </a:xfrm>
          <a:prstGeom prst="rect">
            <a:avLst/>
          </a:prstGeom>
          <a:noFill/>
          <a:ln>
            <a:noFill/>
          </a:ln>
        </p:spPr>
        <p:txBody>
          <a:bodyPr spcFirstLastPara="1" wrap="square" lIns="60950" tIns="30475" rIns="60950" bIns="30475" anchor="t" anchorCtr="0">
            <a:normAutofit/>
          </a:bodyPr>
          <a:lstStyle>
            <a:lvl1pPr lvl="0" algn="ctr">
              <a:lnSpc>
                <a:spcPct val="100000"/>
              </a:lnSpc>
              <a:spcBef>
                <a:spcPts val="400"/>
              </a:spcBef>
              <a:spcAft>
                <a:spcPts val="0"/>
              </a:spcAft>
              <a:buClr>
                <a:srgbClr val="94898B"/>
              </a:buClr>
              <a:buSzPts val="2100"/>
              <a:buNone/>
              <a:defRPr>
                <a:solidFill>
                  <a:srgbClr val="94898B"/>
                </a:solidFill>
              </a:defRPr>
            </a:lvl1pPr>
            <a:lvl2pPr lvl="1" algn="ctr">
              <a:lnSpc>
                <a:spcPct val="100000"/>
              </a:lnSpc>
              <a:spcBef>
                <a:spcPts val="400"/>
              </a:spcBef>
              <a:spcAft>
                <a:spcPts val="0"/>
              </a:spcAft>
              <a:buClr>
                <a:srgbClr val="94898B"/>
              </a:buClr>
              <a:buSzPts val="1900"/>
              <a:buNone/>
              <a:defRPr>
                <a:solidFill>
                  <a:srgbClr val="94898B"/>
                </a:solidFill>
              </a:defRPr>
            </a:lvl2pPr>
            <a:lvl3pPr lvl="2" algn="ctr">
              <a:lnSpc>
                <a:spcPct val="100000"/>
              </a:lnSpc>
              <a:spcBef>
                <a:spcPts val="300"/>
              </a:spcBef>
              <a:spcAft>
                <a:spcPts val="0"/>
              </a:spcAft>
              <a:buClr>
                <a:srgbClr val="94898B"/>
              </a:buClr>
              <a:buSzPts val="1600"/>
              <a:buNone/>
              <a:defRPr>
                <a:solidFill>
                  <a:srgbClr val="94898B"/>
                </a:solidFill>
              </a:defRPr>
            </a:lvl3pPr>
            <a:lvl4pPr lvl="3" algn="ctr">
              <a:lnSpc>
                <a:spcPct val="100000"/>
              </a:lnSpc>
              <a:spcBef>
                <a:spcPts val="300"/>
              </a:spcBef>
              <a:spcAft>
                <a:spcPts val="0"/>
              </a:spcAft>
              <a:buClr>
                <a:srgbClr val="94898B"/>
              </a:buClr>
              <a:buSzPts val="1300"/>
              <a:buNone/>
              <a:defRPr>
                <a:solidFill>
                  <a:srgbClr val="94898B"/>
                </a:solidFill>
              </a:defRPr>
            </a:lvl4pPr>
            <a:lvl5pPr lvl="4" algn="ctr">
              <a:lnSpc>
                <a:spcPct val="100000"/>
              </a:lnSpc>
              <a:spcBef>
                <a:spcPts val="300"/>
              </a:spcBef>
              <a:spcAft>
                <a:spcPts val="0"/>
              </a:spcAft>
              <a:buClr>
                <a:srgbClr val="94898B"/>
              </a:buClr>
              <a:buSzPts val="1300"/>
              <a:buNone/>
              <a:defRPr>
                <a:solidFill>
                  <a:srgbClr val="94898B"/>
                </a:solidFill>
              </a:defRPr>
            </a:lvl5pPr>
            <a:lvl6pPr lvl="5" algn="ctr">
              <a:lnSpc>
                <a:spcPct val="100000"/>
              </a:lnSpc>
              <a:spcBef>
                <a:spcPts val="300"/>
              </a:spcBef>
              <a:spcAft>
                <a:spcPts val="0"/>
              </a:spcAft>
              <a:buClr>
                <a:srgbClr val="94898B"/>
              </a:buClr>
              <a:buSzPts val="1300"/>
              <a:buNone/>
              <a:defRPr>
                <a:solidFill>
                  <a:srgbClr val="94898B"/>
                </a:solidFill>
              </a:defRPr>
            </a:lvl6pPr>
            <a:lvl7pPr lvl="6" algn="ctr">
              <a:lnSpc>
                <a:spcPct val="100000"/>
              </a:lnSpc>
              <a:spcBef>
                <a:spcPts val="300"/>
              </a:spcBef>
              <a:spcAft>
                <a:spcPts val="0"/>
              </a:spcAft>
              <a:buClr>
                <a:srgbClr val="94898B"/>
              </a:buClr>
              <a:buSzPts val="1300"/>
              <a:buNone/>
              <a:defRPr>
                <a:solidFill>
                  <a:srgbClr val="94898B"/>
                </a:solidFill>
              </a:defRPr>
            </a:lvl7pPr>
            <a:lvl8pPr lvl="7" algn="ctr">
              <a:lnSpc>
                <a:spcPct val="100000"/>
              </a:lnSpc>
              <a:spcBef>
                <a:spcPts val="300"/>
              </a:spcBef>
              <a:spcAft>
                <a:spcPts val="0"/>
              </a:spcAft>
              <a:buClr>
                <a:srgbClr val="94898B"/>
              </a:buClr>
              <a:buSzPts val="1300"/>
              <a:buNone/>
              <a:defRPr>
                <a:solidFill>
                  <a:srgbClr val="94898B"/>
                </a:solidFill>
              </a:defRPr>
            </a:lvl8pPr>
            <a:lvl9pPr lvl="8" algn="ctr">
              <a:lnSpc>
                <a:spcPct val="100000"/>
              </a:lnSpc>
              <a:spcBef>
                <a:spcPts val="300"/>
              </a:spcBef>
              <a:spcAft>
                <a:spcPts val="0"/>
              </a:spcAft>
              <a:buClr>
                <a:srgbClr val="94898B"/>
              </a:buClr>
              <a:buSzPts val="1300"/>
              <a:buNone/>
              <a:defRPr>
                <a:solidFill>
                  <a:srgbClr val="94898B"/>
                </a:solidFill>
              </a:defRPr>
            </a:lvl9pPr>
          </a:lstStyle>
          <a:p>
            <a:endParaRPr/>
          </a:p>
        </p:txBody>
      </p:sp>
      <p:sp>
        <p:nvSpPr>
          <p:cNvPr id="1108" name="Google Shape;1108;p244"/>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09" name="Google Shape;1109;p244"/>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10" name="Google Shape;1110;p244"/>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11"/>
        <p:cNvGrpSpPr/>
        <p:nvPr/>
      </p:nvGrpSpPr>
      <p:grpSpPr>
        <a:xfrm>
          <a:off x="0" y="0"/>
          <a:ext cx="0" cy="0"/>
          <a:chOff x="0" y="0"/>
          <a:chExt cx="0" cy="0"/>
        </a:xfrm>
      </p:grpSpPr>
      <p:sp>
        <p:nvSpPr>
          <p:cNvPr id="1112" name="Google Shape;1112;p245"/>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13" name="Google Shape;1113;p245"/>
          <p:cNvSpPr txBox="1">
            <a:spLocks noGrp="1"/>
          </p:cNvSpPr>
          <p:nvPr>
            <p:ph type="body" idx="1"/>
          </p:nvPr>
        </p:nvSpPr>
        <p:spPr>
          <a:xfrm>
            <a:off x="304800" y="1066800"/>
            <a:ext cx="5486400" cy="3017400"/>
          </a:xfrm>
          <a:prstGeom prst="rect">
            <a:avLst/>
          </a:prstGeom>
          <a:noFill/>
          <a:ln>
            <a:noFill/>
          </a:ln>
        </p:spPr>
        <p:txBody>
          <a:bodyPr spcFirstLastPara="1" wrap="square" lIns="60950" tIns="30475" rIns="60950" bIns="30475" anchor="t" anchorCtr="0">
            <a:normAutofit/>
          </a:bodyPr>
          <a:lstStyle>
            <a:lvl1pPr marL="457200" lvl="0" indent="-304800" algn="l">
              <a:lnSpc>
                <a:spcPct val="100000"/>
              </a:lnSpc>
              <a:spcBef>
                <a:spcPts val="200"/>
              </a:spcBef>
              <a:spcAft>
                <a:spcPts val="0"/>
              </a:spcAft>
              <a:buClr>
                <a:schemeClr val="dk1"/>
              </a:buClr>
              <a:buSzPts val="1200"/>
              <a:buChar char="•"/>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1114" name="Google Shape;1114;p245"/>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15" name="Google Shape;1115;p245"/>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16" name="Google Shape;1116;p245"/>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17"/>
        <p:cNvGrpSpPr/>
        <p:nvPr/>
      </p:nvGrpSpPr>
      <p:grpSpPr>
        <a:xfrm>
          <a:off x="0" y="0"/>
          <a:ext cx="0" cy="0"/>
          <a:chOff x="0" y="0"/>
          <a:chExt cx="0" cy="0"/>
        </a:xfrm>
      </p:grpSpPr>
      <p:sp>
        <p:nvSpPr>
          <p:cNvPr id="1118" name="Google Shape;1118;p246"/>
          <p:cNvSpPr txBox="1">
            <a:spLocks noGrp="1"/>
          </p:cNvSpPr>
          <p:nvPr>
            <p:ph type="title"/>
          </p:nvPr>
        </p:nvSpPr>
        <p:spPr>
          <a:xfrm>
            <a:off x="481542" y="2937933"/>
            <a:ext cx="5181600" cy="908100"/>
          </a:xfrm>
          <a:prstGeom prst="rect">
            <a:avLst/>
          </a:prstGeom>
          <a:noFill/>
          <a:ln>
            <a:noFill/>
          </a:ln>
        </p:spPr>
        <p:txBody>
          <a:bodyPr spcFirstLastPara="1" wrap="square" lIns="60950" tIns="30475" rIns="60950" bIns="30475" anchor="t" anchorCtr="0">
            <a:normAutofit/>
          </a:bodyPr>
          <a:lstStyle>
            <a:lvl1pPr lvl="0" algn="l">
              <a:lnSpc>
                <a:spcPct val="100000"/>
              </a:lnSpc>
              <a:spcBef>
                <a:spcPts val="0"/>
              </a:spcBef>
              <a:spcAft>
                <a:spcPts val="0"/>
              </a:spcAft>
              <a:buClr>
                <a:schemeClr val="dk1"/>
              </a:buClr>
              <a:buSzPts val="2700"/>
              <a:buFont typeface="Calibri"/>
              <a:buNone/>
              <a:defRPr sz="2700" b="1" cap="none"/>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19" name="Google Shape;1119;p246"/>
          <p:cNvSpPr txBox="1">
            <a:spLocks noGrp="1"/>
          </p:cNvSpPr>
          <p:nvPr>
            <p:ph type="body" idx="1"/>
          </p:nvPr>
        </p:nvSpPr>
        <p:spPr>
          <a:xfrm>
            <a:off x="481542" y="1937809"/>
            <a:ext cx="5181600" cy="1000200"/>
          </a:xfrm>
          <a:prstGeom prst="rect">
            <a:avLst/>
          </a:prstGeom>
          <a:noFill/>
          <a:ln>
            <a:noFill/>
          </a:ln>
        </p:spPr>
        <p:txBody>
          <a:bodyPr spcFirstLastPara="1" wrap="square" lIns="60950" tIns="30475" rIns="60950" bIns="30475" anchor="b" anchorCtr="0">
            <a:normAutofit/>
          </a:bodyPr>
          <a:lstStyle>
            <a:lvl1pPr marL="457200" lvl="0" indent="-228600" algn="l">
              <a:lnSpc>
                <a:spcPct val="100000"/>
              </a:lnSpc>
              <a:spcBef>
                <a:spcPts val="300"/>
              </a:spcBef>
              <a:spcAft>
                <a:spcPts val="0"/>
              </a:spcAft>
              <a:buClr>
                <a:srgbClr val="94898B"/>
              </a:buClr>
              <a:buSzPts val="1300"/>
              <a:buNone/>
              <a:defRPr sz="1300">
                <a:solidFill>
                  <a:srgbClr val="94898B"/>
                </a:solidFill>
              </a:defRPr>
            </a:lvl1pPr>
            <a:lvl2pPr marL="914400" lvl="1" indent="-228600" algn="l">
              <a:lnSpc>
                <a:spcPct val="100000"/>
              </a:lnSpc>
              <a:spcBef>
                <a:spcPts val="200"/>
              </a:spcBef>
              <a:spcAft>
                <a:spcPts val="0"/>
              </a:spcAft>
              <a:buClr>
                <a:srgbClr val="94898B"/>
              </a:buClr>
              <a:buSzPts val="1200"/>
              <a:buNone/>
              <a:defRPr sz="1200">
                <a:solidFill>
                  <a:srgbClr val="94898B"/>
                </a:solidFill>
              </a:defRPr>
            </a:lvl2pPr>
            <a:lvl3pPr marL="1371600" lvl="2" indent="-228600" algn="l">
              <a:lnSpc>
                <a:spcPct val="100000"/>
              </a:lnSpc>
              <a:spcBef>
                <a:spcPts val="200"/>
              </a:spcBef>
              <a:spcAft>
                <a:spcPts val="0"/>
              </a:spcAft>
              <a:buClr>
                <a:srgbClr val="94898B"/>
              </a:buClr>
              <a:buSzPts val="1100"/>
              <a:buNone/>
              <a:defRPr sz="1100">
                <a:solidFill>
                  <a:srgbClr val="94898B"/>
                </a:solidFill>
              </a:defRPr>
            </a:lvl3pPr>
            <a:lvl4pPr marL="1828800" lvl="3" indent="-228600" algn="l">
              <a:lnSpc>
                <a:spcPct val="100000"/>
              </a:lnSpc>
              <a:spcBef>
                <a:spcPts val="200"/>
              </a:spcBef>
              <a:spcAft>
                <a:spcPts val="0"/>
              </a:spcAft>
              <a:buClr>
                <a:srgbClr val="94898B"/>
              </a:buClr>
              <a:buSzPts val="900"/>
              <a:buNone/>
              <a:defRPr sz="900">
                <a:solidFill>
                  <a:srgbClr val="94898B"/>
                </a:solidFill>
              </a:defRPr>
            </a:lvl4pPr>
            <a:lvl5pPr marL="2286000" lvl="4" indent="-228600" algn="l">
              <a:lnSpc>
                <a:spcPct val="100000"/>
              </a:lnSpc>
              <a:spcBef>
                <a:spcPts val="200"/>
              </a:spcBef>
              <a:spcAft>
                <a:spcPts val="0"/>
              </a:spcAft>
              <a:buClr>
                <a:srgbClr val="94898B"/>
              </a:buClr>
              <a:buSzPts val="900"/>
              <a:buNone/>
              <a:defRPr sz="900">
                <a:solidFill>
                  <a:srgbClr val="94898B"/>
                </a:solidFill>
              </a:defRPr>
            </a:lvl5pPr>
            <a:lvl6pPr marL="2743200" lvl="5" indent="-228600" algn="l">
              <a:lnSpc>
                <a:spcPct val="100000"/>
              </a:lnSpc>
              <a:spcBef>
                <a:spcPts val="200"/>
              </a:spcBef>
              <a:spcAft>
                <a:spcPts val="0"/>
              </a:spcAft>
              <a:buClr>
                <a:srgbClr val="94898B"/>
              </a:buClr>
              <a:buSzPts val="900"/>
              <a:buNone/>
              <a:defRPr sz="900">
                <a:solidFill>
                  <a:srgbClr val="94898B"/>
                </a:solidFill>
              </a:defRPr>
            </a:lvl6pPr>
            <a:lvl7pPr marL="3200400" lvl="6" indent="-228600" algn="l">
              <a:lnSpc>
                <a:spcPct val="100000"/>
              </a:lnSpc>
              <a:spcBef>
                <a:spcPts val="200"/>
              </a:spcBef>
              <a:spcAft>
                <a:spcPts val="0"/>
              </a:spcAft>
              <a:buClr>
                <a:srgbClr val="94898B"/>
              </a:buClr>
              <a:buSzPts val="900"/>
              <a:buNone/>
              <a:defRPr sz="900">
                <a:solidFill>
                  <a:srgbClr val="94898B"/>
                </a:solidFill>
              </a:defRPr>
            </a:lvl7pPr>
            <a:lvl8pPr marL="3657600" lvl="7" indent="-228600" algn="l">
              <a:lnSpc>
                <a:spcPct val="100000"/>
              </a:lnSpc>
              <a:spcBef>
                <a:spcPts val="200"/>
              </a:spcBef>
              <a:spcAft>
                <a:spcPts val="0"/>
              </a:spcAft>
              <a:buClr>
                <a:srgbClr val="94898B"/>
              </a:buClr>
              <a:buSzPts val="900"/>
              <a:buNone/>
              <a:defRPr sz="900">
                <a:solidFill>
                  <a:srgbClr val="94898B"/>
                </a:solidFill>
              </a:defRPr>
            </a:lvl8pPr>
            <a:lvl9pPr marL="4114800" lvl="8" indent="-228600" algn="l">
              <a:lnSpc>
                <a:spcPct val="100000"/>
              </a:lnSpc>
              <a:spcBef>
                <a:spcPts val="200"/>
              </a:spcBef>
              <a:spcAft>
                <a:spcPts val="0"/>
              </a:spcAft>
              <a:buClr>
                <a:srgbClr val="94898B"/>
              </a:buClr>
              <a:buSzPts val="900"/>
              <a:buNone/>
              <a:defRPr sz="900">
                <a:solidFill>
                  <a:srgbClr val="94898B"/>
                </a:solidFill>
              </a:defRPr>
            </a:lvl9pPr>
          </a:lstStyle>
          <a:p>
            <a:endParaRPr/>
          </a:p>
        </p:txBody>
      </p:sp>
      <p:sp>
        <p:nvSpPr>
          <p:cNvPr id="1120" name="Google Shape;1120;p246"/>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21" name="Google Shape;1121;p246"/>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22" name="Google Shape;1122;p246"/>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23"/>
        <p:cNvGrpSpPr/>
        <p:nvPr/>
      </p:nvGrpSpPr>
      <p:grpSpPr>
        <a:xfrm>
          <a:off x="0" y="0"/>
          <a:ext cx="0" cy="0"/>
          <a:chOff x="0" y="0"/>
          <a:chExt cx="0" cy="0"/>
        </a:xfrm>
      </p:grpSpPr>
      <p:sp>
        <p:nvSpPr>
          <p:cNvPr id="1124" name="Google Shape;1124;p247"/>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25" name="Google Shape;1125;p247"/>
          <p:cNvSpPr txBox="1">
            <a:spLocks noGrp="1"/>
          </p:cNvSpPr>
          <p:nvPr>
            <p:ph type="body" idx="1"/>
          </p:nvPr>
        </p:nvSpPr>
        <p:spPr>
          <a:xfrm>
            <a:off x="304800" y="1066800"/>
            <a:ext cx="2692500" cy="3017400"/>
          </a:xfrm>
          <a:prstGeom prst="rect">
            <a:avLst/>
          </a:prstGeom>
          <a:noFill/>
          <a:ln>
            <a:noFill/>
          </a:ln>
        </p:spPr>
        <p:txBody>
          <a:bodyPr spcFirstLastPara="1" wrap="square" lIns="60950" tIns="30475" rIns="60950" bIns="30475" anchor="t" anchorCtr="0">
            <a:normAutofit/>
          </a:bodyPr>
          <a:lstStyle>
            <a:lvl1pPr marL="457200" lvl="0" indent="-349250" algn="l">
              <a:lnSpc>
                <a:spcPct val="100000"/>
              </a:lnSpc>
              <a:spcBef>
                <a:spcPts val="400"/>
              </a:spcBef>
              <a:spcAft>
                <a:spcPts val="0"/>
              </a:spcAft>
              <a:buClr>
                <a:schemeClr val="dk1"/>
              </a:buClr>
              <a:buSzPts val="1900"/>
              <a:buChar char="•"/>
              <a:defRPr sz="1900"/>
            </a:lvl1pPr>
            <a:lvl2pPr marL="914400" lvl="1" indent="-330200" algn="l">
              <a:lnSpc>
                <a:spcPct val="100000"/>
              </a:lnSpc>
              <a:spcBef>
                <a:spcPts val="300"/>
              </a:spcBef>
              <a:spcAft>
                <a:spcPts val="0"/>
              </a:spcAft>
              <a:buClr>
                <a:schemeClr val="dk1"/>
              </a:buClr>
              <a:buSzPts val="1600"/>
              <a:buChar char="–"/>
              <a:defRPr sz="1600"/>
            </a:lvl2pPr>
            <a:lvl3pPr marL="1371600" lvl="2" indent="-311150" algn="l">
              <a:lnSpc>
                <a:spcPct val="100000"/>
              </a:lnSpc>
              <a:spcBef>
                <a:spcPts val="300"/>
              </a:spcBef>
              <a:spcAft>
                <a:spcPts val="0"/>
              </a:spcAft>
              <a:buClr>
                <a:schemeClr val="dk1"/>
              </a:buClr>
              <a:buSzPts val="1300"/>
              <a:buChar char="•"/>
              <a:defRPr sz="1300"/>
            </a:lvl3pPr>
            <a:lvl4pPr marL="1828800" lvl="3" indent="-304800" algn="l">
              <a:lnSpc>
                <a:spcPct val="100000"/>
              </a:lnSpc>
              <a:spcBef>
                <a:spcPts val="200"/>
              </a:spcBef>
              <a:spcAft>
                <a:spcPts val="0"/>
              </a:spcAft>
              <a:buClr>
                <a:schemeClr val="dk1"/>
              </a:buClr>
              <a:buSzPts val="1200"/>
              <a:buChar char="–"/>
              <a:defRPr sz="1200"/>
            </a:lvl4pPr>
            <a:lvl5pPr marL="2286000" lvl="4" indent="-304800" algn="l">
              <a:lnSpc>
                <a:spcPct val="100000"/>
              </a:lnSpc>
              <a:spcBef>
                <a:spcPts val="200"/>
              </a:spcBef>
              <a:spcAft>
                <a:spcPts val="0"/>
              </a:spcAft>
              <a:buClr>
                <a:schemeClr val="dk1"/>
              </a:buClr>
              <a:buSzPts val="1200"/>
              <a:buChar char="»"/>
              <a:defRPr sz="1200"/>
            </a:lvl5pPr>
            <a:lvl6pPr marL="2743200" lvl="5" indent="-304800" algn="l">
              <a:lnSpc>
                <a:spcPct val="100000"/>
              </a:lnSpc>
              <a:spcBef>
                <a:spcPts val="200"/>
              </a:spcBef>
              <a:spcAft>
                <a:spcPts val="0"/>
              </a:spcAft>
              <a:buClr>
                <a:schemeClr val="dk1"/>
              </a:buClr>
              <a:buSzPts val="1200"/>
              <a:buChar char="•"/>
              <a:defRPr sz="1200"/>
            </a:lvl6pPr>
            <a:lvl7pPr marL="3200400" lvl="6" indent="-304800" algn="l">
              <a:lnSpc>
                <a:spcPct val="100000"/>
              </a:lnSpc>
              <a:spcBef>
                <a:spcPts val="200"/>
              </a:spcBef>
              <a:spcAft>
                <a:spcPts val="0"/>
              </a:spcAft>
              <a:buClr>
                <a:schemeClr val="dk1"/>
              </a:buClr>
              <a:buSzPts val="1200"/>
              <a:buChar char="•"/>
              <a:defRPr sz="1200"/>
            </a:lvl7pPr>
            <a:lvl8pPr marL="3657600" lvl="7" indent="-304800" algn="l">
              <a:lnSpc>
                <a:spcPct val="100000"/>
              </a:lnSpc>
              <a:spcBef>
                <a:spcPts val="200"/>
              </a:spcBef>
              <a:spcAft>
                <a:spcPts val="0"/>
              </a:spcAft>
              <a:buClr>
                <a:schemeClr val="dk1"/>
              </a:buClr>
              <a:buSzPts val="1200"/>
              <a:buChar char="•"/>
              <a:defRPr sz="1200"/>
            </a:lvl8pPr>
            <a:lvl9pPr marL="4114800" lvl="8" indent="-304800" algn="l">
              <a:lnSpc>
                <a:spcPct val="100000"/>
              </a:lnSpc>
              <a:spcBef>
                <a:spcPts val="200"/>
              </a:spcBef>
              <a:spcAft>
                <a:spcPts val="0"/>
              </a:spcAft>
              <a:buClr>
                <a:schemeClr val="dk1"/>
              </a:buClr>
              <a:buSzPts val="1200"/>
              <a:buChar char="•"/>
              <a:defRPr sz="1200"/>
            </a:lvl9pPr>
          </a:lstStyle>
          <a:p>
            <a:endParaRPr/>
          </a:p>
        </p:txBody>
      </p:sp>
      <p:sp>
        <p:nvSpPr>
          <p:cNvPr id="1126" name="Google Shape;1126;p247"/>
          <p:cNvSpPr txBox="1">
            <a:spLocks noGrp="1"/>
          </p:cNvSpPr>
          <p:nvPr>
            <p:ph type="body" idx="2"/>
          </p:nvPr>
        </p:nvSpPr>
        <p:spPr>
          <a:xfrm>
            <a:off x="3098800" y="1066800"/>
            <a:ext cx="2692500" cy="3017400"/>
          </a:xfrm>
          <a:prstGeom prst="rect">
            <a:avLst/>
          </a:prstGeom>
          <a:noFill/>
          <a:ln>
            <a:noFill/>
          </a:ln>
        </p:spPr>
        <p:txBody>
          <a:bodyPr spcFirstLastPara="1" wrap="square" lIns="60950" tIns="30475" rIns="60950" bIns="30475" anchor="t" anchorCtr="0">
            <a:normAutofit/>
          </a:bodyPr>
          <a:lstStyle>
            <a:lvl1pPr marL="457200" lvl="0" indent="-349250" algn="l">
              <a:lnSpc>
                <a:spcPct val="100000"/>
              </a:lnSpc>
              <a:spcBef>
                <a:spcPts val="400"/>
              </a:spcBef>
              <a:spcAft>
                <a:spcPts val="0"/>
              </a:spcAft>
              <a:buClr>
                <a:schemeClr val="dk1"/>
              </a:buClr>
              <a:buSzPts val="1900"/>
              <a:buChar char="•"/>
              <a:defRPr sz="1900"/>
            </a:lvl1pPr>
            <a:lvl2pPr marL="914400" lvl="1" indent="-330200" algn="l">
              <a:lnSpc>
                <a:spcPct val="100000"/>
              </a:lnSpc>
              <a:spcBef>
                <a:spcPts val="300"/>
              </a:spcBef>
              <a:spcAft>
                <a:spcPts val="0"/>
              </a:spcAft>
              <a:buClr>
                <a:schemeClr val="dk1"/>
              </a:buClr>
              <a:buSzPts val="1600"/>
              <a:buChar char="–"/>
              <a:defRPr sz="1600"/>
            </a:lvl2pPr>
            <a:lvl3pPr marL="1371600" lvl="2" indent="-311150" algn="l">
              <a:lnSpc>
                <a:spcPct val="100000"/>
              </a:lnSpc>
              <a:spcBef>
                <a:spcPts val="300"/>
              </a:spcBef>
              <a:spcAft>
                <a:spcPts val="0"/>
              </a:spcAft>
              <a:buClr>
                <a:schemeClr val="dk1"/>
              </a:buClr>
              <a:buSzPts val="1300"/>
              <a:buChar char="•"/>
              <a:defRPr sz="1300"/>
            </a:lvl3pPr>
            <a:lvl4pPr marL="1828800" lvl="3" indent="-304800" algn="l">
              <a:lnSpc>
                <a:spcPct val="100000"/>
              </a:lnSpc>
              <a:spcBef>
                <a:spcPts val="200"/>
              </a:spcBef>
              <a:spcAft>
                <a:spcPts val="0"/>
              </a:spcAft>
              <a:buClr>
                <a:schemeClr val="dk1"/>
              </a:buClr>
              <a:buSzPts val="1200"/>
              <a:buChar char="–"/>
              <a:defRPr sz="1200"/>
            </a:lvl4pPr>
            <a:lvl5pPr marL="2286000" lvl="4" indent="-304800" algn="l">
              <a:lnSpc>
                <a:spcPct val="100000"/>
              </a:lnSpc>
              <a:spcBef>
                <a:spcPts val="200"/>
              </a:spcBef>
              <a:spcAft>
                <a:spcPts val="0"/>
              </a:spcAft>
              <a:buClr>
                <a:schemeClr val="dk1"/>
              </a:buClr>
              <a:buSzPts val="1200"/>
              <a:buChar char="»"/>
              <a:defRPr sz="1200"/>
            </a:lvl5pPr>
            <a:lvl6pPr marL="2743200" lvl="5" indent="-304800" algn="l">
              <a:lnSpc>
                <a:spcPct val="100000"/>
              </a:lnSpc>
              <a:spcBef>
                <a:spcPts val="200"/>
              </a:spcBef>
              <a:spcAft>
                <a:spcPts val="0"/>
              </a:spcAft>
              <a:buClr>
                <a:schemeClr val="dk1"/>
              </a:buClr>
              <a:buSzPts val="1200"/>
              <a:buChar char="•"/>
              <a:defRPr sz="1200"/>
            </a:lvl6pPr>
            <a:lvl7pPr marL="3200400" lvl="6" indent="-304800" algn="l">
              <a:lnSpc>
                <a:spcPct val="100000"/>
              </a:lnSpc>
              <a:spcBef>
                <a:spcPts val="200"/>
              </a:spcBef>
              <a:spcAft>
                <a:spcPts val="0"/>
              </a:spcAft>
              <a:buClr>
                <a:schemeClr val="dk1"/>
              </a:buClr>
              <a:buSzPts val="1200"/>
              <a:buChar char="•"/>
              <a:defRPr sz="1200"/>
            </a:lvl7pPr>
            <a:lvl8pPr marL="3657600" lvl="7" indent="-304800" algn="l">
              <a:lnSpc>
                <a:spcPct val="100000"/>
              </a:lnSpc>
              <a:spcBef>
                <a:spcPts val="200"/>
              </a:spcBef>
              <a:spcAft>
                <a:spcPts val="0"/>
              </a:spcAft>
              <a:buClr>
                <a:schemeClr val="dk1"/>
              </a:buClr>
              <a:buSzPts val="1200"/>
              <a:buChar char="•"/>
              <a:defRPr sz="1200"/>
            </a:lvl8pPr>
            <a:lvl9pPr marL="4114800" lvl="8" indent="-304800" algn="l">
              <a:lnSpc>
                <a:spcPct val="100000"/>
              </a:lnSpc>
              <a:spcBef>
                <a:spcPts val="200"/>
              </a:spcBef>
              <a:spcAft>
                <a:spcPts val="0"/>
              </a:spcAft>
              <a:buClr>
                <a:schemeClr val="dk1"/>
              </a:buClr>
              <a:buSzPts val="1200"/>
              <a:buChar char="•"/>
              <a:defRPr sz="1200"/>
            </a:lvl9pPr>
          </a:lstStyle>
          <a:p>
            <a:endParaRPr/>
          </a:p>
        </p:txBody>
      </p:sp>
      <p:sp>
        <p:nvSpPr>
          <p:cNvPr id="1127" name="Google Shape;1127;p247"/>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28" name="Google Shape;1128;p247"/>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29" name="Google Shape;1129;p247"/>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130"/>
        <p:cNvGrpSpPr/>
        <p:nvPr/>
      </p:nvGrpSpPr>
      <p:grpSpPr>
        <a:xfrm>
          <a:off x="0" y="0"/>
          <a:ext cx="0" cy="0"/>
          <a:chOff x="0" y="0"/>
          <a:chExt cx="0" cy="0"/>
        </a:xfrm>
      </p:grpSpPr>
      <p:sp>
        <p:nvSpPr>
          <p:cNvPr id="1131" name="Google Shape;1131;p248"/>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2900"/>
              <a:buFont typeface="Calibri"/>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32" name="Google Shape;1132;p248"/>
          <p:cNvSpPr txBox="1">
            <a:spLocks noGrp="1"/>
          </p:cNvSpPr>
          <p:nvPr>
            <p:ph type="body" idx="1"/>
          </p:nvPr>
        </p:nvSpPr>
        <p:spPr>
          <a:xfrm>
            <a:off x="304800" y="1023409"/>
            <a:ext cx="2693400" cy="426600"/>
          </a:xfrm>
          <a:prstGeom prst="rect">
            <a:avLst/>
          </a:prstGeom>
          <a:noFill/>
          <a:ln>
            <a:noFill/>
          </a:ln>
        </p:spPr>
        <p:txBody>
          <a:bodyPr spcFirstLastPara="1" wrap="square" lIns="60950" tIns="30475" rIns="60950" bIns="30475" anchor="b" anchorCtr="0">
            <a:normAutofit/>
          </a:bodyPr>
          <a:lstStyle>
            <a:lvl1pPr marL="457200" lvl="0" indent="-228600" algn="l">
              <a:lnSpc>
                <a:spcPct val="100000"/>
              </a:lnSpc>
              <a:spcBef>
                <a:spcPts val="300"/>
              </a:spcBef>
              <a:spcAft>
                <a:spcPts val="0"/>
              </a:spcAft>
              <a:buClr>
                <a:schemeClr val="dk1"/>
              </a:buClr>
              <a:buSzPts val="1600"/>
              <a:buNone/>
              <a:defRPr sz="1600" b="1"/>
            </a:lvl1pPr>
            <a:lvl2pPr marL="914400" lvl="1" indent="-228600" algn="l">
              <a:lnSpc>
                <a:spcPct val="100000"/>
              </a:lnSpc>
              <a:spcBef>
                <a:spcPts val="300"/>
              </a:spcBef>
              <a:spcAft>
                <a:spcPts val="0"/>
              </a:spcAft>
              <a:buClr>
                <a:schemeClr val="dk1"/>
              </a:buClr>
              <a:buSzPts val="1300"/>
              <a:buNone/>
              <a:defRPr sz="1300" b="1"/>
            </a:lvl2pPr>
            <a:lvl3pPr marL="1371600" lvl="2" indent="-228600" algn="l">
              <a:lnSpc>
                <a:spcPct val="100000"/>
              </a:lnSpc>
              <a:spcBef>
                <a:spcPts val="200"/>
              </a:spcBef>
              <a:spcAft>
                <a:spcPts val="0"/>
              </a:spcAft>
              <a:buClr>
                <a:schemeClr val="dk1"/>
              </a:buClr>
              <a:buSzPts val="1200"/>
              <a:buNone/>
              <a:defRPr sz="1200" b="1"/>
            </a:lvl3pPr>
            <a:lvl4pPr marL="1828800" lvl="3" indent="-228600" algn="l">
              <a:lnSpc>
                <a:spcPct val="100000"/>
              </a:lnSpc>
              <a:spcBef>
                <a:spcPts val="200"/>
              </a:spcBef>
              <a:spcAft>
                <a:spcPts val="0"/>
              </a:spcAft>
              <a:buClr>
                <a:schemeClr val="dk1"/>
              </a:buClr>
              <a:buSzPts val="1100"/>
              <a:buNone/>
              <a:defRPr sz="1100" b="1"/>
            </a:lvl4pPr>
            <a:lvl5pPr marL="2286000" lvl="4" indent="-228600" algn="l">
              <a:lnSpc>
                <a:spcPct val="100000"/>
              </a:lnSpc>
              <a:spcBef>
                <a:spcPts val="200"/>
              </a:spcBef>
              <a:spcAft>
                <a:spcPts val="0"/>
              </a:spcAft>
              <a:buClr>
                <a:schemeClr val="dk1"/>
              </a:buClr>
              <a:buSzPts val="1100"/>
              <a:buNone/>
              <a:defRPr sz="1100" b="1"/>
            </a:lvl5pPr>
            <a:lvl6pPr marL="2743200" lvl="5" indent="-228600" algn="l">
              <a:lnSpc>
                <a:spcPct val="100000"/>
              </a:lnSpc>
              <a:spcBef>
                <a:spcPts val="200"/>
              </a:spcBef>
              <a:spcAft>
                <a:spcPts val="0"/>
              </a:spcAft>
              <a:buClr>
                <a:schemeClr val="dk1"/>
              </a:buClr>
              <a:buSzPts val="1100"/>
              <a:buNone/>
              <a:defRPr sz="1100" b="1"/>
            </a:lvl6pPr>
            <a:lvl7pPr marL="3200400" lvl="6" indent="-228600" algn="l">
              <a:lnSpc>
                <a:spcPct val="100000"/>
              </a:lnSpc>
              <a:spcBef>
                <a:spcPts val="200"/>
              </a:spcBef>
              <a:spcAft>
                <a:spcPts val="0"/>
              </a:spcAft>
              <a:buClr>
                <a:schemeClr val="dk1"/>
              </a:buClr>
              <a:buSzPts val="1100"/>
              <a:buNone/>
              <a:defRPr sz="1100" b="1"/>
            </a:lvl7pPr>
            <a:lvl8pPr marL="3657600" lvl="7" indent="-228600" algn="l">
              <a:lnSpc>
                <a:spcPct val="100000"/>
              </a:lnSpc>
              <a:spcBef>
                <a:spcPts val="200"/>
              </a:spcBef>
              <a:spcAft>
                <a:spcPts val="0"/>
              </a:spcAft>
              <a:buClr>
                <a:schemeClr val="dk1"/>
              </a:buClr>
              <a:buSzPts val="1100"/>
              <a:buNone/>
              <a:defRPr sz="1100" b="1"/>
            </a:lvl8pPr>
            <a:lvl9pPr marL="4114800" lvl="8" indent="-228600" algn="l">
              <a:lnSpc>
                <a:spcPct val="100000"/>
              </a:lnSpc>
              <a:spcBef>
                <a:spcPts val="200"/>
              </a:spcBef>
              <a:spcAft>
                <a:spcPts val="0"/>
              </a:spcAft>
              <a:buClr>
                <a:schemeClr val="dk1"/>
              </a:buClr>
              <a:buSzPts val="1100"/>
              <a:buNone/>
              <a:defRPr sz="1100" b="1"/>
            </a:lvl9pPr>
          </a:lstStyle>
          <a:p>
            <a:endParaRPr/>
          </a:p>
        </p:txBody>
      </p:sp>
      <p:sp>
        <p:nvSpPr>
          <p:cNvPr id="1133" name="Google Shape;1133;p248"/>
          <p:cNvSpPr txBox="1">
            <a:spLocks noGrp="1"/>
          </p:cNvSpPr>
          <p:nvPr>
            <p:ph type="body" idx="2"/>
          </p:nvPr>
        </p:nvSpPr>
        <p:spPr>
          <a:xfrm>
            <a:off x="304800" y="1449917"/>
            <a:ext cx="2693400" cy="2634300"/>
          </a:xfrm>
          <a:prstGeom prst="rect">
            <a:avLst/>
          </a:prstGeom>
          <a:noFill/>
          <a:ln>
            <a:noFill/>
          </a:ln>
        </p:spPr>
        <p:txBody>
          <a:bodyPr spcFirstLastPara="1" wrap="square" lIns="60950" tIns="30475" rIns="60950" bIns="30475"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1150" algn="l">
              <a:lnSpc>
                <a:spcPct val="100000"/>
              </a:lnSpc>
              <a:spcBef>
                <a:spcPts val="300"/>
              </a:spcBef>
              <a:spcAft>
                <a:spcPts val="0"/>
              </a:spcAft>
              <a:buClr>
                <a:schemeClr val="dk1"/>
              </a:buClr>
              <a:buSzPts val="1300"/>
              <a:buChar char="–"/>
              <a:defRPr sz="1300"/>
            </a:lvl2pPr>
            <a:lvl3pPr marL="1371600" lvl="2" indent="-304800" algn="l">
              <a:lnSpc>
                <a:spcPct val="100000"/>
              </a:lnSpc>
              <a:spcBef>
                <a:spcPts val="200"/>
              </a:spcBef>
              <a:spcAft>
                <a:spcPts val="0"/>
              </a:spcAft>
              <a:buClr>
                <a:schemeClr val="dk1"/>
              </a:buClr>
              <a:buSzPts val="1200"/>
              <a:buChar char="•"/>
              <a:defRPr sz="1200"/>
            </a:lvl3pPr>
            <a:lvl4pPr marL="1828800" lvl="3" indent="-298450" algn="l">
              <a:lnSpc>
                <a:spcPct val="100000"/>
              </a:lnSpc>
              <a:spcBef>
                <a:spcPts val="200"/>
              </a:spcBef>
              <a:spcAft>
                <a:spcPts val="0"/>
              </a:spcAft>
              <a:buClr>
                <a:schemeClr val="dk1"/>
              </a:buClr>
              <a:buSzPts val="1100"/>
              <a:buChar char="–"/>
              <a:defRPr sz="1100"/>
            </a:lvl4pPr>
            <a:lvl5pPr marL="2286000" lvl="4" indent="-298450" algn="l">
              <a:lnSpc>
                <a:spcPct val="100000"/>
              </a:lnSpc>
              <a:spcBef>
                <a:spcPts val="200"/>
              </a:spcBef>
              <a:spcAft>
                <a:spcPts val="0"/>
              </a:spcAft>
              <a:buClr>
                <a:schemeClr val="dk1"/>
              </a:buClr>
              <a:buSzPts val="1100"/>
              <a:buChar char="»"/>
              <a:defRPr sz="1100"/>
            </a:lvl5pPr>
            <a:lvl6pPr marL="2743200" lvl="5" indent="-298450" algn="l">
              <a:lnSpc>
                <a:spcPct val="100000"/>
              </a:lnSpc>
              <a:spcBef>
                <a:spcPts val="200"/>
              </a:spcBef>
              <a:spcAft>
                <a:spcPts val="0"/>
              </a:spcAft>
              <a:buClr>
                <a:schemeClr val="dk1"/>
              </a:buClr>
              <a:buSzPts val="1100"/>
              <a:buChar char="•"/>
              <a:defRPr sz="1100"/>
            </a:lvl6pPr>
            <a:lvl7pPr marL="3200400" lvl="6" indent="-298450" algn="l">
              <a:lnSpc>
                <a:spcPct val="100000"/>
              </a:lnSpc>
              <a:spcBef>
                <a:spcPts val="200"/>
              </a:spcBef>
              <a:spcAft>
                <a:spcPts val="0"/>
              </a:spcAft>
              <a:buClr>
                <a:schemeClr val="dk1"/>
              </a:buClr>
              <a:buSzPts val="1100"/>
              <a:buChar char="•"/>
              <a:defRPr sz="1100"/>
            </a:lvl7pPr>
            <a:lvl8pPr marL="3657600" lvl="7" indent="-298450" algn="l">
              <a:lnSpc>
                <a:spcPct val="100000"/>
              </a:lnSpc>
              <a:spcBef>
                <a:spcPts val="200"/>
              </a:spcBef>
              <a:spcAft>
                <a:spcPts val="0"/>
              </a:spcAft>
              <a:buClr>
                <a:schemeClr val="dk1"/>
              </a:buClr>
              <a:buSzPts val="1100"/>
              <a:buChar char="•"/>
              <a:defRPr sz="1100"/>
            </a:lvl8pPr>
            <a:lvl9pPr marL="4114800" lvl="8" indent="-298450" algn="l">
              <a:lnSpc>
                <a:spcPct val="100000"/>
              </a:lnSpc>
              <a:spcBef>
                <a:spcPts val="200"/>
              </a:spcBef>
              <a:spcAft>
                <a:spcPts val="0"/>
              </a:spcAft>
              <a:buClr>
                <a:schemeClr val="dk1"/>
              </a:buClr>
              <a:buSzPts val="1100"/>
              <a:buChar char="•"/>
              <a:defRPr sz="1100"/>
            </a:lvl9pPr>
          </a:lstStyle>
          <a:p>
            <a:endParaRPr/>
          </a:p>
        </p:txBody>
      </p:sp>
      <p:sp>
        <p:nvSpPr>
          <p:cNvPr id="1134" name="Google Shape;1134;p248"/>
          <p:cNvSpPr txBox="1">
            <a:spLocks noGrp="1"/>
          </p:cNvSpPr>
          <p:nvPr>
            <p:ph type="body" idx="3"/>
          </p:nvPr>
        </p:nvSpPr>
        <p:spPr>
          <a:xfrm>
            <a:off x="3096683" y="1023409"/>
            <a:ext cx="2694600" cy="426600"/>
          </a:xfrm>
          <a:prstGeom prst="rect">
            <a:avLst/>
          </a:prstGeom>
          <a:noFill/>
          <a:ln>
            <a:noFill/>
          </a:ln>
        </p:spPr>
        <p:txBody>
          <a:bodyPr spcFirstLastPara="1" wrap="square" lIns="60950" tIns="30475" rIns="60950" bIns="30475" anchor="b" anchorCtr="0">
            <a:normAutofit/>
          </a:bodyPr>
          <a:lstStyle>
            <a:lvl1pPr marL="457200" lvl="0" indent="-228600" algn="l">
              <a:lnSpc>
                <a:spcPct val="100000"/>
              </a:lnSpc>
              <a:spcBef>
                <a:spcPts val="300"/>
              </a:spcBef>
              <a:spcAft>
                <a:spcPts val="0"/>
              </a:spcAft>
              <a:buClr>
                <a:schemeClr val="dk1"/>
              </a:buClr>
              <a:buSzPts val="1600"/>
              <a:buNone/>
              <a:defRPr sz="1600" b="1"/>
            </a:lvl1pPr>
            <a:lvl2pPr marL="914400" lvl="1" indent="-228600" algn="l">
              <a:lnSpc>
                <a:spcPct val="100000"/>
              </a:lnSpc>
              <a:spcBef>
                <a:spcPts val="300"/>
              </a:spcBef>
              <a:spcAft>
                <a:spcPts val="0"/>
              </a:spcAft>
              <a:buClr>
                <a:schemeClr val="dk1"/>
              </a:buClr>
              <a:buSzPts val="1300"/>
              <a:buNone/>
              <a:defRPr sz="1300" b="1"/>
            </a:lvl2pPr>
            <a:lvl3pPr marL="1371600" lvl="2" indent="-228600" algn="l">
              <a:lnSpc>
                <a:spcPct val="100000"/>
              </a:lnSpc>
              <a:spcBef>
                <a:spcPts val="200"/>
              </a:spcBef>
              <a:spcAft>
                <a:spcPts val="0"/>
              </a:spcAft>
              <a:buClr>
                <a:schemeClr val="dk1"/>
              </a:buClr>
              <a:buSzPts val="1200"/>
              <a:buNone/>
              <a:defRPr sz="1200" b="1"/>
            </a:lvl3pPr>
            <a:lvl4pPr marL="1828800" lvl="3" indent="-228600" algn="l">
              <a:lnSpc>
                <a:spcPct val="100000"/>
              </a:lnSpc>
              <a:spcBef>
                <a:spcPts val="200"/>
              </a:spcBef>
              <a:spcAft>
                <a:spcPts val="0"/>
              </a:spcAft>
              <a:buClr>
                <a:schemeClr val="dk1"/>
              </a:buClr>
              <a:buSzPts val="1100"/>
              <a:buNone/>
              <a:defRPr sz="1100" b="1"/>
            </a:lvl4pPr>
            <a:lvl5pPr marL="2286000" lvl="4" indent="-228600" algn="l">
              <a:lnSpc>
                <a:spcPct val="100000"/>
              </a:lnSpc>
              <a:spcBef>
                <a:spcPts val="200"/>
              </a:spcBef>
              <a:spcAft>
                <a:spcPts val="0"/>
              </a:spcAft>
              <a:buClr>
                <a:schemeClr val="dk1"/>
              </a:buClr>
              <a:buSzPts val="1100"/>
              <a:buNone/>
              <a:defRPr sz="1100" b="1"/>
            </a:lvl5pPr>
            <a:lvl6pPr marL="2743200" lvl="5" indent="-228600" algn="l">
              <a:lnSpc>
                <a:spcPct val="100000"/>
              </a:lnSpc>
              <a:spcBef>
                <a:spcPts val="200"/>
              </a:spcBef>
              <a:spcAft>
                <a:spcPts val="0"/>
              </a:spcAft>
              <a:buClr>
                <a:schemeClr val="dk1"/>
              </a:buClr>
              <a:buSzPts val="1100"/>
              <a:buNone/>
              <a:defRPr sz="1100" b="1"/>
            </a:lvl6pPr>
            <a:lvl7pPr marL="3200400" lvl="6" indent="-228600" algn="l">
              <a:lnSpc>
                <a:spcPct val="100000"/>
              </a:lnSpc>
              <a:spcBef>
                <a:spcPts val="200"/>
              </a:spcBef>
              <a:spcAft>
                <a:spcPts val="0"/>
              </a:spcAft>
              <a:buClr>
                <a:schemeClr val="dk1"/>
              </a:buClr>
              <a:buSzPts val="1100"/>
              <a:buNone/>
              <a:defRPr sz="1100" b="1"/>
            </a:lvl7pPr>
            <a:lvl8pPr marL="3657600" lvl="7" indent="-228600" algn="l">
              <a:lnSpc>
                <a:spcPct val="100000"/>
              </a:lnSpc>
              <a:spcBef>
                <a:spcPts val="200"/>
              </a:spcBef>
              <a:spcAft>
                <a:spcPts val="0"/>
              </a:spcAft>
              <a:buClr>
                <a:schemeClr val="dk1"/>
              </a:buClr>
              <a:buSzPts val="1100"/>
              <a:buNone/>
              <a:defRPr sz="1100" b="1"/>
            </a:lvl8pPr>
            <a:lvl9pPr marL="4114800" lvl="8" indent="-228600" algn="l">
              <a:lnSpc>
                <a:spcPct val="100000"/>
              </a:lnSpc>
              <a:spcBef>
                <a:spcPts val="200"/>
              </a:spcBef>
              <a:spcAft>
                <a:spcPts val="0"/>
              </a:spcAft>
              <a:buClr>
                <a:schemeClr val="dk1"/>
              </a:buClr>
              <a:buSzPts val="1100"/>
              <a:buNone/>
              <a:defRPr sz="1100" b="1"/>
            </a:lvl9pPr>
          </a:lstStyle>
          <a:p>
            <a:endParaRPr/>
          </a:p>
        </p:txBody>
      </p:sp>
      <p:sp>
        <p:nvSpPr>
          <p:cNvPr id="1135" name="Google Shape;1135;p248"/>
          <p:cNvSpPr txBox="1">
            <a:spLocks noGrp="1"/>
          </p:cNvSpPr>
          <p:nvPr>
            <p:ph type="body" idx="4"/>
          </p:nvPr>
        </p:nvSpPr>
        <p:spPr>
          <a:xfrm>
            <a:off x="3096683" y="1449917"/>
            <a:ext cx="2694600" cy="2634300"/>
          </a:xfrm>
          <a:prstGeom prst="rect">
            <a:avLst/>
          </a:prstGeom>
          <a:noFill/>
          <a:ln>
            <a:noFill/>
          </a:ln>
        </p:spPr>
        <p:txBody>
          <a:bodyPr spcFirstLastPara="1" wrap="square" lIns="60950" tIns="30475" rIns="60950" bIns="30475"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1150" algn="l">
              <a:lnSpc>
                <a:spcPct val="100000"/>
              </a:lnSpc>
              <a:spcBef>
                <a:spcPts val="300"/>
              </a:spcBef>
              <a:spcAft>
                <a:spcPts val="0"/>
              </a:spcAft>
              <a:buClr>
                <a:schemeClr val="dk1"/>
              </a:buClr>
              <a:buSzPts val="1300"/>
              <a:buChar char="–"/>
              <a:defRPr sz="1300"/>
            </a:lvl2pPr>
            <a:lvl3pPr marL="1371600" lvl="2" indent="-304800" algn="l">
              <a:lnSpc>
                <a:spcPct val="100000"/>
              </a:lnSpc>
              <a:spcBef>
                <a:spcPts val="200"/>
              </a:spcBef>
              <a:spcAft>
                <a:spcPts val="0"/>
              </a:spcAft>
              <a:buClr>
                <a:schemeClr val="dk1"/>
              </a:buClr>
              <a:buSzPts val="1200"/>
              <a:buChar char="•"/>
              <a:defRPr sz="1200"/>
            </a:lvl3pPr>
            <a:lvl4pPr marL="1828800" lvl="3" indent="-298450" algn="l">
              <a:lnSpc>
                <a:spcPct val="100000"/>
              </a:lnSpc>
              <a:spcBef>
                <a:spcPts val="200"/>
              </a:spcBef>
              <a:spcAft>
                <a:spcPts val="0"/>
              </a:spcAft>
              <a:buClr>
                <a:schemeClr val="dk1"/>
              </a:buClr>
              <a:buSzPts val="1100"/>
              <a:buChar char="–"/>
              <a:defRPr sz="1100"/>
            </a:lvl4pPr>
            <a:lvl5pPr marL="2286000" lvl="4" indent="-298450" algn="l">
              <a:lnSpc>
                <a:spcPct val="100000"/>
              </a:lnSpc>
              <a:spcBef>
                <a:spcPts val="200"/>
              </a:spcBef>
              <a:spcAft>
                <a:spcPts val="0"/>
              </a:spcAft>
              <a:buClr>
                <a:schemeClr val="dk1"/>
              </a:buClr>
              <a:buSzPts val="1100"/>
              <a:buChar char="»"/>
              <a:defRPr sz="1100"/>
            </a:lvl5pPr>
            <a:lvl6pPr marL="2743200" lvl="5" indent="-298450" algn="l">
              <a:lnSpc>
                <a:spcPct val="100000"/>
              </a:lnSpc>
              <a:spcBef>
                <a:spcPts val="200"/>
              </a:spcBef>
              <a:spcAft>
                <a:spcPts val="0"/>
              </a:spcAft>
              <a:buClr>
                <a:schemeClr val="dk1"/>
              </a:buClr>
              <a:buSzPts val="1100"/>
              <a:buChar char="•"/>
              <a:defRPr sz="1100"/>
            </a:lvl6pPr>
            <a:lvl7pPr marL="3200400" lvl="6" indent="-298450" algn="l">
              <a:lnSpc>
                <a:spcPct val="100000"/>
              </a:lnSpc>
              <a:spcBef>
                <a:spcPts val="200"/>
              </a:spcBef>
              <a:spcAft>
                <a:spcPts val="0"/>
              </a:spcAft>
              <a:buClr>
                <a:schemeClr val="dk1"/>
              </a:buClr>
              <a:buSzPts val="1100"/>
              <a:buChar char="•"/>
              <a:defRPr sz="1100"/>
            </a:lvl7pPr>
            <a:lvl8pPr marL="3657600" lvl="7" indent="-298450" algn="l">
              <a:lnSpc>
                <a:spcPct val="100000"/>
              </a:lnSpc>
              <a:spcBef>
                <a:spcPts val="200"/>
              </a:spcBef>
              <a:spcAft>
                <a:spcPts val="0"/>
              </a:spcAft>
              <a:buClr>
                <a:schemeClr val="dk1"/>
              </a:buClr>
              <a:buSzPts val="1100"/>
              <a:buChar char="•"/>
              <a:defRPr sz="1100"/>
            </a:lvl8pPr>
            <a:lvl9pPr marL="4114800" lvl="8" indent="-298450" algn="l">
              <a:lnSpc>
                <a:spcPct val="100000"/>
              </a:lnSpc>
              <a:spcBef>
                <a:spcPts val="200"/>
              </a:spcBef>
              <a:spcAft>
                <a:spcPts val="0"/>
              </a:spcAft>
              <a:buClr>
                <a:schemeClr val="dk1"/>
              </a:buClr>
              <a:buSzPts val="1100"/>
              <a:buChar char="•"/>
              <a:defRPr sz="1100"/>
            </a:lvl9pPr>
          </a:lstStyle>
          <a:p>
            <a:endParaRPr/>
          </a:p>
        </p:txBody>
      </p:sp>
      <p:sp>
        <p:nvSpPr>
          <p:cNvPr id="1136" name="Google Shape;1136;p248"/>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37" name="Google Shape;1137;p248"/>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38" name="Google Shape;1138;p248"/>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139"/>
        <p:cNvGrpSpPr/>
        <p:nvPr/>
      </p:nvGrpSpPr>
      <p:grpSpPr>
        <a:xfrm>
          <a:off x="0" y="0"/>
          <a:ext cx="0" cy="0"/>
          <a:chOff x="0" y="0"/>
          <a:chExt cx="0" cy="0"/>
        </a:xfrm>
      </p:grpSpPr>
      <p:sp>
        <p:nvSpPr>
          <p:cNvPr id="1140" name="Google Shape;1140;p249"/>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41" name="Google Shape;1141;p249"/>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42" name="Google Shape;1142;p249"/>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43" name="Google Shape;1143;p249"/>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144"/>
        <p:cNvGrpSpPr/>
        <p:nvPr/>
      </p:nvGrpSpPr>
      <p:grpSpPr>
        <a:xfrm>
          <a:off x="0" y="0"/>
          <a:ext cx="0" cy="0"/>
          <a:chOff x="0" y="0"/>
          <a:chExt cx="0" cy="0"/>
        </a:xfrm>
      </p:grpSpPr>
      <p:sp>
        <p:nvSpPr>
          <p:cNvPr id="1145" name="Google Shape;1145;p250"/>
          <p:cNvSpPr txBox="1">
            <a:spLocks noGrp="1"/>
          </p:cNvSpPr>
          <p:nvPr>
            <p:ph type="title"/>
          </p:nvPr>
        </p:nvSpPr>
        <p:spPr>
          <a:xfrm>
            <a:off x="304800" y="182033"/>
            <a:ext cx="2005500" cy="774900"/>
          </a:xfrm>
          <a:prstGeom prst="rect">
            <a:avLst/>
          </a:prstGeom>
          <a:noFill/>
          <a:ln>
            <a:noFill/>
          </a:ln>
        </p:spPr>
        <p:txBody>
          <a:bodyPr spcFirstLastPara="1" wrap="square" lIns="60950" tIns="30475" rIns="60950" bIns="30475" anchor="b" anchorCtr="0">
            <a:normAutofit/>
          </a:bodyPr>
          <a:lstStyle>
            <a:lvl1pPr lvl="0" algn="l">
              <a:lnSpc>
                <a:spcPct val="100000"/>
              </a:lnSpc>
              <a:spcBef>
                <a:spcPts val="0"/>
              </a:spcBef>
              <a:spcAft>
                <a:spcPts val="0"/>
              </a:spcAft>
              <a:buClr>
                <a:schemeClr val="dk1"/>
              </a:buClr>
              <a:buSzPts val="1300"/>
              <a:buFont typeface="Calibri"/>
              <a:buNone/>
              <a:defRPr sz="1300" b="1"/>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46" name="Google Shape;1146;p250"/>
          <p:cNvSpPr txBox="1">
            <a:spLocks noGrp="1"/>
          </p:cNvSpPr>
          <p:nvPr>
            <p:ph type="body" idx="1"/>
          </p:nvPr>
        </p:nvSpPr>
        <p:spPr>
          <a:xfrm>
            <a:off x="2383367" y="182033"/>
            <a:ext cx="3407700" cy="3902100"/>
          </a:xfrm>
          <a:prstGeom prst="rect">
            <a:avLst/>
          </a:prstGeom>
          <a:noFill/>
          <a:ln>
            <a:noFill/>
          </a:ln>
        </p:spPr>
        <p:txBody>
          <a:bodyPr spcFirstLastPara="1" wrap="square" lIns="60950" tIns="30475" rIns="60950" bIns="30475" anchor="t" anchorCtr="0">
            <a:normAutofit/>
          </a:bodyPr>
          <a:lstStyle>
            <a:lvl1pPr marL="457200" lvl="0" indent="-361950" algn="l">
              <a:lnSpc>
                <a:spcPct val="100000"/>
              </a:lnSpc>
              <a:spcBef>
                <a:spcPts val="400"/>
              </a:spcBef>
              <a:spcAft>
                <a:spcPts val="0"/>
              </a:spcAft>
              <a:buClr>
                <a:schemeClr val="dk1"/>
              </a:buClr>
              <a:buSzPts val="2100"/>
              <a:buChar char="•"/>
              <a:defRPr sz="2100"/>
            </a:lvl1pPr>
            <a:lvl2pPr marL="914400" lvl="1" indent="-349250" algn="l">
              <a:lnSpc>
                <a:spcPct val="100000"/>
              </a:lnSpc>
              <a:spcBef>
                <a:spcPts val="400"/>
              </a:spcBef>
              <a:spcAft>
                <a:spcPts val="0"/>
              </a:spcAft>
              <a:buClr>
                <a:schemeClr val="dk1"/>
              </a:buClr>
              <a:buSzPts val="1900"/>
              <a:buChar char="–"/>
              <a:defRPr sz="1900"/>
            </a:lvl2pPr>
            <a:lvl3pPr marL="1371600" lvl="2" indent="-330200" algn="l">
              <a:lnSpc>
                <a:spcPct val="100000"/>
              </a:lnSpc>
              <a:spcBef>
                <a:spcPts val="300"/>
              </a:spcBef>
              <a:spcAft>
                <a:spcPts val="0"/>
              </a:spcAft>
              <a:buClr>
                <a:schemeClr val="dk1"/>
              </a:buClr>
              <a:buSzPts val="1600"/>
              <a:buChar char="•"/>
              <a:defRPr sz="1600"/>
            </a:lvl3pPr>
            <a:lvl4pPr marL="1828800" lvl="3" indent="-311150" algn="l">
              <a:lnSpc>
                <a:spcPct val="100000"/>
              </a:lnSpc>
              <a:spcBef>
                <a:spcPts val="300"/>
              </a:spcBef>
              <a:spcAft>
                <a:spcPts val="0"/>
              </a:spcAft>
              <a:buClr>
                <a:schemeClr val="dk1"/>
              </a:buClr>
              <a:buSzPts val="1300"/>
              <a:buChar char="–"/>
              <a:defRPr sz="1300"/>
            </a:lvl4pPr>
            <a:lvl5pPr marL="2286000" lvl="4" indent="-311150" algn="l">
              <a:lnSpc>
                <a:spcPct val="100000"/>
              </a:lnSpc>
              <a:spcBef>
                <a:spcPts val="300"/>
              </a:spcBef>
              <a:spcAft>
                <a:spcPts val="0"/>
              </a:spcAft>
              <a:buClr>
                <a:schemeClr val="dk1"/>
              </a:buClr>
              <a:buSzPts val="1300"/>
              <a:buChar char="»"/>
              <a:defRPr sz="1300"/>
            </a:lvl5pPr>
            <a:lvl6pPr marL="2743200" lvl="5" indent="-311150" algn="l">
              <a:lnSpc>
                <a:spcPct val="100000"/>
              </a:lnSpc>
              <a:spcBef>
                <a:spcPts val="300"/>
              </a:spcBef>
              <a:spcAft>
                <a:spcPts val="0"/>
              </a:spcAft>
              <a:buClr>
                <a:schemeClr val="dk1"/>
              </a:buClr>
              <a:buSzPts val="1300"/>
              <a:buChar char="•"/>
              <a:defRPr sz="1300"/>
            </a:lvl6pPr>
            <a:lvl7pPr marL="3200400" lvl="6" indent="-311150" algn="l">
              <a:lnSpc>
                <a:spcPct val="100000"/>
              </a:lnSpc>
              <a:spcBef>
                <a:spcPts val="300"/>
              </a:spcBef>
              <a:spcAft>
                <a:spcPts val="0"/>
              </a:spcAft>
              <a:buClr>
                <a:schemeClr val="dk1"/>
              </a:buClr>
              <a:buSzPts val="1300"/>
              <a:buChar char="•"/>
              <a:defRPr sz="1300"/>
            </a:lvl7pPr>
            <a:lvl8pPr marL="3657600" lvl="7" indent="-311150" algn="l">
              <a:lnSpc>
                <a:spcPct val="100000"/>
              </a:lnSpc>
              <a:spcBef>
                <a:spcPts val="300"/>
              </a:spcBef>
              <a:spcAft>
                <a:spcPts val="0"/>
              </a:spcAft>
              <a:buClr>
                <a:schemeClr val="dk1"/>
              </a:buClr>
              <a:buSzPts val="1300"/>
              <a:buChar char="•"/>
              <a:defRPr sz="1300"/>
            </a:lvl8pPr>
            <a:lvl9pPr marL="4114800" lvl="8" indent="-311150" algn="l">
              <a:lnSpc>
                <a:spcPct val="100000"/>
              </a:lnSpc>
              <a:spcBef>
                <a:spcPts val="300"/>
              </a:spcBef>
              <a:spcAft>
                <a:spcPts val="0"/>
              </a:spcAft>
              <a:buClr>
                <a:schemeClr val="dk1"/>
              </a:buClr>
              <a:buSzPts val="1300"/>
              <a:buChar char="•"/>
              <a:defRPr sz="1300"/>
            </a:lvl9pPr>
          </a:lstStyle>
          <a:p>
            <a:endParaRPr/>
          </a:p>
        </p:txBody>
      </p:sp>
      <p:sp>
        <p:nvSpPr>
          <p:cNvPr id="1147" name="Google Shape;1147;p250"/>
          <p:cNvSpPr txBox="1">
            <a:spLocks noGrp="1"/>
          </p:cNvSpPr>
          <p:nvPr>
            <p:ph type="body" idx="2"/>
          </p:nvPr>
        </p:nvSpPr>
        <p:spPr>
          <a:xfrm>
            <a:off x="304800" y="956733"/>
            <a:ext cx="2005500" cy="3127500"/>
          </a:xfrm>
          <a:prstGeom prst="rect">
            <a:avLst/>
          </a:prstGeom>
          <a:noFill/>
          <a:ln>
            <a:noFill/>
          </a:ln>
        </p:spPr>
        <p:txBody>
          <a:bodyPr spcFirstLastPara="1" wrap="square" lIns="60950" tIns="30475" rIns="60950" bIns="30475" anchor="t" anchorCtr="0">
            <a:normAutofit/>
          </a:bodyPr>
          <a:lstStyle>
            <a:lvl1pPr marL="457200" lvl="0" indent="-228600" algn="l">
              <a:lnSpc>
                <a:spcPct val="100000"/>
              </a:lnSpc>
              <a:spcBef>
                <a:spcPts val="200"/>
              </a:spcBef>
              <a:spcAft>
                <a:spcPts val="0"/>
              </a:spcAft>
              <a:buClr>
                <a:schemeClr val="dk1"/>
              </a:buClr>
              <a:buSzPts val="900"/>
              <a:buNone/>
              <a:defRPr sz="900"/>
            </a:lvl1pPr>
            <a:lvl2pPr marL="914400" lvl="1" indent="-228600" algn="l">
              <a:lnSpc>
                <a:spcPct val="100000"/>
              </a:lnSpc>
              <a:spcBef>
                <a:spcPts val="200"/>
              </a:spcBef>
              <a:spcAft>
                <a:spcPts val="0"/>
              </a:spcAft>
              <a:buClr>
                <a:schemeClr val="dk1"/>
              </a:buClr>
              <a:buSzPts val="800"/>
              <a:buNone/>
              <a:defRPr sz="800"/>
            </a:lvl2pPr>
            <a:lvl3pPr marL="1371600" lvl="2" indent="-228600" algn="l">
              <a:lnSpc>
                <a:spcPct val="100000"/>
              </a:lnSpc>
              <a:spcBef>
                <a:spcPts val="100"/>
              </a:spcBef>
              <a:spcAft>
                <a:spcPts val="0"/>
              </a:spcAft>
              <a:buClr>
                <a:schemeClr val="dk1"/>
              </a:buClr>
              <a:buSzPts val="700"/>
              <a:buNone/>
              <a:defRPr sz="700"/>
            </a:lvl3pPr>
            <a:lvl4pPr marL="1828800" lvl="3" indent="-228600" algn="l">
              <a:lnSpc>
                <a:spcPct val="100000"/>
              </a:lnSpc>
              <a:spcBef>
                <a:spcPts val="100"/>
              </a:spcBef>
              <a:spcAft>
                <a:spcPts val="0"/>
              </a:spcAft>
              <a:buClr>
                <a:schemeClr val="dk1"/>
              </a:buClr>
              <a:buSzPts val="600"/>
              <a:buNone/>
              <a:defRPr sz="600"/>
            </a:lvl4pPr>
            <a:lvl5pPr marL="2286000" lvl="4" indent="-228600" algn="l">
              <a:lnSpc>
                <a:spcPct val="100000"/>
              </a:lnSpc>
              <a:spcBef>
                <a:spcPts val="100"/>
              </a:spcBef>
              <a:spcAft>
                <a:spcPts val="0"/>
              </a:spcAft>
              <a:buClr>
                <a:schemeClr val="dk1"/>
              </a:buClr>
              <a:buSzPts val="600"/>
              <a:buNone/>
              <a:defRPr sz="600"/>
            </a:lvl5pPr>
            <a:lvl6pPr marL="2743200" lvl="5" indent="-228600" algn="l">
              <a:lnSpc>
                <a:spcPct val="100000"/>
              </a:lnSpc>
              <a:spcBef>
                <a:spcPts val="100"/>
              </a:spcBef>
              <a:spcAft>
                <a:spcPts val="0"/>
              </a:spcAft>
              <a:buClr>
                <a:schemeClr val="dk1"/>
              </a:buClr>
              <a:buSzPts val="600"/>
              <a:buNone/>
              <a:defRPr sz="600"/>
            </a:lvl6pPr>
            <a:lvl7pPr marL="3200400" lvl="6" indent="-228600" algn="l">
              <a:lnSpc>
                <a:spcPct val="100000"/>
              </a:lnSpc>
              <a:spcBef>
                <a:spcPts val="100"/>
              </a:spcBef>
              <a:spcAft>
                <a:spcPts val="0"/>
              </a:spcAft>
              <a:buClr>
                <a:schemeClr val="dk1"/>
              </a:buClr>
              <a:buSzPts val="600"/>
              <a:buNone/>
              <a:defRPr sz="600"/>
            </a:lvl7pPr>
            <a:lvl8pPr marL="3657600" lvl="7" indent="-228600" algn="l">
              <a:lnSpc>
                <a:spcPct val="100000"/>
              </a:lnSpc>
              <a:spcBef>
                <a:spcPts val="100"/>
              </a:spcBef>
              <a:spcAft>
                <a:spcPts val="0"/>
              </a:spcAft>
              <a:buClr>
                <a:schemeClr val="dk1"/>
              </a:buClr>
              <a:buSzPts val="600"/>
              <a:buNone/>
              <a:defRPr sz="600"/>
            </a:lvl8pPr>
            <a:lvl9pPr marL="4114800" lvl="8" indent="-228600" algn="l">
              <a:lnSpc>
                <a:spcPct val="100000"/>
              </a:lnSpc>
              <a:spcBef>
                <a:spcPts val="100"/>
              </a:spcBef>
              <a:spcAft>
                <a:spcPts val="0"/>
              </a:spcAft>
              <a:buClr>
                <a:schemeClr val="dk1"/>
              </a:buClr>
              <a:buSzPts val="600"/>
              <a:buNone/>
              <a:defRPr sz="600"/>
            </a:lvl9pPr>
          </a:lstStyle>
          <a:p>
            <a:endParaRPr/>
          </a:p>
        </p:txBody>
      </p:sp>
      <p:sp>
        <p:nvSpPr>
          <p:cNvPr id="1148" name="Google Shape;1148;p250"/>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49" name="Google Shape;1149;p250"/>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50" name="Google Shape;1150;p250"/>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151"/>
        <p:cNvGrpSpPr/>
        <p:nvPr/>
      </p:nvGrpSpPr>
      <p:grpSpPr>
        <a:xfrm>
          <a:off x="0" y="0"/>
          <a:ext cx="0" cy="0"/>
          <a:chOff x="0" y="0"/>
          <a:chExt cx="0" cy="0"/>
        </a:xfrm>
      </p:grpSpPr>
      <p:sp>
        <p:nvSpPr>
          <p:cNvPr id="1152" name="Google Shape;1152;p251"/>
          <p:cNvSpPr txBox="1">
            <a:spLocks noGrp="1"/>
          </p:cNvSpPr>
          <p:nvPr>
            <p:ph type="title"/>
          </p:nvPr>
        </p:nvSpPr>
        <p:spPr>
          <a:xfrm>
            <a:off x="1194859" y="3200400"/>
            <a:ext cx="3657600" cy="377700"/>
          </a:xfrm>
          <a:prstGeom prst="rect">
            <a:avLst/>
          </a:prstGeom>
          <a:noFill/>
          <a:ln>
            <a:noFill/>
          </a:ln>
        </p:spPr>
        <p:txBody>
          <a:bodyPr spcFirstLastPara="1" wrap="square" lIns="60950" tIns="30475" rIns="60950" bIns="30475" anchor="b" anchorCtr="0">
            <a:normAutofit/>
          </a:bodyPr>
          <a:lstStyle>
            <a:lvl1pPr lvl="0" algn="l">
              <a:lnSpc>
                <a:spcPct val="100000"/>
              </a:lnSpc>
              <a:spcBef>
                <a:spcPts val="0"/>
              </a:spcBef>
              <a:spcAft>
                <a:spcPts val="0"/>
              </a:spcAft>
              <a:buClr>
                <a:schemeClr val="dk1"/>
              </a:buClr>
              <a:buSzPts val="1300"/>
              <a:buFont typeface="Calibri"/>
              <a:buNone/>
              <a:defRPr sz="1300" b="1"/>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53" name="Google Shape;1153;p251"/>
          <p:cNvSpPr>
            <a:spLocks noGrp="1"/>
          </p:cNvSpPr>
          <p:nvPr>
            <p:ph type="pic" idx="2"/>
          </p:nvPr>
        </p:nvSpPr>
        <p:spPr>
          <a:xfrm>
            <a:off x="1194859" y="408517"/>
            <a:ext cx="3657600" cy="2743200"/>
          </a:xfrm>
          <a:prstGeom prst="rect">
            <a:avLst/>
          </a:prstGeom>
          <a:noFill/>
          <a:ln>
            <a:noFill/>
          </a:ln>
        </p:spPr>
      </p:sp>
      <p:sp>
        <p:nvSpPr>
          <p:cNvPr id="1154" name="Google Shape;1154;p251"/>
          <p:cNvSpPr txBox="1">
            <a:spLocks noGrp="1"/>
          </p:cNvSpPr>
          <p:nvPr>
            <p:ph type="body" idx="1"/>
          </p:nvPr>
        </p:nvSpPr>
        <p:spPr>
          <a:xfrm>
            <a:off x="1194859" y="3578225"/>
            <a:ext cx="3657600" cy="536700"/>
          </a:xfrm>
          <a:prstGeom prst="rect">
            <a:avLst/>
          </a:prstGeom>
          <a:noFill/>
          <a:ln>
            <a:noFill/>
          </a:ln>
        </p:spPr>
        <p:txBody>
          <a:bodyPr spcFirstLastPara="1" wrap="square" lIns="60950" tIns="30475" rIns="60950" bIns="30475" anchor="t" anchorCtr="0">
            <a:normAutofit/>
          </a:bodyPr>
          <a:lstStyle>
            <a:lvl1pPr marL="457200" lvl="0" indent="-228600" algn="l">
              <a:lnSpc>
                <a:spcPct val="100000"/>
              </a:lnSpc>
              <a:spcBef>
                <a:spcPts val="200"/>
              </a:spcBef>
              <a:spcAft>
                <a:spcPts val="0"/>
              </a:spcAft>
              <a:buClr>
                <a:schemeClr val="dk1"/>
              </a:buClr>
              <a:buSzPts val="900"/>
              <a:buNone/>
              <a:defRPr sz="900"/>
            </a:lvl1pPr>
            <a:lvl2pPr marL="914400" lvl="1" indent="-228600" algn="l">
              <a:lnSpc>
                <a:spcPct val="100000"/>
              </a:lnSpc>
              <a:spcBef>
                <a:spcPts val="200"/>
              </a:spcBef>
              <a:spcAft>
                <a:spcPts val="0"/>
              </a:spcAft>
              <a:buClr>
                <a:schemeClr val="dk1"/>
              </a:buClr>
              <a:buSzPts val="800"/>
              <a:buNone/>
              <a:defRPr sz="800"/>
            </a:lvl2pPr>
            <a:lvl3pPr marL="1371600" lvl="2" indent="-228600" algn="l">
              <a:lnSpc>
                <a:spcPct val="100000"/>
              </a:lnSpc>
              <a:spcBef>
                <a:spcPts val="100"/>
              </a:spcBef>
              <a:spcAft>
                <a:spcPts val="0"/>
              </a:spcAft>
              <a:buClr>
                <a:schemeClr val="dk1"/>
              </a:buClr>
              <a:buSzPts val="700"/>
              <a:buNone/>
              <a:defRPr sz="700"/>
            </a:lvl3pPr>
            <a:lvl4pPr marL="1828800" lvl="3" indent="-228600" algn="l">
              <a:lnSpc>
                <a:spcPct val="100000"/>
              </a:lnSpc>
              <a:spcBef>
                <a:spcPts val="100"/>
              </a:spcBef>
              <a:spcAft>
                <a:spcPts val="0"/>
              </a:spcAft>
              <a:buClr>
                <a:schemeClr val="dk1"/>
              </a:buClr>
              <a:buSzPts val="600"/>
              <a:buNone/>
              <a:defRPr sz="600"/>
            </a:lvl4pPr>
            <a:lvl5pPr marL="2286000" lvl="4" indent="-228600" algn="l">
              <a:lnSpc>
                <a:spcPct val="100000"/>
              </a:lnSpc>
              <a:spcBef>
                <a:spcPts val="100"/>
              </a:spcBef>
              <a:spcAft>
                <a:spcPts val="0"/>
              </a:spcAft>
              <a:buClr>
                <a:schemeClr val="dk1"/>
              </a:buClr>
              <a:buSzPts val="600"/>
              <a:buNone/>
              <a:defRPr sz="600"/>
            </a:lvl5pPr>
            <a:lvl6pPr marL="2743200" lvl="5" indent="-228600" algn="l">
              <a:lnSpc>
                <a:spcPct val="100000"/>
              </a:lnSpc>
              <a:spcBef>
                <a:spcPts val="100"/>
              </a:spcBef>
              <a:spcAft>
                <a:spcPts val="0"/>
              </a:spcAft>
              <a:buClr>
                <a:schemeClr val="dk1"/>
              </a:buClr>
              <a:buSzPts val="600"/>
              <a:buNone/>
              <a:defRPr sz="600"/>
            </a:lvl6pPr>
            <a:lvl7pPr marL="3200400" lvl="6" indent="-228600" algn="l">
              <a:lnSpc>
                <a:spcPct val="100000"/>
              </a:lnSpc>
              <a:spcBef>
                <a:spcPts val="100"/>
              </a:spcBef>
              <a:spcAft>
                <a:spcPts val="0"/>
              </a:spcAft>
              <a:buClr>
                <a:schemeClr val="dk1"/>
              </a:buClr>
              <a:buSzPts val="600"/>
              <a:buNone/>
              <a:defRPr sz="600"/>
            </a:lvl7pPr>
            <a:lvl8pPr marL="3657600" lvl="7" indent="-228600" algn="l">
              <a:lnSpc>
                <a:spcPct val="100000"/>
              </a:lnSpc>
              <a:spcBef>
                <a:spcPts val="100"/>
              </a:spcBef>
              <a:spcAft>
                <a:spcPts val="0"/>
              </a:spcAft>
              <a:buClr>
                <a:schemeClr val="dk1"/>
              </a:buClr>
              <a:buSzPts val="600"/>
              <a:buNone/>
              <a:defRPr sz="600"/>
            </a:lvl8pPr>
            <a:lvl9pPr marL="4114800" lvl="8" indent="-228600" algn="l">
              <a:lnSpc>
                <a:spcPct val="100000"/>
              </a:lnSpc>
              <a:spcBef>
                <a:spcPts val="100"/>
              </a:spcBef>
              <a:spcAft>
                <a:spcPts val="0"/>
              </a:spcAft>
              <a:buClr>
                <a:schemeClr val="dk1"/>
              </a:buClr>
              <a:buSzPts val="600"/>
              <a:buNone/>
              <a:defRPr sz="600"/>
            </a:lvl9pPr>
          </a:lstStyle>
          <a:p>
            <a:endParaRPr/>
          </a:p>
        </p:txBody>
      </p:sp>
      <p:sp>
        <p:nvSpPr>
          <p:cNvPr id="1155" name="Google Shape;1155;p251"/>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56" name="Google Shape;1156;p251"/>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57" name="Google Shape;1157;p251"/>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158"/>
        <p:cNvGrpSpPr/>
        <p:nvPr/>
      </p:nvGrpSpPr>
      <p:grpSpPr>
        <a:xfrm>
          <a:off x="0" y="0"/>
          <a:ext cx="0" cy="0"/>
          <a:chOff x="0" y="0"/>
          <a:chExt cx="0" cy="0"/>
        </a:xfrm>
      </p:grpSpPr>
      <p:sp>
        <p:nvSpPr>
          <p:cNvPr id="1159" name="Google Shape;1159;p252"/>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60" name="Google Shape;1160;p252"/>
          <p:cNvSpPr txBox="1">
            <a:spLocks noGrp="1"/>
          </p:cNvSpPr>
          <p:nvPr>
            <p:ph type="body" idx="1"/>
          </p:nvPr>
        </p:nvSpPr>
        <p:spPr>
          <a:xfrm rot="5400000">
            <a:off x="1539300" y="-167700"/>
            <a:ext cx="3017400" cy="5486400"/>
          </a:xfrm>
          <a:prstGeom prst="rect">
            <a:avLst/>
          </a:prstGeom>
          <a:noFill/>
          <a:ln>
            <a:noFill/>
          </a:ln>
        </p:spPr>
        <p:txBody>
          <a:bodyPr spcFirstLastPara="1" wrap="square" lIns="60950" tIns="30475" rIns="60950" bIns="30475" anchor="t" anchorCtr="0">
            <a:normAutofit/>
          </a:bodyPr>
          <a:lstStyle>
            <a:lvl1pPr marL="457200" lvl="0" indent="-304800" algn="l">
              <a:lnSpc>
                <a:spcPct val="100000"/>
              </a:lnSpc>
              <a:spcBef>
                <a:spcPts val="200"/>
              </a:spcBef>
              <a:spcAft>
                <a:spcPts val="0"/>
              </a:spcAft>
              <a:buClr>
                <a:schemeClr val="dk1"/>
              </a:buClr>
              <a:buSzPts val="1200"/>
              <a:buChar char="•"/>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1161" name="Google Shape;1161;p252"/>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62" name="Google Shape;1162;p252"/>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63" name="Google Shape;1163;p252"/>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64"/>
        <p:cNvGrpSpPr/>
        <p:nvPr/>
      </p:nvGrpSpPr>
      <p:grpSpPr>
        <a:xfrm>
          <a:off x="0" y="0"/>
          <a:ext cx="0" cy="0"/>
          <a:chOff x="0" y="0"/>
          <a:chExt cx="0" cy="0"/>
        </a:xfrm>
      </p:grpSpPr>
      <p:sp>
        <p:nvSpPr>
          <p:cNvPr id="1165" name="Google Shape;1165;p253"/>
          <p:cNvSpPr txBox="1">
            <a:spLocks noGrp="1"/>
          </p:cNvSpPr>
          <p:nvPr>
            <p:ph type="title"/>
          </p:nvPr>
        </p:nvSpPr>
        <p:spPr>
          <a:xfrm rot="5400000">
            <a:off x="3154950" y="1447742"/>
            <a:ext cx="3900900" cy="1371600"/>
          </a:xfrm>
          <a:prstGeom prst="rect">
            <a:avLst/>
          </a:prstGeom>
          <a:noFill/>
          <a:ln>
            <a:noFill/>
          </a:ln>
        </p:spPr>
        <p:txBody>
          <a:bodyPr spcFirstLastPara="1" wrap="square" lIns="60950" tIns="30475" rIns="60950"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66" name="Google Shape;1166;p253"/>
          <p:cNvSpPr txBox="1">
            <a:spLocks noGrp="1"/>
          </p:cNvSpPr>
          <p:nvPr>
            <p:ph type="body" idx="1"/>
          </p:nvPr>
        </p:nvSpPr>
        <p:spPr>
          <a:xfrm rot="5400000">
            <a:off x="361000" y="126992"/>
            <a:ext cx="3900900" cy="4013100"/>
          </a:xfrm>
          <a:prstGeom prst="rect">
            <a:avLst/>
          </a:prstGeom>
          <a:noFill/>
          <a:ln>
            <a:noFill/>
          </a:ln>
        </p:spPr>
        <p:txBody>
          <a:bodyPr spcFirstLastPara="1" wrap="square" lIns="60950" tIns="30475" rIns="60950" bIns="30475" anchor="t" anchorCtr="0">
            <a:normAutofit/>
          </a:bodyPr>
          <a:lstStyle>
            <a:lvl1pPr marL="457200" lvl="0" indent="-304800" algn="l">
              <a:lnSpc>
                <a:spcPct val="100000"/>
              </a:lnSpc>
              <a:spcBef>
                <a:spcPts val="200"/>
              </a:spcBef>
              <a:spcAft>
                <a:spcPts val="0"/>
              </a:spcAft>
              <a:buClr>
                <a:schemeClr val="dk1"/>
              </a:buClr>
              <a:buSzPts val="1200"/>
              <a:buChar char="•"/>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1167" name="Google Shape;1167;p253"/>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68" name="Google Shape;1168;p253"/>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169" name="Google Shape;1169;p253"/>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1170"/>
        <p:cNvGrpSpPr/>
        <p:nvPr/>
      </p:nvGrpSpPr>
      <p:grpSpPr>
        <a:xfrm>
          <a:off x="0" y="0"/>
          <a:ext cx="0" cy="0"/>
          <a:chOff x="0" y="0"/>
          <a:chExt cx="0" cy="0"/>
        </a:xfrm>
      </p:grpSpPr>
      <p:sp>
        <p:nvSpPr>
          <p:cNvPr id="1171" name="Google Shape;1171;p254"/>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rgbClr val="490F52"/>
              </a:solidFill>
              <a:latin typeface="Open Sans"/>
              <a:ea typeface="Open Sans"/>
              <a:cs typeface="Open Sans"/>
              <a:sym typeface="Open Sans"/>
            </a:endParaRPr>
          </a:p>
        </p:txBody>
      </p:sp>
      <p:sp>
        <p:nvSpPr>
          <p:cNvPr id="1172" name="Google Shape;1172;p254"/>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lt1"/>
              </a:buClr>
              <a:buSzPts val="12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1173" name="Google Shape;1173;p254"/>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Highlight A">
  <p:cSld name="Highlight A">
    <p:spTree>
      <p:nvGrpSpPr>
        <p:cNvPr id="1" name="Shape 1174"/>
        <p:cNvGrpSpPr/>
        <p:nvPr/>
      </p:nvGrpSpPr>
      <p:grpSpPr>
        <a:xfrm>
          <a:off x="0" y="0"/>
          <a:ext cx="0" cy="0"/>
          <a:chOff x="0" y="0"/>
          <a:chExt cx="0" cy="0"/>
        </a:xfrm>
      </p:grpSpPr>
      <p:sp>
        <p:nvSpPr>
          <p:cNvPr id="1175" name="Google Shape;1175;p255"/>
          <p:cNvSpPr/>
          <p:nvPr/>
        </p:nvSpPr>
        <p:spPr>
          <a:xfrm>
            <a:off x="-16800" y="5644967"/>
            <a:ext cx="12225600" cy="1213200"/>
          </a:xfrm>
          <a:prstGeom prst="rect">
            <a:avLst/>
          </a:prstGeom>
          <a:solidFill>
            <a:srgbClr val="490F5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chemeClr val="dk1"/>
              </a:solidFill>
              <a:latin typeface="Open Sans"/>
              <a:ea typeface="Open Sans"/>
              <a:cs typeface="Open Sans"/>
              <a:sym typeface="Open Sans"/>
            </a:endParaRPr>
          </a:p>
        </p:txBody>
      </p:sp>
      <p:sp>
        <p:nvSpPr>
          <p:cNvPr id="1176" name="Google Shape;1176;p255"/>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lt1"/>
              </a:buClr>
              <a:buSzPts val="12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1177" name="Google Shape;1177;p255"/>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Highlight B 1">
  <p:cSld name="Highlight B 1">
    <p:spTree>
      <p:nvGrpSpPr>
        <p:cNvPr id="1" name="Shape 1178"/>
        <p:cNvGrpSpPr/>
        <p:nvPr/>
      </p:nvGrpSpPr>
      <p:grpSpPr>
        <a:xfrm>
          <a:off x="0" y="0"/>
          <a:ext cx="0" cy="0"/>
          <a:chOff x="0" y="0"/>
          <a:chExt cx="0" cy="0"/>
        </a:xfrm>
      </p:grpSpPr>
      <p:sp>
        <p:nvSpPr>
          <p:cNvPr id="1179" name="Google Shape;1179;p256"/>
          <p:cNvSpPr/>
          <p:nvPr/>
        </p:nvSpPr>
        <p:spPr>
          <a:xfrm>
            <a:off x="-16800" y="5644967"/>
            <a:ext cx="12225600" cy="1213200"/>
          </a:xfrm>
          <a:prstGeom prst="rect">
            <a:avLst/>
          </a:prstGeom>
          <a:solidFill>
            <a:srgbClr val="FFC11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1900"/>
              <a:buFont typeface="Calibri"/>
              <a:buNone/>
            </a:pPr>
            <a:endParaRPr sz="1900" b="0" i="0" u="none" strike="noStrike" cap="none">
              <a:solidFill>
                <a:srgbClr val="490F52"/>
              </a:solidFill>
              <a:latin typeface="Open Sans"/>
              <a:ea typeface="Open Sans"/>
              <a:cs typeface="Open Sans"/>
              <a:sym typeface="Open Sans"/>
            </a:endParaRPr>
          </a:p>
        </p:txBody>
      </p:sp>
      <p:sp>
        <p:nvSpPr>
          <p:cNvPr id="1180" name="Google Shape;1180;p256"/>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dk1"/>
              </a:buClr>
              <a:buSzPts val="1200"/>
              <a:buFont typeface="Open Sans ExtraBold"/>
              <a:buNone/>
              <a:defRPr sz="2400">
                <a:latin typeface="Open Sans ExtraBold"/>
                <a:ea typeface="Open Sans ExtraBold"/>
                <a:cs typeface="Open Sans ExtraBold"/>
                <a:sym typeface="Open Sans ExtraBold"/>
              </a:defRPr>
            </a:lvl1pPr>
            <a:lvl2pPr marL="914400" lvl="1" indent="-304800" algn="l">
              <a:lnSpc>
                <a:spcPct val="100000"/>
              </a:lnSpc>
              <a:spcBef>
                <a:spcPts val="200"/>
              </a:spcBef>
              <a:spcAft>
                <a:spcPts val="0"/>
              </a:spcAft>
              <a:buClr>
                <a:schemeClr val="dk1"/>
              </a:buClr>
              <a:buSzPts val="1200"/>
              <a:buChar char="–"/>
              <a:defRPr/>
            </a:lvl2pPr>
            <a:lvl3pPr marL="1371600" lvl="2" indent="-304800" algn="l">
              <a:lnSpc>
                <a:spcPct val="100000"/>
              </a:lnSpc>
              <a:spcBef>
                <a:spcPts val="200"/>
              </a:spcBef>
              <a:spcAft>
                <a:spcPts val="0"/>
              </a:spcAft>
              <a:buClr>
                <a:schemeClr val="dk1"/>
              </a:buClr>
              <a:buSzPts val="1200"/>
              <a:buChar char="•"/>
              <a:defRPr/>
            </a:lvl3pPr>
            <a:lvl4pPr marL="1828800" lvl="3" indent="-304800" algn="l">
              <a:lnSpc>
                <a:spcPct val="100000"/>
              </a:lnSpc>
              <a:spcBef>
                <a:spcPts val="200"/>
              </a:spcBef>
              <a:spcAft>
                <a:spcPts val="0"/>
              </a:spcAft>
              <a:buClr>
                <a:schemeClr val="dk1"/>
              </a:buClr>
              <a:buSzPts val="1200"/>
              <a:buChar char="–"/>
              <a:defRPr/>
            </a:lvl4pPr>
            <a:lvl5pPr marL="2286000" lvl="4" indent="-304800" algn="l">
              <a:lnSpc>
                <a:spcPct val="100000"/>
              </a:lnSpc>
              <a:spcBef>
                <a:spcPts val="200"/>
              </a:spcBef>
              <a:spcAft>
                <a:spcPts val="0"/>
              </a:spcAft>
              <a:buClr>
                <a:schemeClr val="dk1"/>
              </a:buClr>
              <a:buSzPts val="1200"/>
              <a:buChar char="»"/>
              <a:defRPr/>
            </a:lvl5pPr>
            <a:lvl6pPr marL="2743200" lvl="5" indent="-304800" algn="l">
              <a:lnSpc>
                <a:spcPct val="100000"/>
              </a:lnSpc>
              <a:spcBef>
                <a:spcPts val="200"/>
              </a:spcBef>
              <a:spcAft>
                <a:spcPts val="0"/>
              </a:spcAft>
              <a:buClr>
                <a:schemeClr val="dk1"/>
              </a:buClr>
              <a:buSzPts val="1200"/>
              <a:buChar char="•"/>
              <a:defRPr/>
            </a:lvl6pPr>
            <a:lvl7pPr marL="3200400" lvl="6" indent="-304800" algn="l">
              <a:lnSpc>
                <a:spcPct val="100000"/>
              </a:lnSpc>
              <a:spcBef>
                <a:spcPts val="200"/>
              </a:spcBef>
              <a:spcAft>
                <a:spcPts val="0"/>
              </a:spcAft>
              <a:buClr>
                <a:schemeClr val="dk1"/>
              </a:buClr>
              <a:buSzPts val="1200"/>
              <a:buChar char="•"/>
              <a:defRPr/>
            </a:lvl7pPr>
            <a:lvl8pPr marL="3657600" lvl="7" indent="-304800" algn="l">
              <a:lnSpc>
                <a:spcPct val="100000"/>
              </a:lnSpc>
              <a:spcBef>
                <a:spcPts val="200"/>
              </a:spcBef>
              <a:spcAft>
                <a:spcPts val="0"/>
              </a:spcAft>
              <a:buClr>
                <a:schemeClr val="dk1"/>
              </a:buClr>
              <a:buSzPts val="1200"/>
              <a:buChar char="•"/>
              <a:defRPr/>
            </a:lvl8pPr>
            <a:lvl9pPr marL="4114800" lvl="8" indent="-304800" algn="l">
              <a:lnSpc>
                <a:spcPct val="100000"/>
              </a:lnSpc>
              <a:spcBef>
                <a:spcPts val="200"/>
              </a:spcBef>
              <a:spcAft>
                <a:spcPts val="0"/>
              </a:spcAft>
              <a:buClr>
                <a:schemeClr val="dk1"/>
              </a:buClr>
              <a:buSzPts val="1200"/>
              <a:buChar char="•"/>
              <a:defRPr/>
            </a:lvl9pPr>
          </a:lstStyle>
          <a:p>
            <a:endParaRPr/>
          </a:p>
        </p:txBody>
      </p:sp>
      <p:sp>
        <p:nvSpPr>
          <p:cNvPr id="1181" name="Google Shape;1181;p256"/>
          <p:cNvSpPr txBox="1">
            <a:spLocks noGrp="1"/>
          </p:cNvSpPr>
          <p:nvPr>
            <p:ph type="sldNum" idx="12"/>
          </p:nvPr>
        </p:nvSpPr>
        <p:spPr>
          <a:xfrm>
            <a:off x="11296612"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8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2004334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6767212"/>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25"/>
        <p:cNvGrpSpPr/>
        <p:nvPr/>
      </p:nvGrpSpPr>
      <p:grpSpPr>
        <a:xfrm>
          <a:off x="0" y="0"/>
          <a:ext cx="0" cy="0"/>
          <a:chOff x="0" y="0"/>
          <a:chExt cx="0" cy="0"/>
        </a:xfrm>
      </p:grpSpPr>
      <p:sp>
        <p:nvSpPr>
          <p:cNvPr id="26" name="Google Shape;26;p1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7" name="Google Shape;27;p1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28" name="Google Shape;28;p1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5153324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9"/>
        <p:cNvGrpSpPr/>
        <p:nvPr/>
      </p:nvGrpSpPr>
      <p:grpSpPr>
        <a:xfrm>
          <a:off x="0" y="0"/>
          <a:ext cx="0" cy="0"/>
          <a:chOff x="0" y="0"/>
          <a:chExt cx="0" cy="0"/>
        </a:xfrm>
      </p:grpSpPr>
      <p:sp>
        <p:nvSpPr>
          <p:cNvPr id="30" name="Google Shape;3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707060743"/>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
        <p:cNvGrpSpPr/>
        <p:nvPr/>
      </p:nvGrpSpPr>
      <p:grpSpPr>
        <a:xfrm>
          <a:off x="0" y="0"/>
          <a:ext cx="0" cy="0"/>
          <a:chOff x="0" y="0"/>
          <a:chExt cx="0" cy="0"/>
        </a:xfrm>
      </p:grpSpPr>
      <p:sp>
        <p:nvSpPr>
          <p:cNvPr id="36" name="Google Shape;36;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8" name="Google Shape;3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2506493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1"/>
        <p:cNvGrpSpPr/>
        <p:nvPr/>
      </p:nvGrpSpPr>
      <p:grpSpPr>
        <a:xfrm>
          <a:off x="0" y="0"/>
          <a:ext cx="0" cy="0"/>
          <a:chOff x="0" y="0"/>
          <a:chExt cx="0" cy="0"/>
        </a:xfrm>
      </p:grpSpPr>
      <p:sp>
        <p:nvSpPr>
          <p:cNvPr id="42" name="Google Shape;4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7347818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8"/>
        <p:cNvGrpSpPr/>
        <p:nvPr/>
      </p:nvGrpSpPr>
      <p:grpSpPr>
        <a:xfrm>
          <a:off x="0" y="0"/>
          <a:ext cx="0" cy="0"/>
          <a:chOff x="0" y="0"/>
          <a:chExt cx="0" cy="0"/>
        </a:xfrm>
      </p:grpSpPr>
      <p:sp>
        <p:nvSpPr>
          <p:cNvPr id="49" name="Google Shape;49;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8502235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7"/>
        <p:cNvGrpSpPr/>
        <p:nvPr/>
      </p:nvGrpSpPr>
      <p:grpSpPr>
        <a:xfrm>
          <a:off x="0" y="0"/>
          <a:ext cx="0" cy="0"/>
          <a:chOff x="0" y="0"/>
          <a:chExt cx="0" cy="0"/>
        </a:xfrm>
      </p:grpSpPr>
      <p:sp>
        <p:nvSpPr>
          <p:cNvPr id="58" name="Google Shape;58;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0322377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2"/>
        <p:cNvGrpSpPr/>
        <p:nvPr/>
      </p:nvGrpSpPr>
      <p:grpSpPr>
        <a:xfrm>
          <a:off x="0" y="0"/>
          <a:ext cx="0" cy="0"/>
          <a:chOff x="0" y="0"/>
          <a:chExt cx="0" cy="0"/>
        </a:xfrm>
      </p:grpSpPr>
      <p:sp>
        <p:nvSpPr>
          <p:cNvPr id="63" name="Google Shape;63;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05576090"/>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9"/>
        <p:cNvGrpSpPr/>
        <p:nvPr/>
      </p:nvGrpSpPr>
      <p:grpSpPr>
        <a:xfrm>
          <a:off x="0" y="0"/>
          <a:ext cx="0" cy="0"/>
          <a:chOff x="0" y="0"/>
          <a:chExt cx="0" cy="0"/>
        </a:xfrm>
      </p:grpSpPr>
      <p:sp>
        <p:nvSpPr>
          <p:cNvPr id="70" name="Google Shape;70;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9"/>
          <p:cNvSpPr>
            <a:spLocks noGrp="1"/>
          </p:cNvSpPr>
          <p:nvPr>
            <p:ph type="pic" idx="2"/>
          </p:nvPr>
        </p:nvSpPr>
        <p:spPr>
          <a:xfrm>
            <a:off x="5183188" y="987425"/>
            <a:ext cx="6172200" cy="4873625"/>
          </a:xfrm>
          <a:prstGeom prst="rect">
            <a:avLst/>
          </a:prstGeom>
          <a:noFill/>
          <a:ln>
            <a:noFill/>
          </a:ln>
        </p:spPr>
      </p:sp>
      <p:sp>
        <p:nvSpPr>
          <p:cNvPr id="72" name="Google Shape;72;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26343387"/>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6"/>
        <p:cNvGrpSpPr/>
        <p:nvPr/>
      </p:nvGrpSpPr>
      <p:grpSpPr>
        <a:xfrm>
          <a:off x="0" y="0"/>
          <a:ext cx="0" cy="0"/>
          <a:chOff x="0" y="0"/>
          <a:chExt cx="0" cy="0"/>
        </a:xfrm>
      </p:grpSpPr>
      <p:sp>
        <p:nvSpPr>
          <p:cNvPr id="77" name="Google Shape;77;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69252969"/>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2"/>
        <p:cNvGrpSpPr/>
        <p:nvPr/>
      </p:nvGrpSpPr>
      <p:grpSpPr>
        <a:xfrm>
          <a:off x="0" y="0"/>
          <a:ext cx="0" cy="0"/>
          <a:chOff x="0" y="0"/>
          <a:chExt cx="0" cy="0"/>
        </a:xfrm>
      </p:grpSpPr>
      <p:sp>
        <p:nvSpPr>
          <p:cNvPr id="83" name="Google Shape;83;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4737064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94"/>
        <p:cNvGrpSpPr/>
        <p:nvPr/>
      </p:nvGrpSpPr>
      <p:grpSpPr>
        <a:xfrm>
          <a:off x="0" y="0"/>
          <a:ext cx="0" cy="0"/>
          <a:chOff x="0" y="0"/>
          <a:chExt cx="0" cy="0"/>
        </a:xfrm>
      </p:grpSpPr>
      <p:sp>
        <p:nvSpPr>
          <p:cNvPr id="95" name="Google Shape;95;g3f469b37206_0_1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g3f469b37206_0_14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7" name="Google Shape;97;g3f469b37206_0_14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 name="Google Shape;98;g3f469b37206_0_1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g3f469b37206_0_1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g3f469b37206_0_1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1151433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1"/>
        <p:cNvGrpSpPr/>
        <p:nvPr/>
      </p:nvGrpSpPr>
      <p:grpSpPr>
        <a:xfrm>
          <a:off x="0" y="0"/>
          <a:ext cx="0" cy="0"/>
          <a:chOff x="0" y="0"/>
          <a:chExt cx="0" cy="0"/>
        </a:xfrm>
      </p:grpSpPr>
      <p:sp>
        <p:nvSpPr>
          <p:cNvPr id="102" name="Google Shape;102;g3f469b37206_0_12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g3f469b37206_0_12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4" name="Google Shape;104;g3f469b37206_0_1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g3f469b37206_0_1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g3f469b37206_0_1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98785533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07"/>
        <p:cNvGrpSpPr/>
        <p:nvPr/>
      </p:nvGrpSpPr>
      <p:grpSpPr>
        <a:xfrm>
          <a:off x="0" y="0"/>
          <a:ext cx="0" cy="0"/>
          <a:chOff x="0" y="0"/>
          <a:chExt cx="0" cy="0"/>
        </a:xfrm>
      </p:grpSpPr>
      <p:sp>
        <p:nvSpPr>
          <p:cNvPr id="108" name="Google Shape;108;g3f469b37206_0_1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g3f469b37206_0_1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0" name="Google Shape;110;g3f469b37206_0_1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1" name="Google Shape;111;g3f469b37206_0_1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g3f469b37206_0_1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7420048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3"/>
        <p:cNvGrpSpPr/>
        <p:nvPr/>
      </p:nvGrpSpPr>
      <p:grpSpPr>
        <a:xfrm>
          <a:off x="0" y="0"/>
          <a:ext cx="0" cy="0"/>
          <a:chOff x="0" y="0"/>
          <a:chExt cx="0" cy="0"/>
        </a:xfrm>
      </p:grpSpPr>
      <p:sp>
        <p:nvSpPr>
          <p:cNvPr id="114" name="Google Shape;114;g3f469b37206_0_13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5" name="Google Shape;115;g3f469b37206_0_13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16" name="Google Shape;116;g3f469b37206_0_1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g3f469b37206_0_1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g3f469b37206_0_1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37402887"/>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19"/>
        <p:cNvGrpSpPr/>
        <p:nvPr/>
      </p:nvGrpSpPr>
      <p:grpSpPr>
        <a:xfrm>
          <a:off x="0" y="0"/>
          <a:ext cx="0" cy="0"/>
          <a:chOff x="0" y="0"/>
          <a:chExt cx="0" cy="0"/>
        </a:xfrm>
      </p:grpSpPr>
      <p:sp>
        <p:nvSpPr>
          <p:cNvPr id="120" name="Google Shape;120;g3f469b37206_0_14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g3f469b37206_0_14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2" name="Google Shape;122;g3f469b37206_0_14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3" name="Google Shape;123;g3f469b37206_0_14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g3f469b37206_0_14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g3f469b37206_0_1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g3f469b37206_0_1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g3f469b37206_0_1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22249501"/>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8"/>
        <p:cNvGrpSpPr/>
        <p:nvPr/>
      </p:nvGrpSpPr>
      <p:grpSpPr>
        <a:xfrm>
          <a:off x="0" y="0"/>
          <a:ext cx="0" cy="0"/>
          <a:chOff x="0" y="0"/>
          <a:chExt cx="0" cy="0"/>
        </a:xfrm>
      </p:grpSpPr>
      <p:sp>
        <p:nvSpPr>
          <p:cNvPr id="129" name="Google Shape;129;g3f469b37206_0_1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0" name="Google Shape;130;g3f469b37206_0_1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g3f469b37206_0_1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g3f469b37206_0_1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44878257"/>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3"/>
        <p:cNvGrpSpPr/>
        <p:nvPr/>
      </p:nvGrpSpPr>
      <p:grpSpPr>
        <a:xfrm>
          <a:off x="0" y="0"/>
          <a:ext cx="0" cy="0"/>
          <a:chOff x="0" y="0"/>
          <a:chExt cx="0" cy="0"/>
        </a:xfrm>
      </p:grpSpPr>
      <p:sp>
        <p:nvSpPr>
          <p:cNvPr id="134" name="Google Shape;134;g3f469b37206_0_1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g3f469b37206_0_1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6" name="Google Shape;136;g3f469b37206_0_1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5029450"/>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37"/>
        <p:cNvGrpSpPr/>
        <p:nvPr/>
      </p:nvGrpSpPr>
      <p:grpSpPr>
        <a:xfrm>
          <a:off x="0" y="0"/>
          <a:ext cx="0" cy="0"/>
          <a:chOff x="0" y="0"/>
          <a:chExt cx="0" cy="0"/>
        </a:xfrm>
      </p:grpSpPr>
      <p:sp>
        <p:nvSpPr>
          <p:cNvPr id="138" name="Google Shape;138;g3f469b37206_0_1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9" name="Google Shape;139;g3f469b37206_0_15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0" name="Google Shape;140;g3f469b37206_0_15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1" name="Google Shape;141;g3f469b37206_0_1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g3f469b37206_0_1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g3f469b37206_0_1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5357899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44"/>
        <p:cNvGrpSpPr/>
        <p:nvPr/>
      </p:nvGrpSpPr>
      <p:grpSpPr>
        <a:xfrm>
          <a:off x="0" y="0"/>
          <a:ext cx="0" cy="0"/>
          <a:chOff x="0" y="0"/>
          <a:chExt cx="0" cy="0"/>
        </a:xfrm>
      </p:grpSpPr>
      <p:sp>
        <p:nvSpPr>
          <p:cNvPr id="145" name="Google Shape;145;g3f469b37206_0_16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g3f469b37206_0_165"/>
          <p:cNvSpPr>
            <a:spLocks noGrp="1"/>
          </p:cNvSpPr>
          <p:nvPr>
            <p:ph type="pic" idx="2"/>
          </p:nvPr>
        </p:nvSpPr>
        <p:spPr>
          <a:xfrm>
            <a:off x="5183188" y="987425"/>
            <a:ext cx="6172200" cy="4873625"/>
          </a:xfrm>
          <a:prstGeom prst="rect">
            <a:avLst/>
          </a:prstGeom>
          <a:noFill/>
          <a:ln>
            <a:noFill/>
          </a:ln>
        </p:spPr>
      </p:sp>
      <p:sp>
        <p:nvSpPr>
          <p:cNvPr id="147" name="Google Shape;147;g3f469b37206_0_16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8" name="Google Shape;148;g3f469b37206_0_16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9" name="Google Shape;149;g3f469b37206_0_16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0" name="Google Shape;150;g3f469b37206_0_1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03100806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51"/>
        <p:cNvGrpSpPr/>
        <p:nvPr/>
      </p:nvGrpSpPr>
      <p:grpSpPr>
        <a:xfrm>
          <a:off x="0" y="0"/>
          <a:ext cx="0" cy="0"/>
          <a:chOff x="0" y="0"/>
          <a:chExt cx="0" cy="0"/>
        </a:xfrm>
      </p:grpSpPr>
      <p:sp>
        <p:nvSpPr>
          <p:cNvPr id="152" name="Google Shape;152;g3f469b37206_0_17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3" name="Google Shape;153;g3f469b37206_0_17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g3f469b37206_0_17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g3f469b37206_0_17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g3f469b37206_0_1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60592587"/>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57"/>
        <p:cNvGrpSpPr/>
        <p:nvPr/>
      </p:nvGrpSpPr>
      <p:grpSpPr>
        <a:xfrm>
          <a:off x="0" y="0"/>
          <a:ext cx="0" cy="0"/>
          <a:chOff x="0" y="0"/>
          <a:chExt cx="0" cy="0"/>
        </a:xfrm>
      </p:grpSpPr>
      <p:sp>
        <p:nvSpPr>
          <p:cNvPr id="158" name="Google Shape;158;g3f469b37206_0_18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g3f469b37206_0_18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g3f469b37206_0_18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1" name="Google Shape;161;g3f469b37206_0_18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2" name="Google Shape;162;g3f469b37206_0_18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None/>
              <a:defRPr/>
            </a:lvl1pPr>
            <a:lvl2pPr marL="0" lvl="1" indent="0" algn="r">
              <a:lnSpc>
                <a:spcPct val="100000"/>
              </a:lnSpc>
              <a:spcBef>
                <a:spcPts val="0"/>
              </a:spcBef>
              <a:spcAft>
                <a:spcPts val="0"/>
              </a:spcAft>
              <a:buNone/>
              <a:defRPr/>
            </a:lvl2pPr>
            <a:lvl3pPr marL="0" lvl="2" indent="0" algn="r">
              <a:lnSpc>
                <a:spcPct val="100000"/>
              </a:lnSpc>
              <a:spcBef>
                <a:spcPts val="0"/>
              </a:spcBef>
              <a:spcAft>
                <a:spcPts val="0"/>
              </a:spcAft>
              <a:buNone/>
              <a:defRPr/>
            </a:lvl3pPr>
            <a:lvl4pPr marL="0" lvl="3" indent="0" algn="r">
              <a:lnSpc>
                <a:spcPct val="100000"/>
              </a:lnSpc>
              <a:spcBef>
                <a:spcPts val="0"/>
              </a:spcBef>
              <a:spcAft>
                <a:spcPts val="0"/>
              </a:spcAft>
              <a:buNone/>
              <a:defRPr/>
            </a:lvl4pPr>
            <a:lvl5pPr marL="0" lvl="4" indent="0" algn="r">
              <a:lnSpc>
                <a:spcPct val="100000"/>
              </a:lnSpc>
              <a:spcBef>
                <a:spcPts val="0"/>
              </a:spcBef>
              <a:spcAft>
                <a:spcPts val="0"/>
              </a:spcAft>
              <a:buNone/>
              <a:defRPr/>
            </a:lvl5pPr>
            <a:lvl6pPr marL="0" lvl="5" indent="0" algn="r">
              <a:lnSpc>
                <a:spcPct val="100000"/>
              </a:lnSpc>
              <a:spcBef>
                <a:spcPts val="0"/>
              </a:spcBef>
              <a:spcAft>
                <a:spcPts val="0"/>
              </a:spcAft>
              <a:buNone/>
              <a:defRPr/>
            </a:lvl6pPr>
            <a:lvl7pPr marL="0" lvl="6" indent="0" algn="r">
              <a:lnSpc>
                <a:spcPct val="100000"/>
              </a:lnSpc>
              <a:spcBef>
                <a:spcPts val="0"/>
              </a:spcBef>
              <a:spcAft>
                <a:spcPts val="0"/>
              </a:spcAft>
              <a:buNone/>
              <a:defRPr/>
            </a:lvl7pPr>
            <a:lvl8pPr marL="0" lvl="7" indent="0" algn="r">
              <a:lnSpc>
                <a:spcPct val="100000"/>
              </a:lnSpc>
              <a:spcBef>
                <a:spcPts val="0"/>
              </a:spcBef>
              <a:spcAft>
                <a:spcPts val="0"/>
              </a:spcAft>
              <a:buNone/>
              <a:defRPr/>
            </a:lvl8pPr>
            <a:lvl9pPr marL="0" lvl="8" indent="0" algn="r">
              <a:lnSpc>
                <a:spcPct val="100000"/>
              </a:lnSpc>
              <a:spcBef>
                <a:spcPts val="0"/>
              </a:spcBef>
              <a:spcAft>
                <a:spcPts val="0"/>
              </a:spcAft>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890799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81854428"/>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1"/>
        <p:cNvGrpSpPr/>
        <p:nvPr/>
      </p:nvGrpSpPr>
      <p:grpSpPr>
        <a:xfrm>
          <a:off x="0" y="0"/>
          <a:ext cx="0" cy="0"/>
          <a:chOff x="0" y="0"/>
          <a:chExt cx="0" cy="0"/>
        </a:xfrm>
      </p:grpSpPr>
      <p:sp>
        <p:nvSpPr>
          <p:cNvPr id="22" name="Google Shape;22;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7853281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7"/>
        <p:cNvGrpSpPr/>
        <p:nvPr/>
      </p:nvGrpSpPr>
      <p:grpSpPr>
        <a:xfrm>
          <a:off x="0" y="0"/>
          <a:ext cx="0" cy="0"/>
          <a:chOff x="0" y="0"/>
          <a:chExt cx="0" cy="0"/>
        </a:xfrm>
      </p:grpSpPr>
      <p:sp>
        <p:nvSpPr>
          <p:cNvPr id="28" name="Google Shape;28;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0" name="Google Shape;30;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2" name="Google Shape;32;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3179424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6"/>
        <p:cNvGrpSpPr/>
        <p:nvPr/>
      </p:nvGrpSpPr>
      <p:grpSpPr>
        <a:xfrm>
          <a:off x="0" y="0"/>
          <a:ext cx="0" cy="0"/>
          <a:chOff x="0" y="0"/>
          <a:chExt cx="0" cy="0"/>
        </a:xfrm>
      </p:grpSpPr>
      <p:sp>
        <p:nvSpPr>
          <p:cNvPr id="37" name="Google Shape;37;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9" name="Google Shape;39;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08735888"/>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2"/>
        <p:cNvGrpSpPr/>
        <p:nvPr/>
      </p:nvGrpSpPr>
      <p:grpSpPr>
        <a:xfrm>
          <a:off x="0" y="0"/>
          <a:ext cx="0" cy="0"/>
          <a:chOff x="0" y="0"/>
          <a:chExt cx="0" cy="0"/>
        </a:xfrm>
      </p:grpSpPr>
      <p:sp>
        <p:nvSpPr>
          <p:cNvPr id="43" name="Google Shape;43;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9836698"/>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83948573"/>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057413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2307867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0"/>
          <p:cNvSpPr>
            <a:spLocks noGrp="1"/>
          </p:cNvSpPr>
          <p:nvPr>
            <p:ph type="pic" idx="2"/>
          </p:nvPr>
        </p:nvSpPr>
        <p:spPr>
          <a:xfrm>
            <a:off x="5183188" y="987425"/>
            <a:ext cx="6172200" cy="4873625"/>
          </a:xfrm>
          <a:prstGeom prst="rect">
            <a:avLst/>
          </a:prstGeom>
          <a:noFill/>
          <a:ln>
            <a:noFill/>
          </a:ln>
        </p:spPr>
      </p:sp>
      <p:sp>
        <p:nvSpPr>
          <p:cNvPr id="68" name="Google Shape;68;p2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77911036"/>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5969110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2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381396440"/>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AF2FE-4E67-AEC9-E410-9AF17CB4A68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C93F32F-F3E8-1E07-852F-9F124D16F6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8D6D8C9-A0DA-325B-1C6D-29834E5CC749}"/>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5" name="Footer Placeholder 4">
            <a:extLst>
              <a:ext uri="{FF2B5EF4-FFF2-40B4-BE49-F238E27FC236}">
                <a16:creationId xmlns:a16="http://schemas.microsoft.com/office/drawing/2014/main" id="{A8C9C25C-4B82-7D03-7DC6-3C7F0CF407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665368-057E-46BF-BAC3-0C9BB76C1E14}"/>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3602838591"/>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018CF-8604-0537-4793-05323F7614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F29A016-E6C8-4985-B9C9-BA268071AC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535A7D-91EE-7A4D-7CE6-74E1E8C5454B}"/>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5" name="Footer Placeholder 4">
            <a:extLst>
              <a:ext uri="{FF2B5EF4-FFF2-40B4-BE49-F238E27FC236}">
                <a16:creationId xmlns:a16="http://schemas.microsoft.com/office/drawing/2014/main" id="{CAE1EE05-B239-3A63-DD09-C0EE913E11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01E9C4-7785-33E9-FF93-0FF1A92E0ADE}"/>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2623486117"/>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B5B44-651C-7710-5271-8955CD6A5A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4D62DC1-0AE0-0E5D-65F8-9356A09FBCE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DC815A-53F1-44D3-9852-D23977C757A2}"/>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5" name="Footer Placeholder 4">
            <a:extLst>
              <a:ext uri="{FF2B5EF4-FFF2-40B4-BE49-F238E27FC236}">
                <a16:creationId xmlns:a16="http://schemas.microsoft.com/office/drawing/2014/main" id="{FAAD32BC-0803-11CD-6DAE-A4A7CBCB77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E7142E-F13A-C913-3DF4-4A5DB4694EE2}"/>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1630047450"/>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B8516-49BD-0C45-2413-30D4E953A8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ABDA33D-A3C5-A0D7-237B-D9A5707220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51443C-061C-9966-EC8C-0EEAB636F7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D119FB-6EA1-5AAA-7A15-C807CFE4EEB6}"/>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6" name="Footer Placeholder 5">
            <a:extLst>
              <a:ext uri="{FF2B5EF4-FFF2-40B4-BE49-F238E27FC236}">
                <a16:creationId xmlns:a16="http://schemas.microsoft.com/office/drawing/2014/main" id="{AE9F464E-950D-0786-DD04-956D6F8CA7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171730-CC28-0868-8DAF-5FF8872AEE78}"/>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350172067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96E60-C0A8-F8D2-2805-E1F79F0D6AF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B09C983-81BA-32E7-1E29-04FC156FCA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A7C57F-010E-A7A3-17D3-3E01CE6B0F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CB5EB1-1476-821F-A3D6-8A3AD488A0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3FED2A-FFE7-3254-5A3D-5532CCD08D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BFBEAF6-B7A6-6DC6-75EE-097BD3B37093}"/>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8" name="Footer Placeholder 7">
            <a:extLst>
              <a:ext uri="{FF2B5EF4-FFF2-40B4-BE49-F238E27FC236}">
                <a16:creationId xmlns:a16="http://schemas.microsoft.com/office/drawing/2014/main" id="{F3AB24E1-EA5A-96BA-2187-790D912D0A1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F181C15-A134-5193-E7D0-80765A1B5042}"/>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3694272721"/>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F78D8-3C34-A537-7A05-7CCA6DF764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F391087-5A2D-45B2-FD76-4BD950A9BCFD}"/>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4" name="Footer Placeholder 3">
            <a:extLst>
              <a:ext uri="{FF2B5EF4-FFF2-40B4-BE49-F238E27FC236}">
                <a16:creationId xmlns:a16="http://schemas.microsoft.com/office/drawing/2014/main" id="{85C68949-6F75-A8C4-D5D0-46F552C409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68ED914-380E-FF04-ABBE-5CF013843962}"/>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4099559189"/>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659E9C-9195-26FB-9580-31D654D382C4}"/>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3" name="Footer Placeholder 2">
            <a:extLst>
              <a:ext uri="{FF2B5EF4-FFF2-40B4-BE49-F238E27FC236}">
                <a16:creationId xmlns:a16="http://schemas.microsoft.com/office/drawing/2014/main" id="{18B6348C-0A84-BFF3-5940-99748B9DFAC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458A258-224A-2E75-F50F-565C7E0F9FE7}"/>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79735564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73536-9904-A28D-4D19-D49476CE4E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EF54934-83C9-C87E-D2C3-792C7A029C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1B2491E-7736-EAAD-AF97-CA0F1B001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E658FA-5BF8-29A6-3C9C-EC80904AE02E}"/>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6" name="Footer Placeholder 5">
            <a:extLst>
              <a:ext uri="{FF2B5EF4-FFF2-40B4-BE49-F238E27FC236}">
                <a16:creationId xmlns:a16="http://schemas.microsoft.com/office/drawing/2014/main" id="{1760C6FF-CA7B-C5BF-4CD8-B81D8CF85E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D3F779-25EB-0963-6DF0-B53EDF0D9ABF}"/>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3778365701"/>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516-88E8-B296-6BFA-5F4898624D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7AAE2AC-E761-DF45-CB98-D913032E65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D0E0C56-5ED6-68FA-4BBB-58A45E9276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391DAD-4ABD-A442-33DF-C4D1D336A0AB}"/>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6" name="Footer Placeholder 5">
            <a:extLst>
              <a:ext uri="{FF2B5EF4-FFF2-40B4-BE49-F238E27FC236}">
                <a16:creationId xmlns:a16="http://schemas.microsoft.com/office/drawing/2014/main" id="{67E97C17-D886-2B04-AA98-6F0AAC942C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029259-86B6-3F5C-2EE0-62F18E8F93B1}"/>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1011946735"/>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E54B0-73F3-69DE-BFFB-405D3027F02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8A4A7E4-5D53-E25D-B4E0-A37BB2DF7EE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42B717-53DF-4AAA-14BE-F72DEC301747}"/>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5" name="Footer Placeholder 4">
            <a:extLst>
              <a:ext uri="{FF2B5EF4-FFF2-40B4-BE49-F238E27FC236}">
                <a16:creationId xmlns:a16="http://schemas.microsoft.com/office/drawing/2014/main" id="{B7A59BC6-D05E-4C9D-843F-277146317D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F0D49C-FD86-0DD9-7071-37A37E7123E9}"/>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1588957598"/>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2A4344-1C05-2DB6-0D50-31F03944026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60C00BD-9F4C-90AA-9678-580EFEB4A5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04C44B-1EE0-84B0-0D69-B6038196EFE5}"/>
              </a:ext>
            </a:extLst>
          </p:cNvPr>
          <p:cNvSpPr>
            <a:spLocks noGrp="1"/>
          </p:cNvSpPr>
          <p:nvPr>
            <p:ph type="dt" sz="half" idx="10"/>
          </p:nvPr>
        </p:nvSpPr>
        <p:spPr/>
        <p:txBody>
          <a:bodyPr/>
          <a:lstStyle/>
          <a:p>
            <a:fld id="{9B3C68A7-A964-446D-9E11-FBA0943846FD}" type="datetimeFigureOut">
              <a:rPr lang="en-US" smtClean="0"/>
              <a:t>8/14/2026</a:t>
            </a:fld>
            <a:endParaRPr lang="en-US"/>
          </a:p>
        </p:txBody>
      </p:sp>
      <p:sp>
        <p:nvSpPr>
          <p:cNvPr id="5" name="Footer Placeholder 4">
            <a:extLst>
              <a:ext uri="{FF2B5EF4-FFF2-40B4-BE49-F238E27FC236}">
                <a16:creationId xmlns:a16="http://schemas.microsoft.com/office/drawing/2014/main" id="{7673DDE5-E158-6C96-37DA-476C86C0F7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6299A4-2F7C-E751-249A-201684E92619}"/>
              </a:ext>
            </a:extLst>
          </p:cNvPr>
          <p:cNvSpPr>
            <a:spLocks noGrp="1"/>
          </p:cNvSpPr>
          <p:nvPr>
            <p:ph type="sldNum" sz="quarter" idx="12"/>
          </p:nvPr>
        </p:nvSpPr>
        <p:spPr/>
        <p:txBody>
          <a:bodyPr/>
          <a:lstStyle/>
          <a:p>
            <a:fld id="{2D73B4FE-683C-42B6-B419-8242F3120945}" type="slidenum">
              <a:rPr lang="en-US" smtClean="0"/>
              <a:t>‹#›</a:t>
            </a:fld>
            <a:endParaRPr lang="en-US"/>
          </a:p>
        </p:txBody>
      </p:sp>
    </p:spTree>
    <p:extLst>
      <p:ext uri="{BB962C8B-B14F-4D97-AF65-F5344CB8AC3E}">
        <p14:creationId xmlns:p14="http://schemas.microsoft.com/office/powerpoint/2010/main" val="371670044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0"/>
        <p:cNvGrpSpPr/>
        <p:nvPr/>
      </p:nvGrpSpPr>
      <p:grpSpPr>
        <a:xfrm>
          <a:off x="0" y="0"/>
          <a:ext cx="0" cy="0"/>
          <a:chOff x="0" y="0"/>
          <a:chExt cx="0" cy="0"/>
        </a:xfrm>
      </p:grpSpPr>
      <p:sp>
        <p:nvSpPr>
          <p:cNvPr id="91" name="Google Shape;9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98969729"/>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4"/>
        <p:cNvGrpSpPr/>
        <p:nvPr/>
      </p:nvGrpSpPr>
      <p:grpSpPr>
        <a:xfrm>
          <a:off x="0" y="0"/>
          <a:ext cx="0" cy="0"/>
          <a:chOff x="0" y="0"/>
          <a:chExt cx="0" cy="0"/>
        </a:xfrm>
      </p:grpSpPr>
      <p:sp>
        <p:nvSpPr>
          <p:cNvPr id="95" name="Google Shape;95;p2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2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7" name="Google Shape;9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25676100"/>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00"/>
        <p:cNvGrpSpPr/>
        <p:nvPr/>
      </p:nvGrpSpPr>
      <p:grpSpPr>
        <a:xfrm>
          <a:off x="0" y="0"/>
          <a:ext cx="0" cy="0"/>
          <a:chOff x="0" y="0"/>
          <a:chExt cx="0" cy="0"/>
        </a:xfrm>
      </p:grpSpPr>
      <p:sp>
        <p:nvSpPr>
          <p:cNvPr id="101" name="Google Shape;101;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2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40432370"/>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6"/>
        <p:cNvGrpSpPr/>
        <p:nvPr/>
      </p:nvGrpSpPr>
      <p:grpSpPr>
        <a:xfrm>
          <a:off x="0" y="0"/>
          <a:ext cx="0" cy="0"/>
          <a:chOff x="0" y="0"/>
          <a:chExt cx="0" cy="0"/>
        </a:xfrm>
      </p:grpSpPr>
      <p:sp>
        <p:nvSpPr>
          <p:cNvPr id="107" name="Google Shape;107;p2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2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09" name="Google Shape;109;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8036582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12"/>
        <p:cNvGrpSpPr/>
        <p:nvPr/>
      </p:nvGrpSpPr>
      <p:grpSpPr>
        <a:xfrm>
          <a:off x="0" y="0"/>
          <a:ext cx="0" cy="0"/>
          <a:chOff x="0" y="0"/>
          <a:chExt cx="0" cy="0"/>
        </a:xfrm>
      </p:grpSpPr>
      <p:sp>
        <p:nvSpPr>
          <p:cNvPr id="113" name="Google Shape;113;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2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2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6" name="Google Shape;116;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17598919"/>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19"/>
        <p:cNvGrpSpPr/>
        <p:nvPr/>
      </p:nvGrpSpPr>
      <p:grpSpPr>
        <a:xfrm>
          <a:off x="0" y="0"/>
          <a:ext cx="0" cy="0"/>
          <a:chOff x="0" y="0"/>
          <a:chExt cx="0" cy="0"/>
        </a:xfrm>
      </p:grpSpPr>
      <p:sp>
        <p:nvSpPr>
          <p:cNvPr id="120" name="Google Shape;120;p2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2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2" name="Google Shape;122;p2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3" name="Google Shape;123;p2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4" name="Google Shape;124;p2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5" name="Google Shape;12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9437209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8"/>
        <p:cNvGrpSpPr/>
        <p:nvPr/>
      </p:nvGrpSpPr>
      <p:grpSpPr>
        <a:xfrm>
          <a:off x="0" y="0"/>
          <a:ext cx="0" cy="0"/>
          <a:chOff x="0" y="0"/>
          <a:chExt cx="0" cy="0"/>
        </a:xfrm>
      </p:grpSpPr>
      <p:sp>
        <p:nvSpPr>
          <p:cNvPr id="129" name="Google Shape;129;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0" name="Google Shape;130;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12177378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33"/>
        <p:cNvGrpSpPr/>
        <p:nvPr/>
      </p:nvGrpSpPr>
      <p:grpSpPr>
        <a:xfrm>
          <a:off x="0" y="0"/>
          <a:ext cx="0" cy="0"/>
          <a:chOff x="0" y="0"/>
          <a:chExt cx="0" cy="0"/>
        </a:xfrm>
      </p:grpSpPr>
      <p:sp>
        <p:nvSpPr>
          <p:cNvPr id="134" name="Google Shape;134;p2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5" name="Google Shape;135;p2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36" name="Google Shape;136;p2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37" name="Google Shape;137;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375842008"/>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40"/>
        <p:cNvGrpSpPr/>
        <p:nvPr/>
      </p:nvGrpSpPr>
      <p:grpSpPr>
        <a:xfrm>
          <a:off x="0" y="0"/>
          <a:ext cx="0" cy="0"/>
          <a:chOff x="0" y="0"/>
          <a:chExt cx="0" cy="0"/>
        </a:xfrm>
      </p:grpSpPr>
      <p:sp>
        <p:nvSpPr>
          <p:cNvPr id="141" name="Google Shape;141;p3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30"/>
          <p:cNvSpPr>
            <a:spLocks noGrp="1"/>
          </p:cNvSpPr>
          <p:nvPr>
            <p:ph type="pic" idx="2"/>
          </p:nvPr>
        </p:nvSpPr>
        <p:spPr>
          <a:xfrm>
            <a:off x="5183188" y="987425"/>
            <a:ext cx="6172200" cy="4873625"/>
          </a:xfrm>
          <a:prstGeom prst="rect">
            <a:avLst/>
          </a:prstGeom>
          <a:noFill/>
          <a:ln>
            <a:noFill/>
          </a:ln>
        </p:spPr>
      </p:sp>
      <p:sp>
        <p:nvSpPr>
          <p:cNvPr id="143" name="Google Shape;143;p3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4" name="Google Shape;144;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32956314"/>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47"/>
        <p:cNvGrpSpPr/>
        <p:nvPr/>
      </p:nvGrpSpPr>
      <p:grpSpPr>
        <a:xfrm>
          <a:off x="0" y="0"/>
          <a:ext cx="0" cy="0"/>
          <a:chOff x="0" y="0"/>
          <a:chExt cx="0" cy="0"/>
        </a:xfrm>
      </p:grpSpPr>
      <p:sp>
        <p:nvSpPr>
          <p:cNvPr id="148" name="Google Shape;148;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9" name="Google Shape;149;p3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0" name="Google Shape;150;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1" name="Google Shape;151;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52549979"/>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53"/>
        <p:cNvGrpSpPr/>
        <p:nvPr/>
      </p:nvGrpSpPr>
      <p:grpSpPr>
        <a:xfrm>
          <a:off x="0" y="0"/>
          <a:ext cx="0" cy="0"/>
          <a:chOff x="0" y="0"/>
          <a:chExt cx="0" cy="0"/>
        </a:xfrm>
      </p:grpSpPr>
      <p:sp>
        <p:nvSpPr>
          <p:cNvPr id="154" name="Google Shape;154;p3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5" name="Google Shape;155;p3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7" name="Google Shape;15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8" name="Google Shape;15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9972050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159"/>
        <p:cNvGrpSpPr/>
        <p:nvPr/>
      </p:nvGrpSpPr>
      <p:grpSpPr>
        <a:xfrm>
          <a:off x="0" y="0"/>
          <a:ext cx="0" cy="0"/>
          <a:chOff x="0" y="0"/>
          <a:chExt cx="0" cy="0"/>
        </a:xfrm>
      </p:grpSpPr>
      <p:sp>
        <p:nvSpPr>
          <p:cNvPr id="160" name="Google Shape;160;p3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161" name="Google Shape;161;p3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162" name="Google Shape;162;p33"/>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4726296"/>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66119295"/>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94474504"/>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matchingName="Title and body B">
  <p:cSld name="Title and body B">
    <p:spTree>
      <p:nvGrpSpPr>
        <p:cNvPr id="1" name="Shape 25"/>
        <p:cNvGrpSpPr/>
        <p:nvPr/>
      </p:nvGrpSpPr>
      <p:grpSpPr>
        <a:xfrm>
          <a:off x="0" y="0"/>
          <a:ext cx="0" cy="0"/>
          <a:chOff x="0" y="0"/>
          <a:chExt cx="0" cy="0"/>
        </a:xfrm>
      </p:grpSpPr>
      <p:sp>
        <p:nvSpPr>
          <p:cNvPr id="26" name="Google Shape;26;p1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23A595"/>
              </a:buClr>
              <a:buSzPts val="3000"/>
              <a:buFont typeface="Calibri"/>
              <a:buNone/>
              <a:defRPr>
                <a:solidFill>
                  <a:srgbClr val="23A595"/>
                </a:solidFill>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7" name="Google Shape;27;p12"/>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30200" algn="l">
              <a:lnSpc>
                <a:spcPct val="100000"/>
              </a:lnSpc>
              <a:spcBef>
                <a:spcPts val="0"/>
              </a:spcBef>
              <a:spcAft>
                <a:spcPts val="0"/>
              </a:spcAft>
              <a:buClr>
                <a:schemeClr val="dk1"/>
              </a:buClr>
              <a:buSzPts val="1600"/>
              <a:buChar char="●"/>
              <a:defRPr/>
            </a:lvl1pPr>
            <a:lvl2pPr marL="914400" lvl="1" indent="-330200" algn="l">
              <a:lnSpc>
                <a:spcPct val="100000"/>
              </a:lnSpc>
              <a:spcBef>
                <a:spcPts val="0"/>
              </a:spcBef>
              <a:spcAft>
                <a:spcPts val="0"/>
              </a:spcAft>
              <a:buClr>
                <a:schemeClr val="dk1"/>
              </a:buClr>
              <a:buSzPts val="1600"/>
              <a:buChar char="○"/>
              <a:defRPr/>
            </a:lvl2pPr>
            <a:lvl3pPr marL="1371600" lvl="2" indent="-330200" algn="l">
              <a:lnSpc>
                <a:spcPct val="100000"/>
              </a:lnSpc>
              <a:spcBef>
                <a:spcPts val="0"/>
              </a:spcBef>
              <a:spcAft>
                <a:spcPts val="0"/>
              </a:spcAft>
              <a:buClr>
                <a:schemeClr val="dk1"/>
              </a:buClr>
              <a:buSzPts val="1600"/>
              <a:buChar char="■"/>
              <a:defRPr/>
            </a:lvl3pPr>
            <a:lvl4pPr marL="1828800" lvl="3" indent="-330200" algn="l">
              <a:lnSpc>
                <a:spcPct val="100000"/>
              </a:lnSpc>
              <a:spcBef>
                <a:spcPts val="0"/>
              </a:spcBef>
              <a:spcAft>
                <a:spcPts val="0"/>
              </a:spcAft>
              <a:buClr>
                <a:schemeClr val="dk1"/>
              </a:buClr>
              <a:buSzPts val="1600"/>
              <a:buChar char="●"/>
              <a:defRPr/>
            </a:lvl4pPr>
            <a:lvl5pPr marL="2286000" lvl="4" indent="-330200" algn="l">
              <a:lnSpc>
                <a:spcPct val="100000"/>
              </a:lnSpc>
              <a:spcBef>
                <a:spcPts val="0"/>
              </a:spcBef>
              <a:spcAft>
                <a:spcPts val="0"/>
              </a:spcAft>
              <a:buClr>
                <a:schemeClr val="dk1"/>
              </a:buClr>
              <a:buSzPts val="1600"/>
              <a:buChar char="○"/>
              <a:defRPr/>
            </a:lvl5pPr>
            <a:lvl6pPr marL="2743200" lvl="5" indent="-330200" algn="l">
              <a:lnSpc>
                <a:spcPct val="100000"/>
              </a:lnSpc>
              <a:spcBef>
                <a:spcPts val="0"/>
              </a:spcBef>
              <a:spcAft>
                <a:spcPts val="0"/>
              </a:spcAft>
              <a:buClr>
                <a:schemeClr val="dk1"/>
              </a:buClr>
              <a:buSzPts val="1600"/>
              <a:buChar char="■"/>
              <a:defRPr/>
            </a:lvl6pPr>
            <a:lvl7pPr marL="3200400" lvl="6" indent="-330200" algn="l">
              <a:lnSpc>
                <a:spcPct val="100000"/>
              </a:lnSpc>
              <a:spcBef>
                <a:spcPts val="0"/>
              </a:spcBef>
              <a:spcAft>
                <a:spcPts val="0"/>
              </a:spcAft>
              <a:buClr>
                <a:schemeClr val="dk1"/>
              </a:buClr>
              <a:buSzPts val="1600"/>
              <a:buChar char="●"/>
              <a:defRPr/>
            </a:lvl7pPr>
            <a:lvl8pPr marL="3657600" lvl="7" indent="-330200" algn="l">
              <a:lnSpc>
                <a:spcPct val="100000"/>
              </a:lnSpc>
              <a:spcBef>
                <a:spcPts val="0"/>
              </a:spcBef>
              <a:spcAft>
                <a:spcPts val="0"/>
              </a:spcAft>
              <a:buClr>
                <a:schemeClr val="dk1"/>
              </a:buClr>
              <a:buSzPts val="1600"/>
              <a:buChar char="○"/>
              <a:defRPr/>
            </a:lvl8pPr>
            <a:lvl9pPr marL="4114800" lvl="8" indent="-330200" algn="l">
              <a:lnSpc>
                <a:spcPct val="100000"/>
              </a:lnSpc>
              <a:spcBef>
                <a:spcPts val="0"/>
              </a:spcBef>
              <a:spcAft>
                <a:spcPts val="0"/>
              </a:spcAft>
              <a:buClr>
                <a:schemeClr val="dk1"/>
              </a:buClr>
              <a:buSzPts val="1600"/>
              <a:buChar char="■"/>
              <a:defRPr/>
            </a:lvl9pPr>
          </a:lstStyle>
          <a:p>
            <a:endParaRPr/>
          </a:p>
        </p:txBody>
      </p:sp>
      <p:sp>
        <p:nvSpPr>
          <p:cNvPr id="28" name="Google Shape;28;p12"/>
          <p:cNvSpPr txBox="1">
            <a:spLocks noGrp="1"/>
          </p:cNvSpPr>
          <p:nvPr>
            <p:ph type="sldNum" idx="12"/>
          </p:nvPr>
        </p:nvSpPr>
        <p:spPr>
          <a:xfrm>
            <a:off x="11296612"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1pPr>
            <a:lvl2pPr marL="0" marR="0" lvl="1"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2pPr>
            <a:lvl3pPr marL="0" marR="0" lvl="2"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3pPr>
            <a:lvl4pPr marL="0" marR="0" lvl="3"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4pPr>
            <a:lvl5pPr marL="0" marR="0" lvl="4"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5pPr>
            <a:lvl6pPr marL="0" marR="0" lvl="5"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6pPr>
            <a:lvl7pPr marL="0" marR="0" lvl="6"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7pPr>
            <a:lvl8pPr marL="0" marR="0" lvl="7"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8pPr>
            <a:lvl9pPr marL="0" marR="0" lvl="8" indent="0" algn="r">
              <a:lnSpc>
                <a:spcPct val="100000"/>
              </a:lnSpc>
              <a:spcBef>
                <a:spcPts val="0"/>
              </a:spcBef>
              <a:spcAft>
                <a:spcPts val="0"/>
              </a:spcAft>
              <a:buClr>
                <a:srgbClr val="94898B"/>
              </a:buClr>
              <a:buSzPts val="1200"/>
              <a:buFont typeface="Calibri"/>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76201840"/>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9"/>
        <p:cNvGrpSpPr/>
        <p:nvPr/>
      </p:nvGrpSpPr>
      <p:grpSpPr>
        <a:xfrm>
          <a:off x="0" y="0"/>
          <a:ext cx="0" cy="0"/>
          <a:chOff x="0" y="0"/>
          <a:chExt cx="0" cy="0"/>
        </a:xfrm>
      </p:grpSpPr>
      <p:sp>
        <p:nvSpPr>
          <p:cNvPr id="30" name="Google Shape;3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679570045"/>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
        <p:cNvGrpSpPr/>
        <p:nvPr/>
      </p:nvGrpSpPr>
      <p:grpSpPr>
        <a:xfrm>
          <a:off x="0" y="0"/>
          <a:ext cx="0" cy="0"/>
          <a:chOff x="0" y="0"/>
          <a:chExt cx="0" cy="0"/>
        </a:xfrm>
      </p:grpSpPr>
      <p:sp>
        <p:nvSpPr>
          <p:cNvPr id="36" name="Google Shape;36;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8" name="Google Shape;3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037659232"/>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1"/>
        <p:cNvGrpSpPr/>
        <p:nvPr/>
      </p:nvGrpSpPr>
      <p:grpSpPr>
        <a:xfrm>
          <a:off x="0" y="0"/>
          <a:ext cx="0" cy="0"/>
          <a:chOff x="0" y="0"/>
          <a:chExt cx="0" cy="0"/>
        </a:xfrm>
      </p:grpSpPr>
      <p:sp>
        <p:nvSpPr>
          <p:cNvPr id="42" name="Google Shape;4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26493153"/>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8"/>
        <p:cNvGrpSpPr/>
        <p:nvPr/>
      </p:nvGrpSpPr>
      <p:grpSpPr>
        <a:xfrm>
          <a:off x="0" y="0"/>
          <a:ext cx="0" cy="0"/>
          <a:chOff x="0" y="0"/>
          <a:chExt cx="0" cy="0"/>
        </a:xfrm>
      </p:grpSpPr>
      <p:sp>
        <p:nvSpPr>
          <p:cNvPr id="49" name="Google Shape;49;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0174538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7"/>
        <p:cNvGrpSpPr/>
        <p:nvPr/>
      </p:nvGrpSpPr>
      <p:grpSpPr>
        <a:xfrm>
          <a:off x="0" y="0"/>
          <a:ext cx="0" cy="0"/>
          <a:chOff x="0" y="0"/>
          <a:chExt cx="0" cy="0"/>
        </a:xfrm>
      </p:grpSpPr>
      <p:sp>
        <p:nvSpPr>
          <p:cNvPr id="58" name="Google Shape;58;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863695199"/>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2"/>
        <p:cNvGrpSpPr/>
        <p:nvPr/>
      </p:nvGrpSpPr>
      <p:grpSpPr>
        <a:xfrm>
          <a:off x="0" y="0"/>
          <a:ext cx="0" cy="0"/>
          <a:chOff x="0" y="0"/>
          <a:chExt cx="0" cy="0"/>
        </a:xfrm>
      </p:grpSpPr>
      <p:sp>
        <p:nvSpPr>
          <p:cNvPr id="63" name="Google Shape;63;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653863594"/>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9"/>
        <p:cNvGrpSpPr/>
        <p:nvPr/>
      </p:nvGrpSpPr>
      <p:grpSpPr>
        <a:xfrm>
          <a:off x="0" y="0"/>
          <a:ext cx="0" cy="0"/>
          <a:chOff x="0" y="0"/>
          <a:chExt cx="0" cy="0"/>
        </a:xfrm>
      </p:grpSpPr>
      <p:sp>
        <p:nvSpPr>
          <p:cNvPr id="70" name="Google Shape;70;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19"/>
          <p:cNvSpPr>
            <a:spLocks noGrp="1"/>
          </p:cNvSpPr>
          <p:nvPr>
            <p:ph type="pic" idx="2"/>
          </p:nvPr>
        </p:nvSpPr>
        <p:spPr>
          <a:xfrm>
            <a:off x="5183188" y="987425"/>
            <a:ext cx="6172200" cy="4873625"/>
          </a:xfrm>
          <a:prstGeom prst="rect">
            <a:avLst/>
          </a:prstGeom>
          <a:noFill/>
          <a:ln>
            <a:noFill/>
          </a:ln>
        </p:spPr>
      </p:sp>
      <p:sp>
        <p:nvSpPr>
          <p:cNvPr id="72" name="Google Shape;72;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194358103"/>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6"/>
        <p:cNvGrpSpPr/>
        <p:nvPr/>
      </p:nvGrpSpPr>
      <p:grpSpPr>
        <a:xfrm>
          <a:off x="0" y="0"/>
          <a:ext cx="0" cy="0"/>
          <a:chOff x="0" y="0"/>
          <a:chExt cx="0" cy="0"/>
        </a:xfrm>
      </p:grpSpPr>
      <p:sp>
        <p:nvSpPr>
          <p:cNvPr id="77" name="Google Shape;77;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81040418"/>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2"/>
        <p:cNvGrpSpPr/>
        <p:nvPr/>
      </p:nvGrpSpPr>
      <p:grpSpPr>
        <a:xfrm>
          <a:off x="0" y="0"/>
          <a:ext cx="0" cy="0"/>
          <a:chOff x="0" y="0"/>
          <a:chExt cx="0" cy="0"/>
        </a:xfrm>
      </p:grpSpPr>
      <p:sp>
        <p:nvSpPr>
          <p:cNvPr id="83" name="Google Shape;83;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565350220"/>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25869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17586812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Topic &amp; Subtitle L">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0"/>
            <a:ext cx="6096000" cy="6858000"/>
          </a:xfrm>
        </p:spPr>
        <p:txBody>
          <a:bodyPr/>
          <a:lstStyle/>
          <a:p>
            <a:endParaRPr lang="en-US"/>
          </a:p>
        </p:txBody>
      </p:sp>
      <p:sp>
        <p:nvSpPr>
          <p:cNvPr id="2" name="Title 1"/>
          <p:cNvSpPr>
            <a:spLocks noGrp="1"/>
          </p:cNvSpPr>
          <p:nvPr>
            <p:ph type="ctrTitle" hasCustomPrompt="1"/>
          </p:nvPr>
        </p:nvSpPr>
        <p:spPr>
          <a:xfrm>
            <a:off x="638783" y="661482"/>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38783"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7894261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Topic &amp; Subtitle 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0" y="0"/>
            <a:ext cx="6096000" cy="6858000"/>
          </a:xfrm>
        </p:spPr>
        <p:txBody>
          <a:bodyPr/>
          <a:lstStyle/>
          <a:p>
            <a:endParaRPr lang="en-US"/>
          </a:p>
        </p:txBody>
      </p:sp>
      <p:sp>
        <p:nvSpPr>
          <p:cNvPr id="2" name="Title 1"/>
          <p:cNvSpPr>
            <a:spLocks noGrp="1"/>
          </p:cNvSpPr>
          <p:nvPr>
            <p:ph type="ctrTitle" hasCustomPrompt="1"/>
          </p:nvPr>
        </p:nvSpPr>
        <p:spPr>
          <a:xfrm>
            <a:off x="6810983" y="701239"/>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810984"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1536864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Image + Content 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705678"/>
            <a:ext cx="3932237" cy="1113183"/>
          </a:xfrm>
        </p:spPr>
        <p:txBody>
          <a:bodyPr anchor="t"/>
          <a:lstStyle>
            <a:lvl1pPr>
              <a:defRPr sz="4800"/>
            </a:lvl1pPr>
          </a:lstStyle>
          <a:p>
            <a:r>
              <a:rPr lang="en-US" dirty="0"/>
              <a:t>Slide Title</a:t>
            </a:r>
          </a:p>
        </p:txBody>
      </p:sp>
      <p:sp>
        <p:nvSpPr>
          <p:cNvPr id="4" name="Text Placeholder 3"/>
          <p:cNvSpPr>
            <a:spLocks noGrp="1"/>
          </p:cNvSpPr>
          <p:nvPr>
            <p:ph type="body" sz="half" idx="2" hasCustomPrompt="1"/>
          </p:nvPr>
        </p:nvSpPr>
        <p:spPr>
          <a:xfrm>
            <a:off x="839788" y="2196548"/>
            <a:ext cx="3932237" cy="3672440"/>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
        <p:nvSpPr>
          <p:cNvPr id="9" name="Picture Placeholder 8">
            <a:extLst>
              <a:ext uri="{FF2B5EF4-FFF2-40B4-BE49-F238E27FC236}">
                <a16:creationId xmlns:a16="http://schemas.microsoft.com/office/drawing/2014/main" id="{85630E31-1B38-1CD8-0679-210C1EAF68DA}"/>
              </a:ext>
            </a:extLst>
          </p:cNvPr>
          <p:cNvSpPr>
            <a:spLocks noGrp="1"/>
          </p:cNvSpPr>
          <p:nvPr>
            <p:ph type="pic" sz="quarter" idx="10"/>
          </p:nvPr>
        </p:nvSpPr>
        <p:spPr>
          <a:xfrm>
            <a:off x="5198164" y="706438"/>
            <a:ext cx="6154047" cy="5162550"/>
          </a:xfrm>
        </p:spPr>
        <p:txBody>
          <a:bodyPr/>
          <a:lstStyle/>
          <a:p>
            <a:endParaRPr lang="en-US"/>
          </a:p>
        </p:txBody>
      </p:sp>
    </p:spTree>
    <p:extLst>
      <p:ext uri="{BB962C8B-B14F-4D97-AF65-F5344CB8AC3E}">
        <p14:creationId xmlns:p14="http://schemas.microsoft.com/office/powerpoint/2010/main" val="426161717"/>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picTx" preserve="1">
  <p:cSld name="Image + Content 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36911" y="695738"/>
            <a:ext cx="3932237" cy="1267307"/>
          </a:xfrm>
        </p:spPr>
        <p:txBody>
          <a:bodyPr anchor="t"/>
          <a:lstStyle>
            <a:lvl1pPr>
              <a:defRPr sz="4000"/>
            </a:lvl1pPr>
          </a:lstStyle>
          <a:p>
            <a:r>
              <a:rPr lang="en-US" dirty="0"/>
              <a:t>Slide Title</a:t>
            </a:r>
          </a:p>
        </p:txBody>
      </p:sp>
      <p:sp>
        <p:nvSpPr>
          <p:cNvPr id="3" name="Picture Placeholder 2"/>
          <p:cNvSpPr>
            <a:spLocks noGrp="1" noChangeAspect="1"/>
          </p:cNvSpPr>
          <p:nvPr>
            <p:ph type="pic" idx="1"/>
          </p:nvPr>
        </p:nvSpPr>
        <p:spPr>
          <a:xfrm>
            <a:off x="622852" y="695738"/>
            <a:ext cx="6374296" cy="5799416"/>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hasCustomPrompt="1"/>
          </p:nvPr>
        </p:nvSpPr>
        <p:spPr>
          <a:xfrm>
            <a:off x="7636910" y="2315817"/>
            <a:ext cx="3932238" cy="4179337"/>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Tree>
    <p:extLst>
      <p:ext uri="{BB962C8B-B14F-4D97-AF65-F5344CB8AC3E}">
        <p14:creationId xmlns:p14="http://schemas.microsoft.com/office/powerpoint/2010/main" val="2103175824"/>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661482"/>
            <a:ext cx="5457217" cy="5535036"/>
          </a:xfrm>
        </p:spPr>
        <p:txBody>
          <a:bodyPr/>
          <a:lstStyle/>
          <a:p>
            <a:endParaRPr lang="en-US"/>
          </a:p>
        </p:txBody>
      </p:sp>
      <p:sp>
        <p:nvSpPr>
          <p:cNvPr id="2" name="Title 1"/>
          <p:cNvSpPr>
            <a:spLocks noGrp="1"/>
          </p:cNvSpPr>
          <p:nvPr>
            <p:ph type="ctrTitle" hasCustomPrompt="1"/>
          </p:nvPr>
        </p:nvSpPr>
        <p:spPr>
          <a:xfrm>
            <a:off x="638783"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38783"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38780"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99024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38783" y="661482"/>
            <a:ext cx="5457217" cy="5535036"/>
          </a:xfrm>
        </p:spPr>
        <p:txBody>
          <a:bodyPr/>
          <a:lstStyle/>
          <a:p>
            <a:endParaRPr lang="en-US"/>
          </a:p>
        </p:txBody>
      </p:sp>
      <p:sp>
        <p:nvSpPr>
          <p:cNvPr id="2" name="Title 1"/>
          <p:cNvSpPr>
            <a:spLocks noGrp="1"/>
          </p:cNvSpPr>
          <p:nvPr>
            <p:ph type="ctrTitle" hasCustomPrompt="1"/>
          </p:nvPr>
        </p:nvSpPr>
        <p:spPr>
          <a:xfrm>
            <a:off x="6781166"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781166"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781166"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965253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6096000" y="0"/>
            <a:ext cx="6096000" cy="6858000"/>
          </a:xfrm>
        </p:spPr>
        <p:txBody>
          <a:bodyPr/>
          <a:lstStyle/>
          <a:p>
            <a:endParaRPr lang="en-US"/>
          </a:p>
        </p:txBody>
      </p:sp>
      <p:sp>
        <p:nvSpPr>
          <p:cNvPr id="2" name="Title 1"/>
          <p:cNvSpPr>
            <a:spLocks noGrp="1"/>
          </p:cNvSpPr>
          <p:nvPr>
            <p:ph type="title" hasCustomPrompt="1"/>
          </p:nvPr>
        </p:nvSpPr>
        <p:spPr>
          <a:xfrm>
            <a:off x="643647" y="725050"/>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2938" y="1898374"/>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854551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0" y="0"/>
            <a:ext cx="6096000" cy="6858000"/>
          </a:xfrm>
        </p:spPr>
        <p:txBody>
          <a:bodyPr/>
          <a:lstStyle/>
          <a:p>
            <a:endParaRPr lang="en-US"/>
          </a:p>
        </p:txBody>
      </p:sp>
      <p:sp>
        <p:nvSpPr>
          <p:cNvPr id="2" name="Title 1"/>
          <p:cNvSpPr>
            <a:spLocks noGrp="1"/>
          </p:cNvSpPr>
          <p:nvPr>
            <p:ph type="title" hasCustomPrompt="1"/>
          </p:nvPr>
        </p:nvSpPr>
        <p:spPr>
          <a:xfrm>
            <a:off x="6477916" y="705172"/>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77916" y="1834552"/>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961328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30795966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4.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242621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1B2C9961-B1E6-307B-281B-AA334875B1C8}"/>
              </a:ext>
            </a:extLst>
          </p:cNvPr>
          <p:cNvSpPr>
            <a:spLocks noGrp="1"/>
          </p:cNvSpPr>
          <p:nvPr>
            <p:ph type="pic" sz="quarter" idx="10"/>
          </p:nvPr>
        </p:nvSpPr>
        <p:spPr>
          <a:xfrm>
            <a:off x="593725" y="4717684"/>
            <a:ext cx="11010900" cy="1459279"/>
          </a:xfrm>
        </p:spPr>
        <p:txBody>
          <a:bodyPr/>
          <a:lstStyle/>
          <a:p>
            <a:endParaRPr lang="en-US"/>
          </a:p>
        </p:txBody>
      </p:sp>
    </p:spTree>
    <p:extLst>
      <p:ext uri="{BB962C8B-B14F-4D97-AF65-F5344CB8AC3E}">
        <p14:creationId xmlns:p14="http://schemas.microsoft.com/office/powerpoint/2010/main" val="38961750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7" y="1928813"/>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6391275" y="1928813"/>
            <a:ext cx="5213350" cy="4248251"/>
          </a:xfrm>
        </p:spPr>
        <p:txBody>
          <a:bodyPr/>
          <a:lstStyle/>
          <a:p>
            <a:endParaRPr lang="en-US"/>
          </a:p>
        </p:txBody>
      </p:sp>
    </p:spTree>
    <p:extLst>
      <p:ext uri="{BB962C8B-B14F-4D97-AF65-F5344CB8AC3E}">
        <p14:creationId xmlns:p14="http://schemas.microsoft.com/office/powerpoint/2010/main" val="9773700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6374934" y="1906555"/>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593386" y="1928813"/>
            <a:ext cx="5213350" cy="4248251"/>
          </a:xfrm>
        </p:spPr>
        <p:txBody>
          <a:bodyPr/>
          <a:lstStyle/>
          <a:p>
            <a:endParaRPr lang="en-US"/>
          </a:p>
        </p:txBody>
      </p:sp>
    </p:spTree>
    <p:extLst>
      <p:ext uri="{BB962C8B-B14F-4D97-AF65-F5344CB8AC3E}">
        <p14:creationId xmlns:p14="http://schemas.microsoft.com/office/powerpoint/2010/main" val="30610213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6000"/>
            </a:lvl1pPr>
          </a:lstStyle>
          <a:p>
            <a:r>
              <a:rPr lang="en-US" dirty="0"/>
              <a:t>Slide Title</a:t>
            </a:r>
          </a:p>
        </p:txBody>
      </p:sp>
      <p:sp>
        <p:nvSpPr>
          <p:cNvPr id="3" name="Content Placeholder 2"/>
          <p:cNvSpPr>
            <a:spLocks noGrp="1"/>
          </p:cNvSpPr>
          <p:nvPr>
            <p:ph sz="half" idx="1" hasCustomPrompt="1"/>
          </p:nvPr>
        </p:nvSpPr>
        <p:spPr>
          <a:xfrm>
            <a:off x="838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172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85629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365125"/>
            <a:ext cx="10515600" cy="1325563"/>
          </a:xfrm>
        </p:spPr>
        <p:txBody>
          <a:bodyPr/>
          <a:lstStyle>
            <a:lvl1pPr>
              <a:defRPr sz="6000" b="0"/>
            </a:lvl1pPr>
          </a:lstStyle>
          <a:p>
            <a:r>
              <a:rPr lang="en-US" dirty="0"/>
              <a:t>Slide Title</a:t>
            </a:r>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4" name="Content Placeholder 3"/>
          <p:cNvSpPr>
            <a:spLocks noGrp="1"/>
          </p:cNvSpPr>
          <p:nvPr>
            <p:ph sz="half" idx="2" hasCustomPrompt="1"/>
          </p:nvPr>
        </p:nvSpPr>
        <p:spPr>
          <a:xfrm>
            <a:off x="839788" y="2505075"/>
            <a:ext cx="5157787"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6" name="Content Placeholder 5"/>
          <p:cNvSpPr>
            <a:spLocks noGrp="1"/>
          </p:cNvSpPr>
          <p:nvPr>
            <p:ph sz="quarter" idx="4" hasCustomPrompt="1"/>
          </p:nvPr>
        </p:nvSpPr>
        <p:spPr>
          <a:xfrm>
            <a:off x="6172200" y="2505075"/>
            <a:ext cx="5183188"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753293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12192000" cy="6858000"/>
          </a:xfrm>
        </p:spPr>
        <p:txBody>
          <a:bodyPr/>
          <a:lstStyle/>
          <a:p>
            <a:endParaRPr lang="en-US"/>
          </a:p>
        </p:txBody>
      </p:sp>
      <p:sp>
        <p:nvSpPr>
          <p:cNvPr id="2" name="Title 1"/>
          <p:cNvSpPr>
            <a:spLocks noGrp="1"/>
          </p:cNvSpPr>
          <p:nvPr>
            <p:ph type="title" hasCustomPrompt="1"/>
          </p:nvPr>
        </p:nvSpPr>
        <p:spPr>
          <a:xfrm>
            <a:off x="0" y="4807916"/>
            <a:ext cx="12192000"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0" y="724521"/>
            <a:ext cx="12192000" cy="918542"/>
          </a:xfrm>
        </p:spPr>
        <p:txBody>
          <a:bodyPr anchor="ctr"/>
          <a:lstStyle>
            <a:lvl1pPr algn="ctr">
              <a:buNone/>
              <a:defRPr sz="5400"/>
            </a:lvl1pPr>
          </a:lstStyle>
          <a:p>
            <a:pPr lvl="0"/>
            <a:r>
              <a:rPr lang="en-US" dirty="0"/>
              <a:t>Activity Name</a:t>
            </a:r>
          </a:p>
        </p:txBody>
      </p:sp>
    </p:spTree>
    <p:extLst>
      <p:ext uri="{BB962C8B-B14F-4D97-AF65-F5344CB8AC3E}">
        <p14:creationId xmlns:p14="http://schemas.microsoft.com/office/powerpoint/2010/main" val="14586611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4246536" cy="6858000"/>
          </a:xfrm>
        </p:spPr>
        <p:txBody>
          <a:bodyPr/>
          <a:lstStyle/>
          <a:p>
            <a:endParaRPr lang="en-US"/>
          </a:p>
        </p:txBody>
      </p:sp>
      <p:sp>
        <p:nvSpPr>
          <p:cNvPr id="2" name="Title 1"/>
          <p:cNvSpPr>
            <a:spLocks noGrp="1"/>
          </p:cNvSpPr>
          <p:nvPr>
            <p:ph type="title" hasCustomPrompt="1"/>
          </p:nvPr>
        </p:nvSpPr>
        <p:spPr>
          <a:xfrm>
            <a:off x="0" y="4807916"/>
            <a:ext cx="4246536"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5176434" y="724520"/>
            <a:ext cx="6385302" cy="5408959"/>
          </a:xfrm>
        </p:spPr>
        <p:txBody>
          <a:bodyPr anchor="t"/>
          <a:lstStyle>
            <a:lvl1pPr algn="l">
              <a:buNone/>
              <a:defRPr sz="3600"/>
            </a:lvl1pPr>
          </a:lstStyle>
          <a:p>
            <a:pPr lvl="0"/>
            <a:r>
              <a:rPr lang="en-US" dirty="0"/>
              <a:t>Activity Details</a:t>
            </a:r>
          </a:p>
        </p:txBody>
      </p:sp>
    </p:spTree>
    <p:extLst>
      <p:ext uri="{BB962C8B-B14F-4D97-AF65-F5344CB8AC3E}">
        <p14:creationId xmlns:p14="http://schemas.microsoft.com/office/powerpoint/2010/main" val="40043461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8" y="655638"/>
            <a:ext cx="10949609" cy="3708400"/>
          </a:xfrm>
        </p:spPr>
        <p:txBody>
          <a:bodyPr/>
          <a:lstStyle/>
          <a:p>
            <a:endParaRPr lang="en-US"/>
          </a:p>
        </p:txBody>
      </p:sp>
      <p:sp>
        <p:nvSpPr>
          <p:cNvPr id="2" name="Title 1"/>
          <p:cNvSpPr>
            <a:spLocks noGrp="1"/>
          </p:cNvSpPr>
          <p:nvPr>
            <p:ph type="title" hasCustomPrompt="1"/>
          </p:nvPr>
        </p:nvSpPr>
        <p:spPr>
          <a:xfrm>
            <a:off x="629479" y="5009322"/>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845787942"/>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9" y="2473807"/>
            <a:ext cx="10949609" cy="3708400"/>
          </a:xfrm>
        </p:spPr>
        <p:txBody>
          <a:bodyPr/>
          <a:lstStyle/>
          <a:p>
            <a:endParaRPr lang="en-US"/>
          </a:p>
        </p:txBody>
      </p:sp>
      <p:sp>
        <p:nvSpPr>
          <p:cNvPr id="2" name="Title 1"/>
          <p:cNvSpPr>
            <a:spLocks noGrp="1"/>
          </p:cNvSpPr>
          <p:nvPr>
            <p:ph type="title" hasCustomPrompt="1"/>
          </p:nvPr>
        </p:nvSpPr>
        <p:spPr>
          <a:xfrm>
            <a:off x="629479" y="656674"/>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421724193"/>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58E1D65-A264-CA09-45DC-5A5F3F4B4022}"/>
              </a:ext>
            </a:extLst>
          </p:cNvPr>
          <p:cNvSpPr>
            <a:spLocks noGrp="1"/>
          </p:cNvSpPr>
          <p:nvPr>
            <p:ph type="media" sz="quarter" idx="10"/>
          </p:nvPr>
        </p:nvSpPr>
        <p:spPr>
          <a:xfrm>
            <a:off x="619932" y="681925"/>
            <a:ext cx="10926305" cy="5532896"/>
          </a:xfrm>
        </p:spPr>
        <p:txBody>
          <a:bodyPr/>
          <a:lstStyle/>
          <a:p>
            <a:endParaRPr lang="en-US"/>
          </a:p>
        </p:txBody>
      </p:sp>
    </p:spTree>
    <p:extLst>
      <p:ext uri="{BB962C8B-B14F-4D97-AF65-F5344CB8AC3E}">
        <p14:creationId xmlns:p14="http://schemas.microsoft.com/office/powerpoint/2010/main" val="33057912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ADF5D-EB1C-10E4-F0EE-0AF271A597F6}"/>
              </a:ext>
            </a:extLst>
          </p:cNvPr>
          <p:cNvSpPr>
            <a:spLocks noGrp="1"/>
          </p:cNvSpPr>
          <p:nvPr>
            <p:ph type="title" hasCustomPrompt="1"/>
          </p:nvPr>
        </p:nvSpPr>
        <p:spPr>
          <a:xfrm>
            <a:off x="621196" y="677019"/>
            <a:ext cx="10949608" cy="947595"/>
          </a:xfrm>
        </p:spPr>
        <p:txBody>
          <a:bodyPr/>
          <a:lstStyle>
            <a:lvl1pPr algn="ctr">
              <a:defRPr/>
            </a:lvl1pPr>
          </a:lstStyle>
          <a:p>
            <a:r>
              <a:rPr lang="en-US" dirty="0"/>
              <a:t>Slide Title</a:t>
            </a:r>
          </a:p>
        </p:txBody>
      </p:sp>
      <p:sp>
        <p:nvSpPr>
          <p:cNvPr id="3" name="Text Placeholder 2">
            <a:extLst>
              <a:ext uri="{FF2B5EF4-FFF2-40B4-BE49-F238E27FC236}">
                <a16:creationId xmlns:a16="http://schemas.microsoft.com/office/drawing/2014/main" id="{8DAA6797-CC21-C1E0-4F46-909792911605}"/>
              </a:ext>
            </a:extLst>
          </p:cNvPr>
          <p:cNvSpPr>
            <a:spLocks noGrp="1"/>
          </p:cNvSpPr>
          <p:nvPr>
            <p:ph type="body" idx="1" hasCustomPrompt="1"/>
          </p:nvPr>
        </p:nvSpPr>
        <p:spPr>
          <a:xfrm>
            <a:off x="593387" y="2556769"/>
            <a:ext cx="10977417" cy="3620295"/>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103551341"/>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matchingName="Blank" type="blank">
  <p:cSld name="1_Blank">
    <p:spTree>
      <p:nvGrpSpPr>
        <p:cNvPr id="1" name="Shape 16"/>
        <p:cNvGrpSpPr/>
        <p:nvPr/>
      </p:nvGrpSpPr>
      <p:grpSpPr>
        <a:xfrm>
          <a:off x="0" y="0"/>
          <a:ext cx="0" cy="0"/>
          <a:chOff x="0" y="0"/>
          <a:chExt cx="0" cy="0"/>
        </a:xfrm>
      </p:grpSpPr>
      <p:sp>
        <p:nvSpPr>
          <p:cNvPr id="17" name="Google Shape;17;p2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226980385"/>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40461381"/>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matchingName="Title and Content" type="obj">
  <p:cSld name="2_Title and Content">
    <p:spTree>
      <p:nvGrpSpPr>
        <p:cNvPr id="1" name="Shape 21"/>
        <p:cNvGrpSpPr/>
        <p:nvPr/>
      </p:nvGrpSpPr>
      <p:grpSpPr>
        <a:xfrm>
          <a:off x="0" y="0"/>
          <a:ext cx="0" cy="0"/>
          <a:chOff x="0" y="0"/>
          <a:chExt cx="0" cy="0"/>
        </a:xfrm>
      </p:grpSpPr>
      <p:sp>
        <p:nvSpPr>
          <p:cNvPr id="22" name="Google Shape;22;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513549132"/>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50437999"/>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matchingName="1_Section Title">
  <p:cSld name="1_Section Title">
    <p:spTree>
      <p:nvGrpSpPr>
        <p:cNvPr id="1" name="Shape 16"/>
        <p:cNvGrpSpPr/>
        <p:nvPr/>
      </p:nvGrpSpPr>
      <p:grpSpPr>
        <a:xfrm>
          <a:off x="0" y="0"/>
          <a:ext cx="0" cy="0"/>
          <a:chOff x="0" y="0"/>
          <a:chExt cx="0" cy="0"/>
        </a:xfrm>
      </p:grpSpPr>
      <p:sp>
        <p:nvSpPr>
          <p:cNvPr id="17" name="Google Shape;17;p9"/>
          <p:cNvSpPr>
            <a:spLocks noGrp="1"/>
          </p:cNvSpPr>
          <p:nvPr>
            <p:ph type="pic" idx="2"/>
          </p:nvPr>
        </p:nvSpPr>
        <p:spPr>
          <a:xfrm>
            <a:off x="0" y="0"/>
            <a:ext cx="12192000" cy="6858000"/>
          </a:xfrm>
          <a:prstGeom prst="rect">
            <a:avLst/>
          </a:prstGeom>
          <a:noFill/>
          <a:ln>
            <a:noFill/>
          </a:ln>
        </p:spPr>
        <p:txBody>
          <a:bodyPr/>
          <a:lstStyle/>
          <a:p>
            <a:endParaRPr lang="en-US"/>
          </a:p>
        </p:txBody>
      </p:sp>
      <p:sp>
        <p:nvSpPr>
          <p:cNvPr id="18" name="Google Shape;18;p9"/>
          <p:cNvSpPr txBox="1">
            <a:spLocks noGrp="1"/>
          </p:cNvSpPr>
          <p:nvPr>
            <p:ph type="title"/>
          </p:nvPr>
        </p:nvSpPr>
        <p:spPr>
          <a:xfrm>
            <a:off x="0" y="4841331"/>
            <a:ext cx="12192000" cy="1325563"/>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5400"/>
              <a:buFont typeface="Calibri"/>
              <a:buNone/>
              <a:defRPr sz="54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2549874838"/>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matchingName="5_Title Slide">
  <p:cSld name="5_Title Slide">
    <p:spTree>
      <p:nvGrpSpPr>
        <p:cNvPr id="1" name="Shape 22"/>
        <p:cNvGrpSpPr/>
        <p:nvPr/>
      </p:nvGrpSpPr>
      <p:grpSpPr>
        <a:xfrm>
          <a:off x="0" y="0"/>
          <a:ext cx="0" cy="0"/>
          <a:chOff x="0" y="0"/>
          <a:chExt cx="0" cy="0"/>
        </a:xfrm>
      </p:grpSpPr>
      <p:sp>
        <p:nvSpPr>
          <p:cNvPr id="23" name="Google Shape;23;p11"/>
          <p:cNvSpPr txBox="1">
            <a:spLocks noGrp="1"/>
          </p:cNvSpPr>
          <p:nvPr>
            <p:ph type="ctrTitle"/>
          </p:nvPr>
        </p:nvSpPr>
        <p:spPr>
          <a:xfrm>
            <a:off x="0" y="5090983"/>
            <a:ext cx="12192000" cy="1136821"/>
          </a:xfrm>
          <a:prstGeom prst="rect">
            <a:avLst/>
          </a:prstGeom>
          <a:solidFill>
            <a:srgbClr val="BFBFBF"/>
          </a:solid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rgbClr val="98344F"/>
              </a:buClr>
              <a:buSzPts val="6000"/>
              <a:buFont typeface="Calibri"/>
              <a:buNone/>
              <a:defRPr sz="6000" b="1">
                <a:solidFill>
                  <a:srgbClr val="98344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1"/>
          <p:cNvSpPr txBox="1">
            <a:spLocks noGrp="1"/>
          </p:cNvSpPr>
          <p:nvPr>
            <p:ph type="subTitle" idx="1"/>
          </p:nvPr>
        </p:nvSpPr>
        <p:spPr>
          <a:xfrm>
            <a:off x="617838" y="630196"/>
            <a:ext cx="5025081" cy="1136821"/>
          </a:xfrm>
          <a:prstGeom prst="rect">
            <a:avLst/>
          </a:prstGeom>
          <a:noFill/>
          <a:ln>
            <a:noFill/>
          </a:ln>
        </p:spPr>
        <p:txBody>
          <a:bodyPr spcFirstLastPara="1" wrap="square" lIns="91425" tIns="45700" rIns="91425" bIns="45700" anchor="ctr" anchorCtr="0">
            <a:noAutofit/>
          </a:bodyPr>
          <a:lstStyle>
            <a:lvl1pPr lvl="0" algn="l">
              <a:lnSpc>
                <a:spcPct val="90000"/>
              </a:lnSpc>
              <a:spcBef>
                <a:spcPts val="1000"/>
              </a:spcBef>
              <a:spcAft>
                <a:spcPts val="0"/>
              </a:spcAft>
              <a:buClr>
                <a:schemeClr val="dk1"/>
              </a:buClr>
              <a:buSzPts val="6000"/>
              <a:buNone/>
              <a:defRPr sz="6000" b="1">
                <a:solidFill>
                  <a:schemeClr val="dk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dirty="0"/>
          </a:p>
        </p:txBody>
      </p:sp>
      <p:sp>
        <p:nvSpPr>
          <p:cNvPr id="25" name="Google Shape;25;p11"/>
          <p:cNvSpPr txBox="1"/>
          <p:nvPr/>
        </p:nvSpPr>
        <p:spPr>
          <a:xfrm>
            <a:off x="617838" y="2156254"/>
            <a:ext cx="5025080" cy="25454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dirty="0"/>
          </a:p>
        </p:txBody>
      </p:sp>
      <p:sp>
        <p:nvSpPr>
          <p:cNvPr id="26" name="Google Shape;26;p11"/>
          <p:cNvSpPr>
            <a:spLocks noGrp="1"/>
          </p:cNvSpPr>
          <p:nvPr>
            <p:ph type="pic" idx="2"/>
          </p:nvPr>
        </p:nvSpPr>
        <p:spPr>
          <a:xfrm>
            <a:off x="6549082" y="630238"/>
            <a:ext cx="5025079" cy="3966476"/>
          </a:xfrm>
          <a:prstGeom prst="rect">
            <a:avLst/>
          </a:prstGeom>
          <a:noFill/>
          <a:ln>
            <a:noFill/>
          </a:ln>
        </p:spPr>
        <p:txBody>
          <a:bodyPr/>
          <a:lstStyle/>
          <a:p>
            <a:endParaRPr lang="en-US"/>
          </a:p>
        </p:txBody>
      </p:sp>
    </p:spTree>
    <p:extLst>
      <p:ext uri="{BB962C8B-B14F-4D97-AF65-F5344CB8AC3E}">
        <p14:creationId xmlns:p14="http://schemas.microsoft.com/office/powerpoint/2010/main" val="678771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1.xml><?xml version="1.0" encoding="utf-8"?>
<p:sldLayout xmlns:a="http://schemas.openxmlformats.org/drawingml/2006/main" xmlns:r="http://schemas.openxmlformats.org/officeDocument/2006/relationships" xmlns:p="http://schemas.openxmlformats.org/presentationml/2006/main" matchingName="Blank">
  <p:cSld name="2_Blank">
    <p:spTree>
      <p:nvGrpSpPr>
        <p:cNvPr id="1" name="Shape 459"/>
        <p:cNvGrpSpPr/>
        <p:nvPr/>
      </p:nvGrpSpPr>
      <p:grpSpPr>
        <a:xfrm>
          <a:off x="0" y="0"/>
          <a:ext cx="0" cy="0"/>
          <a:chOff x="0" y="0"/>
          <a:chExt cx="0" cy="0"/>
        </a:xfrm>
      </p:grpSpPr>
      <p:sp>
        <p:nvSpPr>
          <p:cNvPr id="460" name="Google Shape;460;p88"/>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61" name="Google Shape;461;p88"/>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62" name="Google Shape;462;p88"/>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63" name="Google Shape;463;p88"/>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2334381942"/>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matchingName="Picture Slide">
  <p:cSld name="Picture Slide">
    <p:spTree>
      <p:nvGrpSpPr>
        <p:cNvPr id="1" name="Shape 364"/>
        <p:cNvGrpSpPr/>
        <p:nvPr/>
      </p:nvGrpSpPr>
      <p:grpSpPr>
        <a:xfrm>
          <a:off x="0" y="0"/>
          <a:ext cx="0" cy="0"/>
          <a:chOff x="0" y="0"/>
          <a:chExt cx="0" cy="0"/>
        </a:xfrm>
      </p:grpSpPr>
      <p:sp>
        <p:nvSpPr>
          <p:cNvPr id="365" name="Google Shape;365;p70"/>
          <p:cNvSpPr>
            <a:spLocks noGrp="1"/>
          </p:cNvSpPr>
          <p:nvPr>
            <p:ph type="pic" idx="2"/>
          </p:nvPr>
        </p:nvSpPr>
        <p:spPr>
          <a:xfrm>
            <a:off x="0" y="1"/>
            <a:ext cx="12192000" cy="6858000"/>
          </a:xfrm>
          <a:prstGeom prst="rect">
            <a:avLst/>
          </a:prstGeom>
          <a:noFill/>
          <a:ln>
            <a:noFill/>
          </a:ln>
        </p:spPr>
        <p:txBody>
          <a:bodyPr/>
          <a:lstStyle/>
          <a:p>
            <a:endParaRPr lang="en-US"/>
          </a:p>
        </p:txBody>
      </p:sp>
    </p:spTree>
    <p:extLst>
      <p:ext uri="{BB962C8B-B14F-4D97-AF65-F5344CB8AC3E}">
        <p14:creationId xmlns:p14="http://schemas.microsoft.com/office/powerpoint/2010/main" val="257003353"/>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447"/>
        <p:cNvGrpSpPr/>
        <p:nvPr/>
      </p:nvGrpSpPr>
      <p:grpSpPr>
        <a:xfrm>
          <a:off x="0" y="0"/>
          <a:ext cx="0" cy="0"/>
          <a:chOff x="0" y="0"/>
          <a:chExt cx="0" cy="0"/>
        </a:xfrm>
      </p:grpSpPr>
      <p:sp>
        <p:nvSpPr>
          <p:cNvPr id="448" name="Google Shape;448;p85"/>
          <p:cNvSpPr>
            <a:spLocks noGrp="1"/>
          </p:cNvSpPr>
          <p:nvPr>
            <p:ph type="pic" idx="2"/>
          </p:nvPr>
        </p:nvSpPr>
        <p:spPr>
          <a:xfrm>
            <a:off x="640080" y="535668"/>
            <a:ext cx="4918000" cy="5783200"/>
          </a:xfrm>
          <a:prstGeom prst="roundRect">
            <a:avLst>
              <a:gd name="adj" fmla="val 4537"/>
            </a:avLst>
          </a:prstGeom>
          <a:noFill/>
          <a:ln>
            <a:noFill/>
          </a:ln>
        </p:spPr>
        <p:txBody>
          <a:bodyPr/>
          <a:lstStyle/>
          <a:p>
            <a:endParaRPr lang="en-US"/>
          </a:p>
        </p:txBody>
      </p:sp>
      <p:sp>
        <p:nvSpPr>
          <p:cNvPr id="449" name="Google Shape;449;p85"/>
          <p:cNvSpPr txBox="1">
            <a:spLocks noGrp="1"/>
          </p:cNvSpPr>
          <p:nvPr>
            <p:ph type="title"/>
          </p:nvPr>
        </p:nvSpPr>
        <p:spPr>
          <a:xfrm>
            <a:off x="6104536" y="535668"/>
            <a:ext cx="5456400" cy="17872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50" name="Google Shape;450;p85"/>
          <p:cNvSpPr txBox="1">
            <a:spLocks noGrp="1"/>
          </p:cNvSpPr>
          <p:nvPr>
            <p:ph type="body" idx="1"/>
          </p:nvPr>
        </p:nvSpPr>
        <p:spPr>
          <a:xfrm>
            <a:off x="6104536" y="2552023"/>
            <a:ext cx="5456400" cy="3202800"/>
          </a:xfrm>
          <a:prstGeom prst="rect">
            <a:avLst/>
          </a:prstGeom>
          <a:noFill/>
          <a:ln>
            <a:noFill/>
          </a:ln>
        </p:spPr>
        <p:txBody>
          <a:bodyPr spcFirstLastPara="1" wrap="square" lIns="45725" tIns="22850" rIns="45725" bIns="22850" anchor="t" anchorCtr="0">
            <a:noAutofit/>
          </a:bodyPr>
          <a:lstStyle>
            <a:lvl1pPr marL="609585" lvl="0" indent="-304792" algn="l">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815717200"/>
      </p:ext>
    </p:extLst>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274.xml><?xml version="1.0" encoding="utf-8"?>
<p:sldLayout xmlns:a="http://schemas.openxmlformats.org/drawingml/2006/main" xmlns:r="http://schemas.openxmlformats.org/officeDocument/2006/relationships" xmlns:p="http://schemas.openxmlformats.org/presentationml/2006/main" matchingName="Title and body A" type="tx">
  <p:cSld name="Title and body A">
    <p:spTree>
      <p:nvGrpSpPr>
        <p:cNvPr id="1" name="Shape 129"/>
        <p:cNvGrpSpPr/>
        <p:nvPr/>
      </p:nvGrpSpPr>
      <p:grpSpPr>
        <a:xfrm>
          <a:off x="0" y="0"/>
          <a:ext cx="0" cy="0"/>
          <a:chOff x="0" y="0"/>
          <a:chExt cx="0" cy="0"/>
        </a:xfrm>
      </p:grpSpPr>
      <p:sp>
        <p:nvSpPr>
          <p:cNvPr id="130" name="Google Shape;130;p26"/>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131" name="Google Shape;131;p26"/>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609585" lvl="0" indent="-372524" algn="l">
              <a:lnSpc>
                <a:spcPct val="115000"/>
              </a:lnSpc>
              <a:spcBef>
                <a:spcPts val="0"/>
              </a:spcBef>
              <a:spcAft>
                <a:spcPts val="0"/>
              </a:spcAft>
              <a:buSzPts val="800"/>
              <a:buChar char="●"/>
              <a:defRPr/>
            </a:lvl1pPr>
            <a:lvl2pPr marL="1219170" lvl="1" indent="-372524" algn="l">
              <a:lnSpc>
                <a:spcPct val="115000"/>
              </a:lnSpc>
              <a:spcBef>
                <a:spcPts val="0"/>
              </a:spcBef>
              <a:spcAft>
                <a:spcPts val="0"/>
              </a:spcAft>
              <a:buSzPts val="800"/>
              <a:buChar char="○"/>
              <a:defRPr/>
            </a:lvl2pPr>
            <a:lvl3pPr marL="1828754" lvl="2" indent="-372524" algn="l">
              <a:lnSpc>
                <a:spcPct val="115000"/>
              </a:lnSpc>
              <a:spcBef>
                <a:spcPts val="0"/>
              </a:spcBef>
              <a:spcAft>
                <a:spcPts val="0"/>
              </a:spcAft>
              <a:buSzPts val="800"/>
              <a:buChar char="■"/>
              <a:defRPr/>
            </a:lvl3pPr>
            <a:lvl4pPr marL="2438339" lvl="3" indent="-372524" algn="l">
              <a:lnSpc>
                <a:spcPct val="115000"/>
              </a:lnSpc>
              <a:spcBef>
                <a:spcPts val="0"/>
              </a:spcBef>
              <a:spcAft>
                <a:spcPts val="0"/>
              </a:spcAft>
              <a:buSzPts val="800"/>
              <a:buChar char="●"/>
              <a:defRPr/>
            </a:lvl4pPr>
            <a:lvl5pPr marL="3047924" lvl="4" indent="-372524" algn="l">
              <a:lnSpc>
                <a:spcPct val="115000"/>
              </a:lnSpc>
              <a:spcBef>
                <a:spcPts val="0"/>
              </a:spcBef>
              <a:spcAft>
                <a:spcPts val="0"/>
              </a:spcAft>
              <a:buSzPts val="800"/>
              <a:buChar char="○"/>
              <a:defRPr/>
            </a:lvl5pPr>
            <a:lvl6pPr marL="3657509" lvl="5" indent="-372524" algn="l">
              <a:lnSpc>
                <a:spcPct val="115000"/>
              </a:lnSpc>
              <a:spcBef>
                <a:spcPts val="0"/>
              </a:spcBef>
              <a:spcAft>
                <a:spcPts val="0"/>
              </a:spcAft>
              <a:buSzPts val="800"/>
              <a:buChar char="■"/>
              <a:defRPr/>
            </a:lvl6pPr>
            <a:lvl7pPr marL="4267093" lvl="6" indent="-372524" algn="l">
              <a:lnSpc>
                <a:spcPct val="115000"/>
              </a:lnSpc>
              <a:spcBef>
                <a:spcPts val="0"/>
              </a:spcBef>
              <a:spcAft>
                <a:spcPts val="0"/>
              </a:spcAft>
              <a:buSzPts val="800"/>
              <a:buChar char="●"/>
              <a:defRPr/>
            </a:lvl7pPr>
            <a:lvl8pPr marL="4876678" lvl="7" indent="-372524" algn="l">
              <a:lnSpc>
                <a:spcPct val="115000"/>
              </a:lnSpc>
              <a:spcBef>
                <a:spcPts val="0"/>
              </a:spcBef>
              <a:spcAft>
                <a:spcPts val="0"/>
              </a:spcAft>
              <a:buSzPts val="800"/>
              <a:buChar char="○"/>
              <a:defRPr/>
            </a:lvl8pPr>
            <a:lvl9pPr marL="5486263" lvl="8" indent="-372524" algn="l">
              <a:lnSpc>
                <a:spcPct val="115000"/>
              </a:lnSpc>
              <a:spcBef>
                <a:spcPts val="0"/>
              </a:spcBef>
              <a:spcAft>
                <a:spcPts val="0"/>
              </a:spcAft>
              <a:buSzPts val="800"/>
              <a:buChar char="■"/>
              <a:defRPr/>
            </a:lvl9pPr>
          </a:lstStyle>
          <a:p>
            <a:endParaRPr/>
          </a:p>
        </p:txBody>
      </p:sp>
      <p:sp>
        <p:nvSpPr>
          <p:cNvPr id="132" name="Google Shape;132;p26"/>
          <p:cNvSpPr txBox="1">
            <a:spLocks noGrp="1"/>
          </p:cNvSpPr>
          <p:nvPr>
            <p:ph type="sldNum" idx="12"/>
          </p:nvPr>
        </p:nvSpPr>
        <p:spPr>
          <a:xfrm>
            <a:off x="11296611" y="6217623"/>
            <a:ext cx="731600" cy="5248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9638027"/>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matchingName="Blank 1">
  <p:cSld name="Blank 1">
    <p:spTree>
      <p:nvGrpSpPr>
        <p:cNvPr id="1" name="Shape 451"/>
        <p:cNvGrpSpPr/>
        <p:nvPr/>
      </p:nvGrpSpPr>
      <p:grpSpPr>
        <a:xfrm>
          <a:off x="0" y="0"/>
          <a:ext cx="0" cy="0"/>
          <a:chOff x="0" y="0"/>
          <a:chExt cx="0" cy="0"/>
        </a:xfrm>
      </p:grpSpPr>
      <p:sp>
        <p:nvSpPr>
          <p:cNvPr id="452" name="Google Shape;452;p86"/>
          <p:cNvSpPr txBox="1">
            <a:spLocks noGrp="1"/>
          </p:cNvSpPr>
          <p:nvPr>
            <p:ph type="title"/>
          </p:nvPr>
        </p:nvSpPr>
        <p:spPr>
          <a:xfrm>
            <a:off x="639663" y="365129"/>
            <a:ext cx="10898000" cy="1280400"/>
          </a:xfrm>
          <a:prstGeom prst="rect">
            <a:avLst/>
          </a:prstGeom>
          <a:noFill/>
          <a:ln>
            <a:noFill/>
          </a:ln>
        </p:spPr>
        <p:txBody>
          <a:bodyPr spcFirstLastPara="1" wrap="square" lIns="45725" tIns="22850" rIns="45725" bIns="22850" anchor="ctr"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453" name="Google Shape;453;p86"/>
          <p:cNvSpPr txBox="1">
            <a:spLocks noGrp="1"/>
          </p:cNvSpPr>
          <p:nvPr>
            <p:ph type="body" idx="1"/>
          </p:nvPr>
        </p:nvSpPr>
        <p:spPr>
          <a:xfrm>
            <a:off x="8337480"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54" name="Google Shape;454;p86"/>
          <p:cNvSpPr txBox="1">
            <a:spLocks noGrp="1"/>
          </p:cNvSpPr>
          <p:nvPr>
            <p:ph type="body" idx="2"/>
          </p:nvPr>
        </p:nvSpPr>
        <p:spPr>
          <a:xfrm>
            <a:off x="4488572"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
        <p:nvSpPr>
          <p:cNvPr id="455" name="Google Shape;455;p86"/>
          <p:cNvSpPr txBox="1">
            <a:spLocks noGrp="1"/>
          </p:cNvSpPr>
          <p:nvPr>
            <p:ph type="body" idx="3"/>
          </p:nvPr>
        </p:nvSpPr>
        <p:spPr>
          <a:xfrm>
            <a:off x="639663" y="3182061"/>
            <a:ext cx="3200400" cy="2437600"/>
          </a:xfrm>
          <a:prstGeom prst="rect">
            <a:avLst/>
          </a:prstGeom>
          <a:noFill/>
          <a:ln>
            <a:noFill/>
          </a:ln>
        </p:spPr>
        <p:txBody>
          <a:bodyPr spcFirstLastPara="1" wrap="square" lIns="45725" tIns="22850" rIns="45725" bIns="22850" anchor="t" anchorCtr="0">
            <a:noAutofit/>
          </a:bodyPr>
          <a:lstStyle>
            <a:lvl1pPr marL="609585" lvl="0" indent="-304792" algn="ctr">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3989344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theme" Target="../theme/theme3.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10" Type="http://schemas.openxmlformats.org/officeDocument/2006/relationships/slideLayout" Target="../slideLayouts/slideLayout36.xml"/><Relationship Id="rId19" Type="http://schemas.openxmlformats.org/officeDocument/2006/relationships/slideLayout" Target="../slideLayouts/slideLayout45.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4.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theme" Target="../theme/theme5.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theme" Target="../theme/theme6.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theme" Target="../theme/theme7.xml"/><Relationship Id="rId2" Type="http://schemas.openxmlformats.org/officeDocument/2006/relationships/slideLayout" Target="../slideLayouts/slideLayout94.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theme" Target="../theme/theme8.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2" Type="http://schemas.openxmlformats.org/officeDocument/2006/relationships/slideLayout" Target="../slideLayouts/slideLayout105.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3.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theme" Target="../theme/theme9.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theme" Target="../theme/theme10.xml"/><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2" Type="http://schemas.openxmlformats.org/officeDocument/2006/relationships/slideLayout" Target="../slideLayouts/slideLayout128.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6.xml"/><Relationship Id="rId13" Type="http://schemas.openxmlformats.org/officeDocument/2006/relationships/slideLayout" Target="../slideLayouts/slideLayout151.xml"/><Relationship Id="rId18" Type="http://schemas.openxmlformats.org/officeDocument/2006/relationships/theme" Target="../theme/theme11.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slideLayout" Target="../slideLayouts/slideLayout150.xml"/><Relationship Id="rId17" Type="http://schemas.openxmlformats.org/officeDocument/2006/relationships/slideLayout" Target="../slideLayouts/slideLayout155.xml"/><Relationship Id="rId2" Type="http://schemas.openxmlformats.org/officeDocument/2006/relationships/slideLayout" Target="../slideLayouts/slideLayout140.xml"/><Relationship Id="rId16" Type="http://schemas.openxmlformats.org/officeDocument/2006/relationships/slideLayout" Target="../slideLayouts/slideLayout154.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5" Type="http://schemas.openxmlformats.org/officeDocument/2006/relationships/slideLayout" Target="../slideLayouts/slideLayout153.xml"/><Relationship Id="rId10" Type="http://schemas.openxmlformats.org/officeDocument/2006/relationships/slideLayout" Target="../slideLayouts/slideLayout148.xml"/><Relationship Id="rId4" Type="http://schemas.openxmlformats.org/officeDocument/2006/relationships/slideLayout" Target="../slideLayouts/slideLayout142.xml"/><Relationship Id="rId9" Type="http://schemas.openxmlformats.org/officeDocument/2006/relationships/slideLayout" Target="../slideLayouts/slideLayout147.xml"/><Relationship Id="rId14" Type="http://schemas.openxmlformats.org/officeDocument/2006/relationships/slideLayout" Target="../slideLayouts/slideLayout152.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3.xml"/><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3" Type="http://schemas.openxmlformats.org/officeDocument/2006/relationships/slideLayout" Target="../slideLayouts/slideLayout158.xml"/><Relationship Id="rId7" Type="http://schemas.openxmlformats.org/officeDocument/2006/relationships/slideLayout" Target="../slideLayouts/slideLayout162.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1" Type="http://schemas.openxmlformats.org/officeDocument/2006/relationships/slideLayout" Target="../slideLayouts/slideLayout156.xml"/><Relationship Id="rId6" Type="http://schemas.openxmlformats.org/officeDocument/2006/relationships/slideLayout" Target="../slideLayouts/slideLayout161.xml"/><Relationship Id="rId11" Type="http://schemas.openxmlformats.org/officeDocument/2006/relationships/slideLayout" Target="../slideLayouts/slideLayout166.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10" Type="http://schemas.openxmlformats.org/officeDocument/2006/relationships/slideLayout" Target="../slideLayouts/slideLayout165.xml"/><Relationship Id="rId19" Type="http://schemas.openxmlformats.org/officeDocument/2006/relationships/theme" Target="../theme/theme12.xml"/><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theme" Target="../theme/theme13.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2" Type="http://schemas.openxmlformats.org/officeDocument/2006/relationships/slideLayout" Target="../slideLayouts/slideLayout175.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3.xml"/><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theme" Target="../theme/theme14.xml"/><Relationship Id="rId2" Type="http://schemas.openxmlformats.org/officeDocument/2006/relationships/slideLayout" Target="../slideLayouts/slideLayout187.xml"/><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4.xml"/><Relationship Id="rId3" Type="http://schemas.openxmlformats.org/officeDocument/2006/relationships/slideLayout" Target="../slideLayouts/slideLayout199.xml"/><Relationship Id="rId7" Type="http://schemas.openxmlformats.org/officeDocument/2006/relationships/slideLayout" Target="../slideLayouts/slideLayout203.xml"/><Relationship Id="rId12" Type="http://schemas.openxmlformats.org/officeDocument/2006/relationships/theme" Target="../theme/theme15.xml"/><Relationship Id="rId2" Type="http://schemas.openxmlformats.org/officeDocument/2006/relationships/slideLayout" Target="../slideLayouts/slideLayout198.xml"/><Relationship Id="rId1" Type="http://schemas.openxmlformats.org/officeDocument/2006/relationships/slideLayout" Target="../slideLayouts/slideLayout197.xml"/><Relationship Id="rId6" Type="http://schemas.openxmlformats.org/officeDocument/2006/relationships/slideLayout" Target="../slideLayouts/slideLayout202.xml"/><Relationship Id="rId11" Type="http://schemas.openxmlformats.org/officeDocument/2006/relationships/slideLayout" Target="../slideLayouts/slideLayout207.xml"/><Relationship Id="rId5" Type="http://schemas.openxmlformats.org/officeDocument/2006/relationships/slideLayout" Target="../slideLayouts/slideLayout201.xml"/><Relationship Id="rId10" Type="http://schemas.openxmlformats.org/officeDocument/2006/relationships/slideLayout" Target="../slideLayouts/slideLayout206.xml"/><Relationship Id="rId4" Type="http://schemas.openxmlformats.org/officeDocument/2006/relationships/slideLayout" Target="../slideLayouts/slideLayout200.xml"/><Relationship Id="rId9" Type="http://schemas.openxmlformats.org/officeDocument/2006/relationships/slideLayout" Target="../slideLayouts/slideLayout20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5.xml"/><Relationship Id="rId3" Type="http://schemas.openxmlformats.org/officeDocument/2006/relationships/slideLayout" Target="../slideLayouts/slideLayout210.xml"/><Relationship Id="rId7" Type="http://schemas.openxmlformats.org/officeDocument/2006/relationships/slideLayout" Target="../slideLayouts/slideLayout214.xml"/><Relationship Id="rId12" Type="http://schemas.openxmlformats.org/officeDocument/2006/relationships/theme" Target="../theme/theme16.xml"/><Relationship Id="rId2" Type="http://schemas.openxmlformats.org/officeDocument/2006/relationships/slideLayout" Target="../slideLayouts/slideLayout209.xml"/><Relationship Id="rId1" Type="http://schemas.openxmlformats.org/officeDocument/2006/relationships/slideLayout" Target="../slideLayouts/slideLayout208.xml"/><Relationship Id="rId6" Type="http://schemas.openxmlformats.org/officeDocument/2006/relationships/slideLayout" Target="../slideLayouts/slideLayout213.xml"/><Relationship Id="rId11" Type="http://schemas.openxmlformats.org/officeDocument/2006/relationships/slideLayout" Target="../slideLayouts/slideLayout218.xml"/><Relationship Id="rId5" Type="http://schemas.openxmlformats.org/officeDocument/2006/relationships/slideLayout" Target="../slideLayouts/slideLayout212.xml"/><Relationship Id="rId10" Type="http://schemas.openxmlformats.org/officeDocument/2006/relationships/slideLayout" Target="../slideLayouts/slideLayout217.xml"/><Relationship Id="rId4" Type="http://schemas.openxmlformats.org/officeDocument/2006/relationships/slideLayout" Target="../slideLayouts/slideLayout211.xml"/><Relationship Id="rId9" Type="http://schemas.openxmlformats.org/officeDocument/2006/relationships/slideLayout" Target="../slideLayouts/slideLayout216.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26.xml"/><Relationship Id="rId13" Type="http://schemas.openxmlformats.org/officeDocument/2006/relationships/theme" Target="../theme/theme17.xml"/><Relationship Id="rId3" Type="http://schemas.openxmlformats.org/officeDocument/2006/relationships/slideLayout" Target="../slideLayouts/slideLayout221.xml"/><Relationship Id="rId7" Type="http://schemas.openxmlformats.org/officeDocument/2006/relationships/slideLayout" Target="../slideLayouts/slideLayout225.xml"/><Relationship Id="rId12" Type="http://schemas.openxmlformats.org/officeDocument/2006/relationships/slideLayout" Target="../slideLayouts/slideLayout230.xml"/><Relationship Id="rId2" Type="http://schemas.openxmlformats.org/officeDocument/2006/relationships/slideLayout" Target="../slideLayouts/slideLayout220.xml"/><Relationship Id="rId1" Type="http://schemas.openxmlformats.org/officeDocument/2006/relationships/slideLayout" Target="../slideLayouts/slideLayout219.xml"/><Relationship Id="rId6" Type="http://schemas.openxmlformats.org/officeDocument/2006/relationships/slideLayout" Target="../slideLayouts/slideLayout224.xml"/><Relationship Id="rId11" Type="http://schemas.openxmlformats.org/officeDocument/2006/relationships/slideLayout" Target="../slideLayouts/slideLayout229.xml"/><Relationship Id="rId5" Type="http://schemas.openxmlformats.org/officeDocument/2006/relationships/slideLayout" Target="../slideLayouts/slideLayout223.xml"/><Relationship Id="rId10" Type="http://schemas.openxmlformats.org/officeDocument/2006/relationships/slideLayout" Target="../slideLayouts/slideLayout228.xml"/><Relationship Id="rId4" Type="http://schemas.openxmlformats.org/officeDocument/2006/relationships/slideLayout" Target="../slideLayouts/slideLayout222.xml"/><Relationship Id="rId9" Type="http://schemas.openxmlformats.org/officeDocument/2006/relationships/slideLayout" Target="../slideLayouts/slideLayout22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38.xml"/><Relationship Id="rId13" Type="http://schemas.openxmlformats.org/officeDocument/2006/relationships/slideLayout" Target="../slideLayouts/slideLayout243.xml"/><Relationship Id="rId3" Type="http://schemas.openxmlformats.org/officeDocument/2006/relationships/slideLayout" Target="../slideLayouts/slideLayout233.xml"/><Relationship Id="rId7" Type="http://schemas.openxmlformats.org/officeDocument/2006/relationships/slideLayout" Target="../slideLayouts/slideLayout237.xml"/><Relationship Id="rId12" Type="http://schemas.openxmlformats.org/officeDocument/2006/relationships/slideLayout" Target="../slideLayouts/slideLayout242.xml"/><Relationship Id="rId2" Type="http://schemas.openxmlformats.org/officeDocument/2006/relationships/slideLayout" Target="../slideLayouts/slideLayout232.xml"/><Relationship Id="rId1" Type="http://schemas.openxmlformats.org/officeDocument/2006/relationships/slideLayout" Target="../slideLayouts/slideLayout231.xml"/><Relationship Id="rId6" Type="http://schemas.openxmlformats.org/officeDocument/2006/relationships/slideLayout" Target="../slideLayouts/slideLayout236.xml"/><Relationship Id="rId11" Type="http://schemas.openxmlformats.org/officeDocument/2006/relationships/slideLayout" Target="../slideLayouts/slideLayout241.xml"/><Relationship Id="rId5" Type="http://schemas.openxmlformats.org/officeDocument/2006/relationships/slideLayout" Target="../slideLayouts/slideLayout235.xml"/><Relationship Id="rId10" Type="http://schemas.openxmlformats.org/officeDocument/2006/relationships/slideLayout" Target="../slideLayouts/slideLayout240.xml"/><Relationship Id="rId4" Type="http://schemas.openxmlformats.org/officeDocument/2006/relationships/slideLayout" Target="../slideLayouts/slideLayout234.xml"/><Relationship Id="rId9" Type="http://schemas.openxmlformats.org/officeDocument/2006/relationships/slideLayout" Target="../slideLayouts/slideLayout239.xml"/><Relationship Id="rId14"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13" Type="http://schemas.openxmlformats.org/officeDocument/2006/relationships/slideLayout" Target="../slideLayouts/slideLayout256.xml"/><Relationship Id="rId18" Type="http://schemas.openxmlformats.org/officeDocument/2006/relationships/slideLayout" Target="../slideLayouts/slideLayout261.xml"/><Relationship Id="rId26" Type="http://schemas.openxmlformats.org/officeDocument/2006/relationships/slideLayout" Target="../slideLayouts/slideLayout269.xml"/><Relationship Id="rId3" Type="http://schemas.openxmlformats.org/officeDocument/2006/relationships/slideLayout" Target="../slideLayouts/slideLayout246.xml"/><Relationship Id="rId21" Type="http://schemas.openxmlformats.org/officeDocument/2006/relationships/slideLayout" Target="../slideLayouts/slideLayout264.xml"/><Relationship Id="rId7" Type="http://schemas.openxmlformats.org/officeDocument/2006/relationships/slideLayout" Target="../slideLayouts/slideLayout250.xml"/><Relationship Id="rId12" Type="http://schemas.openxmlformats.org/officeDocument/2006/relationships/slideLayout" Target="../slideLayouts/slideLayout255.xml"/><Relationship Id="rId17" Type="http://schemas.openxmlformats.org/officeDocument/2006/relationships/slideLayout" Target="../slideLayouts/slideLayout260.xml"/><Relationship Id="rId25" Type="http://schemas.openxmlformats.org/officeDocument/2006/relationships/slideLayout" Target="../slideLayouts/slideLayout268.xml"/><Relationship Id="rId33" Type="http://schemas.openxmlformats.org/officeDocument/2006/relationships/theme" Target="../theme/theme19.xml"/><Relationship Id="rId2" Type="http://schemas.openxmlformats.org/officeDocument/2006/relationships/slideLayout" Target="../slideLayouts/slideLayout245.xml"/><Relationship Id="rId16" Type="http://schemas.openxmlformats.org/officeDocument/2006/relationships/slideLayout" Target="../slideLayouts/slideLayout259.xml"/><Relationship Id="rId20" Type="http://schemas.openxmlformats.org/officeDocument/2006/relationships/slideLayout" Target="../slideLayouts/slideLayout263.xml"/><Relationship Id="rId29" Type="http://schemas.openxmlformats.org/officeDocument/2006/relationships/slideLayout" Target="../slideLayouts/slideLayout272.xml"/><Relationship Id="rId1" Type="http://schemas.openxmlformats.org/officeDocument/2006/relationships/slideLayout" Target="../slideLayouts/slideLayout244.xml"/><Relationship Id="rId6" Type="http://schemas.openxmlformats.org/officeDocument/2006/relationships/slideLayout" Target="../slideLayouts/slideLayout249.xml"/><Relationship Id="rId11" Type="http://schemas.openxmlformats.org/officeDocument/2006/relationships/slideLayout" Target="../slideLayouts/slideLayout254.xml"/><Relationship Id="rId24" Type="http://schemas.openxmlformats.org/officeDocument/2006/relationships/slideLayout" Target="../slideLayouts/slideLayout267.xml"/><Relationship Id="rId32" Type="http://schemas.openxmlformats.org/officeDocument/2006/relationships/slideLayout" Target="../slideLayouts/slideLayout275.xml"/><Relationship Id="rId5" Type="http://schemas.openxmlformats.org/officeDocument/2006/relationships/slideLayout" Target="../slideLayouts/slideLayout248.xml"/><Relationship Id="rId15" Type="http://schemas.openxmlformats.org/officeDocument/2006/relationships/slideLayout" Target="../slideLayouts/slideLayout258.xml"/><Relationship Id="rId23" Type="http://schemas.openxmlformats.org/officeDocument/2006/relationships/slideLayout" Target="../slideLayouts/slideLayout266.xml"/><Relationship Id="rId28" Type="http://schemas.openxmlformats.org/officeDocument/2006/relationships/slideLayout" Target="../slideLayouts/slideLayout271.xml"/><Relationship Id="rId10" Type="http://schemas.openxmlformats.org/officeDocument/2006/relationships/slideLayout" Target="../slideLayouts/slideLayout253.xml"/><Relationship Id="rId19" Type="http://schemas.openxmlformats.org/officeDocument/2006/relationships/slideLayout" Target="../slideLayouts/slideLayout262.xml"/><Relationship Id="rId31" Type="http://schemas.openxmlformats.org/officeDocument/2006/relationships/slideLayout" Target="../slideLayouts/slideLayout274.xml"/><Relationship Id="rId4" Type="http://schemas.openxmlformats.org/officeDocument/2006/relationships/slideLayout" Target="../slideLayouts/slideLayout247.xml"/><Relationship Id="rId9" Type="http://schemas.openxmlformats.org/officeDocument/2006/relationships/slideLayout" Target="../slideLayouts/slideLayout252.xml"/><Relationship Id="rId14" Type="http://schemas.openxmlformats.org/officeDocument/2006/relationships/slideLayout" Target="../slideLayouts/slideLayout257.xml"/><Relationship Id="rId22" Type="http://schemas.openxmlformats.org/officeDocument/2006/relationships/slideLayout" Target="../slideLayouts/slideLayout265.xml"/><Relationship Id="rId27" Type="http://schemas.openxmlformats.org/officeDocument/2006/relationships/slideLayout" Target="../slideLayouts/slideLayout270.xml"/><Relationship Id="rId30" Type="http://schemas.openxmlformats.org/officeDocument/2006/relationships/slideLayout" Target="../slideLayouts/slideLayout273.xml"/><Relationship Id="rId8" Type="http://schemas.openxmlformats.org/officeDocument/2006/relationships/slideLayout" Target="../slideLayouts/slideLayout2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84"/>
        <p:cNvGrpSpPr/>
        <p:nvPr/>
      </p:nvGrpSpPr>
      <p:grpSpPr>
        <a:xfrm>
          <a:off x="0" y="0"/>
          <a:ext cx="0" cy="0"/>
          <a:chOff x="0" y="0"/>
          <a:chExt cx="0" cy="0"/>
        </a:xfrm>
      </p:grpSpPr>
      <p:sp>
        <p:nvSpPr>
          <p:cNvPr id="85" name="Google Shape;85;p78"/>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78"/>
          <p:cNvSpPr txBox="1">
            <a:spLocks noGrp="1"/>
          </p:cNvSpPr>
          <p:nvPr>
            <p:ph type="body" idx="1"/>
          </p:nvPr>
        </p:nvSpPr>
        <p:spPr>
          <a:xfrm>
            <a:off x="304800" y="1066803"/>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7" name="Google Shape;87;p78"/>
          <p:cNvSpPr txBox="1">
            <a:spLocks noGrp="1"/>
          </p:cNvSpPr>
          <p:nvPr>
            <p:ph type="dt" idx="10"/>
          </p:nvPr>
        </p:nvSpPr>
        <p:spPr>
          <a:xfrm>
            <a:off x="304800" y="4237570"/>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88" name="Google Shape;88;p78"/>
          <p:cNvSpPr txBox="1">
            <a:spLocks noGrp="1"/>
          </p:cNvSpPr>
          <p:nvPr>
            <p:ph type="ftr" idx="11"/>
          </p:nvPr>
        </p:nvSpPr>
        <p:spPr>
          <a:xfrm>
            <a:off x="2082800" y="4237570"/>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89" name="Google Shape;89;p78"/>
          <p:cNvSpPr txBox="1">
            <a:spLocks noGrp="1"/>
          </p:cNvSpPr>
          <p:nvPr>
            <p:ph type="sldNum" idx="12"/>
          </p:nvPr>
        </p:nvSpPr>
        <p:spPr>
          <a:xfrm>
            <a:off x="4368800" y="4237570"/>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3"/>
        <p:cNvGrpSpPr/>
        <p:nvPr/>
      </p:nvGrpSpPr>
      <p:grpSpPr>
        <a:xfrm>
          <a:off x="0" y="0"/>
          <a:ext cx="0" cy="0"/>
          <a:chOff x="0" y="0"/>
          <a:chExt cx="0" cy="0"/>
        </a:xfrm>
      </p:grpSpPr>
      <p:sp>
        <p:nvSpPr>
          <p:cNvPr id="174" name="Google Shape;174;p8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5" name="Google Shape;175;p8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 id="2147483695" r:id="rId19"/>
    <p:sldLayoutId id="2147483696" r:id="rId20"/>
    <p:sldLayoutId id="2147483697" r:id="rId21"/>
    <p:sldLayoutId id="2147483698" r:id="rId22"/>
    <p:sldLayoutId id="2147483699" r:id="rId23"/>
    <p:sldLayoutId id="2147483700" r:id="rId24"/>
    <p:sldLayoutId id="2147483701"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7"/>
        <p:cNvGrpSpPr/>
        <p:nvPr/>
      </p:nvGrpSpPr>
      <p:grpSpPr>
        <a:xfrm>
          <a:off x="0" y="0"/>
          <a:ext cx="0" cy="0"/>
          <a:chOff x="0" y="0"/>
          <a:chExt cx="0" cy="0"/>
        </a:xfrm>
      </p:grpSpPr>
      <p:sp>
        <p:nvSpPr>
          <p:cNvPr id="268" name="Google Shape;268;p8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69" name="Google Shape;269;p8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70" name="Google Shape;270;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271" name="Google Shape;271;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272" name="Google Shape;272;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2"/>
        <p:cNvGrpSpPr/>
        <p:nvPr/>
      </p:nvGrpSpPr>
      <p:grpSpPr>
        <a:xfrm>
          <a:off x="0" y="0"/>
          <a:ext cx="0" cy="0"/>
          <a:chOff x="0" y="0"/>
          <a:chExt cx="0" cy="0"/>
        </a:xfrm>
      </p:grpSpPr>
      <p:sp>
        <p:nvSpPr>
          <p:cNvPr id="343" name="Google Shape;343;p14"/>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344" name="Google Shape;344;p14"/>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345" name="Google Shape;345;p14"/>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346" name="Google Shape;346;p14"/>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347" name="Google Shape;347;p14"/>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 id="2147483732"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43"/>
        <p:cNvGrpSpPr/>
        <p:nvPr/>
      </p:nvGrpSpPr>
      <p:grpSpPr>
        <a:xfrm>
          <a:off x="0" y="0"/>
          <a:ext cx="0" cy="0"/>
          <a:chOff x="0" y="0"/>
          <a:chExt cx="0" cy="0"/>
        </a:xfrm>
      </p:grpSpPr>
      <p:sp>
        <p:nvSpPr>
          <p:cNvPr id="444" name="Google Shape;444;p8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45" name="Google Shape;445;p8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446" name="Google Shape;446;p8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47" name="Google Shape;447;p8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48" name="Google Shape;448;p8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76"/>
        <p:cNvGrpSpPr/>
        <p:nvPr/>
      </p:nvGrpSpPr>
      <p:grpSpPr>
        <a:xfrm>
          <a:off x="0" y="0"/>
          <a:ext cx="0" cy="0"/>
          <a:chOff x="0" y="0"/>
          <a:chExt cx="0" cy="0"/>
        </a:xfrm>
      </p:grpSpPr>
      <p:sp>
        <p:nvSpPr>
          <p:cNvPr id="677" name="Google Shape;677;p9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678" name="Google Shape;678;p9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679" name="Google Shape;679;p9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680" name="Google Shape;680;p9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681" name="Google Shape;681;p9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51"/>
        <p:cNvGrpSpPr/>
        <p:nvPr/>
      </p:nvGrpSpPr>
      <p:grpSpPr>
        <a:xfrm>
          <a:off x="0" y="0"/>
          <a:ext cx="0" cy="0"/>
          <a:chOff x="0" y="0"/>
          <a:chExt cx="0" cy="0"/>
        </a:xfrm>
      </p:grpSpPr>
      <p:sp>
        <p:nvSpPr>
          <p:cNvPr id="752" name="Google Shape;752;p9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53" name="Google Shape;753;p9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754" name="Google Shape;754;p9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55" name="Google Shape;755;p9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756" name="Google Shape;756;p9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30"/>
        <p:cNvGrpSpPr/>
        <p:nvPr/>
      </p:nvGrpSpPr>
      <p:grpSpPr>
        <a:xfrm>
          <a:off x="0" y="0"/>
          <a:ext cx="0" cy="0"/>
          <a:chOff x="0" y="0"/>
          <a:chExt cx="0" cy="0"/>
        </a:xfrm>
      </p:grpSpPr>
      <p:sp>
        <p:nvSpPr>
          <p:cNvPr id="831" name="Google Shape;831;p9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32" name="Google Shape;832;p9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33" name="Google Shape;833;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34" name="Google Shape;834;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35" name="Google Shape;835;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05"/>
        <p:cNvGrpSpPr/>
        <p:nvPr/>
      </p:nvGrpSpPr>
      <p:grpSpPr>
        <a:xfrm>
          <a:off x="0" y="0"/>
          <a:ext cx="0" cy="0"/>
          <a:chOff x="0" y="0"/>
          <a:chExt cx="0" cy="0"/>
        </a:xfrm>
      </p:grpSpPr>
      <p:sp>
        <p:nvSpPr>
          <p:cNvPr id="906" name="Google Shape;906;p10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907" name="Google Shape;907;p10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908" name="Google Shape;908;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09" name="Google Shape;909;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10" name="Google Shape;910;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 id="214748382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84"/>
        <p:cNvGrpSpPr/>
        <p:nvPr/>
      </p:nvGrpSpPr>
      <p:grpSpPr>
        <a:xfrm>
          <a:off x="0" y="0"/>
          <a:ext cx="0" cy="0"/>
          <a:chOff x="0" y="0"/>
          <a:chExt cx="0" cy="0"/>
        </a:xfrm>
      </p:grpSpPr>
      <p:sp>
        <p:nvSpPr>
          <p:cNvPr id="985" name="Google Shape;985;p103"/>
          <p:cNvSpPr txBox="1">
            <a:spLocks noGrp="1"/>
          </p:cNvSpPr>
          <p:nvPr>
            <p:ph type="title"/>
          </p:nvPr>
        </p:nvSpPr>
        <p:spPr>
          <a:xfrm>
            <a:off x="304800" y="183092"/>
            <a:ext cx="5486400" cy="762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986" name="Google Shape;986;p103"/>
          <p:cNvSpPr txBox="1">
            <a:spLocks noGrp="1"/>
          </p:cNvSpPr>
          <p:nvPr>
            <p:ph type="body" idx="1"/>
          </p:nvPr>
        </p:nvSpPr>
        <p:spPr>
          <a:xfrm>
            <a:off x="304800" y="1066800"/>
            <a:ext cx="5486400" cy="3017309"/>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987" name="Google Shape;987;p103"/>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988" name="Google Shape;988;p103"/>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989" name="Google Shape;989;p103"/>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 id="2147483838"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81"/>
        <p:cNvGrpSpPr/>
        <p:nvPr/>
      </p:nvGrpSpPr>
      <p:grpSpPr>
        <a:xfrm>
          <a:off x="0" y="0"/>
          <a:ext cx="0" cy="0"/>
          <a:chOff x="0" y="0"/>
          <a:chExt cx="0" cy="0"/>
        </a:xfrm>
      </p:grpSpPr>
      <p:sp>
        <p:nvSpPr>
          <p:cNvPr id="1082" name="Google Shape;1082;p105"/>
          <p:cNvSpPr txBox="1">
            <a:spLocks noGrp="1"/>
          </p:cNvSpPr>
          <p:nvPr>
            <p:ph type="title"/>
          </p:nvPr>
        </p:nvSpPr>
        <p:spPr>
          <a:xfrm>
            <a:off x="304800" y="183092"/>
            <a:ext cx="5486400" cy="762000"/>
          </a:xfrm>
          <a:prstGeom prst="rect">
            <a:avLst/>
          </a:prstGeom>
          <a:noFill/>
          <a:ln>
            <a:noFill/>
          </a:ln>
        </p:spPr>
        <p:txBody>
          <a:bodyPr spcFirstLastPara="1" wrap="square" lIns="60950" tIns="30475" rIns="60950" bIns="30475" anchor="ctr" anchorCtr="0">
            <a:normAutofit/>
          </a:bodyPr>
          <a:lstStyle>
            <a:lvl1pPr marR="0" lvl="0" algn="ctr" rtl="0">
              <a:lnSpc>
                <a:spcPct val="100000"/>
              </a:lnSpc>
              <a:spcBef>
                <a:spcPts val="0"/>
              </a:spcBef>
              <a:spcAft>
                <a:spcPts val="0"/>
              </a:spcAft>
              <a:buClr>
                <a:schemeClr val="dk1"/>
              </a:buClr>
              <a:buSzPts val="2900"/>
              <a:buFont typeface="Calibri"/>
              <a:buNone/>
              <a:defRPr sz="29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9pPr>
          </a:lstStyle>
          <a:p>
            <a:endParaRPr/>
          </a:p>
        </p:txBody>
      </p:sp>
      <p:sp>
        <p:nvSpPr>
          <p:cNvPr id="1083" name="Google Shape;1083;p105"/>
          <p:cNvSpPr txBox="1">
            <a:spLocks noGrp="1"/>
          </p:cNvSpPr>
          <p:nvPr>
            <p:ph type="body" idx="1"/>
          </p:nvPr>
        </p:nvSpPr>
        <p:spPr>
          <a:xfrm>
            <a:off x="304800" y="1066800"/>
            <a:ext cx="5486400" cy="3017400"/>
          </a:xfrm>
          <a:prstGeom prst="rect">
            <a:avLst/>
          </a:prstGeom>
          <a:noFill/>
          <a:ln>
            <a:noFill/>
          </a:ln>
        </p:spPr>
        <p:txBody>
          <a:bodyPr spcFirstLastPara="1" wrap="square" lIns="60950" tIns="30475" rIns="60950" bIns="30475" anchor="t" anchorCtr="0">
            <a:normAutofit/>
          </a:bodyPr>
          <a:lstStyle>
            <a:lvl1pPr marL="457200" marR="0" lvl="0" indent="-361950" algn="l" rtl="0">
              <a:lnSpc>
                <a:spcPct val="100000"/>
              </a:lnSpc>
              <a:spcBef>
                <a:spcPts val="4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9250" algn="l" rtl="0">
              <a:lnSpc>
                <a:spcPct val="100000"/>
              </a:lnSpc>
              <a:spcBef>
                <a:spcPts val="4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2pPr>
            <a:lvl3pPr marL="1371600" marR="0" lvl="2" indent="-330200" algn="l" rtl="0">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4pPr>
            <a:lvl5pPr marL="2286000" marR="0" lvl="4"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5pPr>
            <a:lvl6pPr marL="2743200" marR="0" lvl="5"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6pPr>
            <a:lvl7pPr marL="3200400" marR="0" lvl="6"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7pPr>
            <a:lvl8pPr marL="3657600" marR="0" lvl="7"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8pPr>
            <a:lvl9pPr marL="4114800" marR="0" lvl="8"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9pPr>
          </a:lstStyle>
          <a:p>
            <a:endParaRPr/>
          </a:p>
        </p:txBody>
      </p:sp>
      <p:sp>
        <p:nvSpPr>
          <p:cNvPr id="1084" name="Google Shape;1084;p105"/>
          <p:cNvSpPr txBox="1">
            <a:spLocks noGrp="1"/>
          </p:cNvSpPr>
          <p:nvPr>
            <p:ph type="dt" idx="10"/>
          </p:nvPr>
        </p:nvSpPr>
        <p:spPr>
          <a:xfrm>
            <a:off x="304800" y="4237567"/>
            <a:ext cx="1422300" cy="243300"/>
          </a:xfrm>
          <a:prstGeom prst="rect">
            <a:avLst/>
          </a:prstGeom>
          <a:noFill/>
          <a:ln>
            <a:noFill/>
          </a:ln>
        </p:spPr>
        <p:txBody>
          <a:bodyPr spcFirstLastPara="1" wrap="square" lIns="60950" tIns="30475" rIns="60950" bIns="30475" anchor="ctr" anchorCtr="0">
            <a:noAutofit/>
          </a:bodyPr>
          <a:lstStyle>
            <a:lvl1pPr marR="0" lvl="0" algn="l" rtl="0">
              <a:lnSpc>
                <a:spcPct val="100000"/>
              </a:lnSpc>
              <a:spcBef>
                <a:spcPts val="0"/>
              </a:spcBef>
              <a:spcAft>
                <a:spcPts val="0"/>
              </a:spcAft>
              <a:buClr>
                <a:srgbClr val="000000"/>
              </a:buClr>
              <a:buSzPts val="9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085" name="Google Shape;1085;p105"/>
          <p:cNvSpPr txBox="1">
            <a:spLocks noGrp="1"/>
          </p:cNvSpPr>
          <p:nvPr>
            <p:ph type="ftr" idx="11"/>
          </p:nvPr>
        </p:nvSpPr>
        <p:spPr>
          <a:xfrm>
            <a:off x="2082800" y="4237567"/>
            <a:ext cx="1930500" cy="243300"/>
          </a:xfrm>
          <a:prstGeom prst="rect">
            <a:avLst/>
          </a:prstGeom>
          <a:noFill/>
          <a:ln>
            <a:noFill/>
          </a:ln>
        </p:spPr>
        <p:txBody>
          <a:bodyPr spcFirstLastPara="1" wrap="square" lIns="60950" tIns="30475" rIns="60950" bIns="30475" anchor="ctr" anchorCtr="0">
            <a:noAutofit/>
          </a:bodyPr>
          <a:lstStyle>
            <a:lvl1pPr marR="0" lvl="0" algn="ctr" rtl="0">
              <a:lnSpc>
                <a:spcPct val="100000"/>
              </a:lnSpc>
              <a:spcBef>
                <a:spcPts val="0"/>
              </a:spcBef>
              <a:spcAft>
                <a:spcPts val="0"/>
              </a:spcAft>
              <a:buClr>
                <a:srgbClr val="000000"/>
              </a:buClr>
              <a:buSzPts val="900"/>
              <a:buFont typeface="Arial"/>
              <a:buNone/>
              <a:defRPr sz="800" b="0" i="0" u="none" strike="noStrike" cap="none">
                <a:solidFill>
                  <a:srgbClr val="94898B"/>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086" name="Google Shape;1086;p105"/>
          <p:cNvSpPr txBox="1">
            <a:spLocks noGrp="1"/>
          </p:cNvSpPr>
          <p:nvPr>
            <p:ph type="sldNum" idx="12"/>
          </p:nvPr>
        </p:nvSpPr>
        <p:spPr>
          <a:xfrm>
            <a:off x="4368800" y="4237567"/>
            <a:ext cx="1422300" cy="243300"/>
          </a:xfrm>
          <a:prstGeom prst="rect">
            <a:avLst/>
          </a:prstGeom>
          <a:noFill/>
          <a:ln>
            <a:noFill/>
          </a:ln>
        </p:spPr>
        <p:txBody>
          <a:bodyPr spcFirstLastPara="1" wrap="square" lIns="60950" tIns="30475" rIns="60950" bIns="30475" anchor="ctr" anchorCtr="0">
            <a:noAutofit/>
          </a:bodyPr>
          <a:lstStyle>
            <a:lvl1pPr marL="0" marR="0" lvl="0"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800"/>
              <a:buFont typeface="Arial"/>
              <a:buNone/>
              <a:defRPr sz="800" b="0" i="0" u="none" strike="noStrike" cap="none">
                <a:solidFill>
                  <a:srgbClr val="94898B"/>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 id="2147483852" r:id="rId13"/>
    <p:sldLayoutId id="2147483853" r:id="rId14"/>
    <p:sldLayoutId id="2147483854" r:id="rId15"/>
    <p:sldLayoutId id="2147483855" r:id="rId16"/>
    <p:sldLayoutId id="2147483856" r:id="rId17"/>
    <p:sldLayoutId id="2147483857"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0249387"/>
      </p:ext>
    </p:extLst>
  </p:cSld>
  <p:clrMap bg1="lt1" tx1="dk1" bg2="dk2" tx2="lt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87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8"/>
        <p:cNvGrpSpPr/>
        <p:nvPr/>
      </p:nvGrpSpPr>
      <p:grpSpPr>
        <a:xfrm>
          <a:off x="0" y="0"/>
          <a:ext cx="0" cy="0"/>
          <a:chOff x="0" y="0"/>
          <a:chExt cx="0" cy="0"/>
        </a:xfrm>
      </p:grpSpPr>
      <p:sp>
        <p:nvSpPr>
          <p:cNvPr id="89" name="Google Shape;89;g3f469b37206_0_1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0" name="Google Shape;90;g3f469b37206_0_1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91" name="Google Shape;91;g3f469b37206_0_1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92" name="Google Shape;92;g3f469b37206_0_1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93" name="Google Shape;93;g3f469b37206_0_1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50107187"/>
      </p:ext>
    </p:extLst>
  </p:cSld>
  <p:clrMap bg1="lt1" tx1="dk1" bg2="dk2" tx2="lt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77267171"/>
      </p:ext>
    </p:extLst>
  </p:cSld>
  <p:clrMap bg1="lt1" tx1="dk1" bg2="dk2" tx2="lt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28263A-1CCB-2CCC-AFAB-9AB0462D0A2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3B7A37-CB41-E0E5-096D-B9C27F000E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E4B2A1-C51B-EEC7-BC35-141DA56D1A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3C68A7-A964-446D-9E11-FBA0943846FD}" type="datetimeFigureOut">
              <a:rPr lang="en-US" smtClean="0"/>
              <a:t>8/14/2026</a:t>
            </a:fld>
            <a:endParaRPr lang="en-US"/>
          </a:p>
        </p:txBody>
      </p:sp>
      <p:sp>
        <p:nvSpPr>
          <p:cNvPr id="5" name="Footer Placeholder 4">
            <a:extLst>
              <a:ext uri="{FF2B5EF4-FFF2-40B4-BE49-F238E27FC236}">
                <a16:creationId xmlns:a16="http://schemas.microsoft.com/office/drawing/2014/main" id="{0A1B5B73-F88B-6A74-765B-4AB2FC878C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0402D0E-0171-B823-30B9-12D0E4A36F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D73B4FE-683C-42B6-B419-8242F3120945}" type="slidenum">
              <a:rPr lang="en-US" smtClean="0"/>
              <a:t>‹#›</a:t>
            </a:fld>
            <a:endParaRPr lang="en-US"/>
          </a:p>
        </p:txBody>
      </p:sp>
    </p:spTree>
    <p:extLst>
      <p:ext uri="{BB962C8B-B14F-4D97-AF65-F5344CB8AC3E}">
        <p14:creationId xmlns:p14="http://schemas.microsoft.com/office/powerpoint/2010/main" val="668170222"/>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6" name="Google Shape;86;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7" name="Google Shape;8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8" name="Google Shape;8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9" name="Google Shape;8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089520734"/>
      </p:ext>
    </p:extLst>
  </p:cSld>
  <p:clrMap bg1="lt1" tx1="dk1" bg2="dk2" tx2="lt2" accent1="accent1" accent2="accent2" accent3="accent3" accent4="accent4" accent5="accent5" accent6="accent6" hlink="hlink" folHlink="folHlink"/>
  <p:sldLayoutIdLst>
    <p:sldLayoutId id="2147483908" r:id="rId1"/>
    <p:sldLayoutId id="2147483909" r:id="rId2"/>
    <p:sldLayoutId id="2147483910" r:id="rId3"/>
    <p:sldLayoutId id="2147483911" r:id="rId4"/>
    <p:sldLayoutId id="2147483912" r:id="rId5"/>
    <p:sldLayoutId id="2147483913" r:id="rId6"/>
    <p:sldLayoutId id="2147483914" r:id="rId7"/>
    <p:sldLayoutId id="2147483915" r:id="rId8"/>
    <p:sldLayoutId id="2147483916" r:id="rId9"/>
    <p:sldLayoutId id="2147483917" r:id="rId10"/>
    <p:sldLayoutId id="2147483918" r:id="rId11"/>
    <p:sldLayoutId id="214748391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48814985"/>
      </p:ext>
    </p:extLst>
  </p:cSld>
  <p:clrMap bg1="lt1" tx1="dk1" bg2="dk2" tx2="lt2" accent1="accent1" accent2="accent2" accent3="accent3" accent4="accent4" accent5="accent5" accent6="accent6" hlink="hlink" folHlink="folHlink"/>
  <p:sldLayoutIdLst>
    <p:sldLayoutId id="2147483921" r:id="rId1"/>
    <p:sldLayoutId id="2147483922" r:id="rId2"/>
    <p:sldLayoutId id="214748392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2" r:id="rId12"/>
    <p:sldLayoutId id="2147483933"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77089203"/>
      </p:ext>
    </p:extLst>
  </p:cSld>
  <p:clrMap bg1="lt1" tx1="dk1" bg2="lt2" tx2="dk2" accent1="accent1" accent2="accent2" accent3="accent3" accent4="accent4" accent5="accent5" accent6="accent6" hlink="hlink" folHlink="folHlink"/>
  <p:sldLayoutIdLst>
    <p:sldLayoutId id="2147483935" r:id="rId1"/>
    <p:sldLayoutId id="2147483936" r:id="rId2"/>
    <p:sldLayoutId id="2147483937" r:id="rId3"/>
    <p:sldLayoutId id="2147483938" r:id="rId4"/>
    <p:sldLayoutId id="2147483939" r:id="rId5"/>
    <p:sldLayoutId id="2147483940" r:id="rId6"/>
    <p:sldLayoutId id="2147483941" r:id="rId7"/>
    <p:sldLayoutId id="2147483942" r:id="rId8"/>
    <p:sldLayoutId id="2147483943" r:id="rId9"/>
    <p:sldLayoutId id="2147483944" r:id="rId10"/>
    <p:sldLayoutId id="2147483945" r:id="rId11"/>
    <p:sldLayoutId id="2147483946" r:id="rId12"/>
    <p:sldLayoutId id="2147483947" r:id="rId13"/>
    <p:sldLayoutId id="2147483948" r:id="rId14"/>
    <p:sldLayoutId id="2147483949" r:id="rId15"/>
    <p:sldLayoutId id="2147483950" r:id="rId16"/>
    <p:sldLayoutId id="2147483951" r:id="rId17"/>
    <p:sldLayoutId id="2147483952" r:id="rId18"/>
    <p:sldLayoutId id="2147483953" r:id="rId19"/>
    <p:sldLayoutId id="2147483954" r:id="rId20"/>
    <p:sldLayoutId id="2147483955" r:id="rId21"/>
    <p:sldLayoutId id="2147483956" r:id="rId22"/>
    <p:sldLayoutId id="2147483957" r:id="rId23"/>
    <p:sldLayoutId id="2147483958" r:id="rId24"/>
    <p:sldLayoutId id="2147483959" r:id="rId25"/>
    <p:sldLayoutId id="2147483960" r:id="rId26"/>
    <p:sldLayoutId id="2147483961" r:id="rId27"/>
    <p:sldLayoutId id="2147483962" r:id="rId28"/>
    <p:sldLayoutId id="2147483963" r:id="rId29"/>
    <p:sldLayoutId id="2147483964" r:id="rId30"/>
    <p:sldLayoutId id="2147483965" r:id="rId31"/>
    <p:sldLayoutId id="2147483966" r:id="rId3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6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5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8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64.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3.xml"/><Relationship Id="rId1" Type="http://schemas.openxmlformats.org/officeDocument/2006/relationships/slideLayout" Target="../slideLayouts/slideLayout174.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86.xml"/></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7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6.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7.xml"/><Relationship Id="rId1" Type="http://schemas.openxmlformats.org/officeDocument/2006/relationships/slideLayout" Target="../slideLayouts/slideLayout177.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17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7.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0.xml"/><Relationship Id="rId1" Type="http://schemas.openxmlformats.org/officeDocument/2006/relationships/slideLayout" Target="../slideLayouts/slideLayout17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177.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2.xml"/><Relationship Id="rId1" Type="http://schemas.openxmlformats.org/officeDocument/2006/relationships/slideLayout" Target="../slideLayouts/slideLayout243.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3.xml"/><Relationship Id="rId1" Type="http://schemas.openxmlformats.org/officeDocument/2006/relationships/slideLayout" Target="../slideLayouts/slideLayout19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211.xml"/></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5.xml"/><Relationship Id="rId1" Type="http://schemas.openxmlformats.org/officeDocument/2006/relationships/slideLayout" Target="../slideLayouts/slideLayout219.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6.xml"/><Relationship Id="rId1" Type="http://schemas.openxmlformats.org/officeDocument/2006/relationships/slideLayout" Target="../slideLayouts/slideLayout220.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7.xml"/><Relationship Id="rId1" Type="http://schemas.openxmlformats.org/officeDocument/2006/relationships/slideLayout" Target="../slideLayouts/slideLayout198.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8.xml"/><Relationship Id="rId1" Type="http://schemas.openxmlformats.org/officeDocument/2006/relationships/slideLayout" Target="../slideLayouts/slideLayout199.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9.xml"/><Relationship Id="rId1" Type="http://schemas.openxmlformats.org/officeDocument/2006/relationships/slideLayout" Target="../slideLayouts/slideLayout199.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0.xml"/><Relationship Id="rId1" Type="http://schemas.openxmlformats.org/officeDocument/2006/relationships/slideLayout" Target="../slideLayouts/slideLayout198.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41.xml"/><Relationship Id="rId1" Type="http://schemas.openxmlformats.org/officeDocument/2006/relationships/slideLayout" Target="../slideLayouts/slideLayout234.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42.xml"/><Relationship Id="rId1" Type="http://schemas.openxmlformats.org/officeDocument/2006/relationships/slideLayout" Target="../slideLayouts/slideLayout93.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3.xml"/><Relationship Id="rId1" Type="http://schemas.openxmlformats.org/officeDocument/2006/relationships/slideLayout" Target="../slideLayouts/slideLayout5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4.xml"/><Relationship Id="rId1" Type="http://schemas.openxmlformats.org/officeDocument/2006/relationships/slideLayout" Target="../slideLayouts/slideLayout104.xml"/></Relationships>
</file>

<file path=ppt/slides/_rels/slide4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45.xml"/><Relationship Id="rId1" Type="http://schemas.openxmlformats.org/officeDocument/2006/relationships/slideLayout" Target="../slideLayouts/slideLayout9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94.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47.xml"/><Relationship Id="rId1" Type="http://schemas.openxmlformats.org/officeDocument/2006/relationships/slideLayout" Target="../slideLayouts/slideLayout94.xml"/></Relationships>
</file>

<file path=ppt/slides/_rels/slide4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48.xml"/><Relationship Id="rId1" Type="http://schemas.openxmlformats.org/officeDocument/2006/relationships/slideLayout" Target="../slideLayouts/slideLayout94.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49.xml"/><Relationship Id="rId1" Type="http://schemas.openxmlformats.org/officeDocument/2006/relationships/slideLayout" Target="../slideLayouts/slideLayout81.xml"/></Relationships>
</file>

<file path=ppt/slides/_rels/slide5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0.xml"/><Relationship Id="rId1" Type="http://schemas.openxmlformats.org/officeDocument/2006/relationships/slideLayout" Target="../slideLayouts/slideLayout264.xml"/></Relationships>
</file>

<file path=ppt/slides/_rels/slide5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51.xml"/><Relationship Id="rId1" Type="http://schemas.openxmlformats.org/officeDocument/2006/relationships/slideLayout" Target="../slideLayouts/slideLayout116.xml"/></Relationships>
</file>

<file path=ppt/slides/_rels/slide5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52.xml"/><Relationship Id="rId1" Type="http://schemas.openxmlformats.org/officeDocument/2006/relationships/slideLayout" Target="../slideLayouts/slideLayout52.xml"/></Relationships>
</file>

<file path=ppt/slides/_rels/slide5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3.xml"/><Relationship Id="rId1" Type="http://schemas.openxmlformats.org/officeDocument/2006/relationships/slideLayout" Target="../slideLayouts/slideLayout127.xml"/></Relationships>
</file>

<file path=ppt/slides/_rels/slide5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54.xml"/><Relationship Id="rId1" Type="http://schemas.openxmlformats.org/officeDocument/2006/relationships/slideLayout" Target="../slideLayouts/slideLayout11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16.xml"/></Relationships>
</file>

<file path=ppt/slides/_rels/slide5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56.xml"/><Relationship Id="rId1" Type="http://schemas.openxmlformats.org/officeDocument/2006/relationships/slideLayout" Target="../slideLayouts/slideLayout117.xml"/></Relationships>
</file>

<file path=ppt/slides/_rels/slide5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57.xml"/><Relationship Id="rId1" Type="http://schemas.openxmlformats.org/officeDocument/2006/relationships/slideLayout" Target="../slideLayouts/slideLayout117.xml"/></Relationships>
</file>

<file path=ppt/slides/_rels/slide5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58.xml"/><Relationship Id="rId1" Type="http://schemas.openxmlformats.org/officeDocument/2006/relationships/slideLayout" Target="../slideLayouts/slideLayout11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9.xml"/></Relationships>
</file>

<file path=ppt/slides/_rels/slide6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60.xml"/><Relationship Id="rId1" Type="http://schemas.openxmlformats.org/officeDocument/2006/relationships/slideLayout" Target="../slideLayouts/slideLayout81.xml"/></Relationships>
</file>

<file path=ppt/slides/_rels/slide6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1.xml"/><Relationship Id="rId1" Type="http://schemas.openxmlformats.org/officeDocument/2006/relationships/slideLayout" Target="../slideLayouts/slideLayout1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86"/>
        <p:cNvGrpSpPr/>
        <p:nvPr/>
      </p:nvGrpSpPr>
      <p:grpSpPr>
        <a:xfrm>
          <a:off x="0" y="0"/>
          <a:ext cx="0" cy="0"/>
          <a:chOff x="0" y="0"/>
          <a:chExt cx="0" cy="0"/>
        </a:xfrm>
      </p:grpSpPr>
      <p:sp>
        <p:nvSpPr>
          <p:cNvPr id="1187" name="Google Shape;1187;g3f7e257a872_1_0"/>
          <p:cNvSpPr txBox="1"/>
          <p:nvPr/>
        </p:nvSpPr>
        <p:spPr>
          <a:xfrm>
            <a:off x="599800" y="359425"/>
            <a:ext cx="8123100" cy="20973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2800"/>
              <a:buFont typeface="Arial"/>
              <a:buNone/>
            </a:pPr>
            <a:r>
              <a:rPr lang="en-US" sz="6700" b="1" i="0" u="none" strike="noStrike" cap="none" dirty="0">
                <a:solidFill>
                  <a:schemeClr val="lt2"/>
                </a:solidFill>
                <a:latin typeface="Roboto"/>
                <a:ea typeface="Roboto"/>
                <a:cs typeface="Roboto"/>
                <a:sym typeface="Roboto"/>
              </a:rPr>
              <a:t>Investigations </a:t>
            </a:r>
            <a:r>
              <a:rPr lang="en-US" sz="6700" b="0" i="0" u="none" strike="noStrike" cap="none" dirty="0">
                <a:solidFill>
                  <a:schemeClr val="lt2"/>
                </a:solidFill>
                <a:latin typeface="Roboto"/>
                <a:ea typeface="Roboto"/>
                <a:cs typeface="Roboto"/>
                <a:sym typeface="Roboto"/>
              </a:rPr>
              <a:t>Specialty Training</a:t>
            </a:r>
            <a:endParaRPr sz="6700" b="0" i="0" u="none" strike="noStrike" cap="none" dirty="0">
              <a:solidFill>
                <a:schemeClr val="lt2"/>
              </a:solidFill>
              <a:latin typeface="Roboto"/>
              <a:ea typeface="Roboto"/>
              <a:cs typeface="Roboto"/>
              <a:sym typeface="Roboto"/>
            </a:endParaRPr>
          </a:p>
          <a:p>
            <a:pPr marL="0" marR="0" lvl="0" indent="0" algn="l" rtl="0">
              <a:lnSpc>
                <a:spcPct val="120000"/>
              </a:lnSpc>
              <a:spcBef>
                <a:spcPts val="0"/>
              </a:spcBef>
              <a:spcAft>
                <a:spcPts val="0"/>
              </a:spcAft>
              <a:buClr>
                <a:srgbClr val="000000"/>
              </a:buClr>
              <a:buSzPts val="5300"/>
              <a:buFont typeface="Arial"/>
              <a:buNone/>
            </a:pPr>
            <a:endParaRPr sz="100" b="1" i="0" u="none" strike="noStrike" cap="none" dirty="0">
              <a:solidFill>
                <a:srgbClr val="333333"/>
              </a:solidFill>
              <a:latin typeface="Calibri"/>
              <a:ea typeface="Calibri"/>
              <a:cs typeface="Calibri"/>
              <a:sym typeface="Calibri"/>
            </a:endParaRPr>
          </a:p>
        </p:txBody>
      </p:sp>
      <p:pic>
        <p:nvPicPr>
          <p:cNvPr id="1188" name="Google Shape;1188;g3f7e257a872_1_0" descr="A close-up of a white background&#10;&#10;AI-generated content may be incorrect."/>
          <p:cNvPicPr preferRelativeResize="0"/>
          <p:nvPr/>
        </p:nvPicPr>
        <p:blipFill rotWithShape="1">
          <a:blip r:embed="rId3">
            <a:alphaModFix/>
          </a:blip>
          <a:srcRect/>
          <a:stretch/>
        </p:blipFill>
        <p:spPr>
          <a:xfrm>
            <a:off x="431250" y="5631325"/>
            <a:ext cx="3596396" cy="1045464"/>
          </a:xfrm>
          <a:prstGeom prst="rect">
            <a:avLst/>
          </a:prstGeom>
          <a:noFill/>
          <a:ln>
            <a:noFill/>
          </a:ln>
        </p:spPr>
      </p:pic>
      <p:pic>
        <p:nvPicPr>
          <p:cNvPr id="1189" name="Google Shape;1189;g3f7e257a872_1_0" descr="A group of people in a room&#10;&#10;AI-generated content may be incorrect."/>
          <p:cNvPicPr preferRelativeResize="0"/>
          <p:nvPr/>
        </p:nvPicPr>
        <p:blipFill rotWithShape="1">
          <a:blip r:embed="rId4">
            <a:alphaModFix/>
          </a:blip>
          <a:srcRect/>
          <a:stretch/>
        </p:blipFill>
        <p:spPr>
          <a:xfrm>
            <a:off x="0" y="2743200"/>
            <a:ext cx="12192000" cy="2667000"/>
          </a:xfrm>
          <a:prstGeom prst="rect">
            <a:avLst/>
          </a:prstGeom>
          <a:noFill/>
          <a:ln>
            <a:noFill/>
          </a:ln>
        </p:spPr>
      </p:pic>
      <p:sp>
        <p:nvSpPr>
          <p:cNvPr id="1190" name="Google Shape;1190;g3f7e257a872_1_0"/>
          <p:cNvSpPr/>
          <p:nvPr/>
        </p:nvSpPr>
        <p:spPr>
          <a:xfrm>
            <a:off x="6925498" y="5777823"/>
            <a:ext cx="4882896" cy="97658"/>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5">
              <a:alphaModFix/>
            </a:blip>
            <a:stretch>
              <a:fillRect/>
            </a:stretch>
          </a:blip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1191" name="Google Shape;1191;g3f7e257a872_1_0"/>
          <p:cNvSpPr txBox="1"/>
          <p:nvPr/>
        </p:nvSpPr>
        <p:spPr>
          <a:xfrm>
            <a:off x="8722912" y="6033800"/>
            <a:ext cx="3085500" cy="492600"/>
          </a:xfrm>
          <a:prstGeom prst="rect">
            <a:avLst/>
          </a:prstGeom>
          <a:noFill/>
          <a:ln>
            <a:noFill/>
          </a:ln>
        </p:spPr>
        <p:txBody>
          <a:bodyPr spcFirstLastPara="1" wrap="square" lIns="0" tIns="0" rIns="0" bIns="0" anchor="t" anchorCtr="0">
            <a:spAutoFit/>
          </a:bodyPr>
          <a:lstStyle/>
          <a:p>
            <a:pPr marL="0" marR="0" lvl="0" indent="0" algn="r" rtl="0">
              <a:lnSpc>
                <a:spcPct val="80000"/>
              </a:lnSpc>
              <a:spcBef>
                <a:spcPts val="0"/>
              </a:spcBef>
              <a:spcAft>
                <a:spcPts val="0"/>
              </a:spcAft>
              <a:buClr>
                <a:srgbClr val="000000"/>
              </a:buClr>
              <a:buSzPts val="4000"/>
              <a:buFont typeface="Arial"/>
              <a:buNone/>
            </a:pPr>
            <a:r>
              <a:rPr lang="en-US" sz="4000" b="0" i="0" u="none" strike="noStrike" cap="none" dirty="0">
                <a:solidFill>
                  <a:schemeClr val="lt2"/>
                </a:solidFill>
                <a:latin typeface="Calibri"/>
                <a:ea typeface="Calibri"/>
                <a:cs typeface="Calibri"/>
                <a:sym typeface="Calibri"/>
              </a:rPr>
              <a:t>Day 1</a:t>
            </a:r>
            <a:endParaRPr sz="900" b="0" i="0" u="none" strike="noStrike" cap="none" dirty="0">
              <a:solidFill>
                <a:schemeClr val="lt2"/>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96"/>
        <p:cNvGrpSpPr/>
        <p:nvPr/>
      </p:nvGrpSpPr>
      <p:grpSpPr>
        <a:xfrm>
          <a:off x="0" y="0"/>
          <a:ext cx="0" cy="0"/>
          <a:chOff x="0" y="0"/>
          <a:chExt cx="0" cy="0"/>
        </a:xfrm>
      </p:grpSpPr>
      <p:pic>
        <p:nvPicPr>
          <p:cNvPr id="1197" name="Google Shape;1197;g3f7e257a872_1_9" descr="Blackboard and yellow chairs in a classroom"/>
          <p:cNvPicPr preferRelativeResize="0"/>
          <p:nvPr/>
        </p:nvPicPr>
        <p:blipFill rotWithShape="1">
          <a:blip r:embed="rId3">
            <a:alphaModFix/>
          </a:blip>
          <a:srcRect/>
          <a:stretch/>
        </p:blipFill>
        <p:spPr>
          <a:xfrm>
            <a:off x="0" y="-12114"/>
            <a:ext cx="12192000" cy="6857245"/>
          </a:xfrm>
          <a:prstGeom prst="rect">
            <a:avLst/>
          </a:prstGeom>
          <a:noFill/>
          <a:ln>
            <a:noFill/>
          </a:ln>
        </p:spPr>
      </p:pic>
      <p:sp>
        <p:nvSpPr>
          <p:cNvPr id="1198" name="Google Shape;1198;g3f7e257a872_1_9"/>
          <p:cNvSpPr txBox="1"/>
          <p:nvPr/>
        </p:nvSpPr>
        <p:spPr>
          <a:xfrm>
            <a:off x="3519617" y="1757830"/>
            <a:ext cx="4876800" cy="1308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200"/>
              <a:buFont typeface="Arial"/>
              <a:buNone/>
            </a:pPr>
            <a:r>
              <a:rPr lang="en-US" sz="8500" b="0" i="0" u="none" strike="noStrike" cap="none" dirty="0">
                <a:solidFill>
                  <a:schemeClr val="lt1"/>
                </a:solidFill>
                <a:latin typeface="Antonio"/>
                <a:ea typeface="Antonio"/>
                <a:cs typeface="Antonio"/>
                <a:sym typeface="Antonio"/>
              </a:rPr>
              <a:t>Welcome</a:t>
            </a:r>
            <a:endParaRPr sz="4300" b="0" i="0" u="none" strike="noStrike" cap="none" dirty="0">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2"/>
        <p:cNvGrpSpPr/>
        <p:nvPr/>
      </p:nvGrpSpPr>
      <p:grpSpPr>
        <a:xfrm>
          <a:off x="0" y="0"/>
          <a:ext cx="0" cy="0"/>
          <a:chOff x="0" y="0"/>
          <a:chExt cx="0" cy="0"/>
        </a:xfrm>
      </p:grpSpPr>
      <p:pic>
        <p:nvPicPr>
          <p:cNvPr id="1203" name="Google Shape;1203;p43" descr="Blackboard and yellow chairs in a classroom"/>
          <p:cNvPicPr preferRelativeResize="0"/>
          <p:nvPr/>
        </p:nvPicPr>
        <p:blipFill rotWithShape="1">
          <a:blip r:embed="rId3">
            <a:alphaModFix/>
          </a:blip>
          <a:srcRect/>
          <a:stretch/>
        </p:blipFill>
        <p:spPr>
          <a:xfrm>
            <a:off x="0" y="-12114"/>
            <a:ext cx="12192000" cy="6857243"/>
          </a:xfrm>
          <a:prstGeom prst="rect">
            <a:avLst/>
          </a:prstGeom>
          <a:noFill/>
          <a:ln>
            <a:noFill/>
          </a:ln>
        </p:spPr>
      </p:pic>
      <p:sp>
        <p:nvSpPr>
          <p:cNvPr id="1204" name="Google Shape;1204;p43"/>
          <p:cNvSpPr txBox="1"/>
          <p:nvPr/>
        </p:nvSpPr>
        <p:spPr>
          <a:xfrm>
            <a:off x="3126377" y="1897745"/>
            <a:ext cx="5939246" cy="98488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6400" b="0" i="0" u="none" strike="noStrike" cap="none">
                <a:solidFill>
                  <a:srgbClr val="EEEEEE"/>
                </a:solidFill>
                <a:latin typeface="Calibri"/>
                <a:ea typeface="Calibri"/>
                <a:cs typeface="Calibri"/>
                <a:sym typeface="Calibri"/>
              </a:rPr>
              <a:t>Housekeeping</a:t>
            </a:r>
            <a:endParaRPr sz="1333"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9"/>
        <p:cNvGrpSpPr/>
        <p:nvPr/>
      </p:nvGrpSpPr>
      <p:grpSpPr>
        <a:xfrm>
          <a:off x="0" y="0"/>
          <a:ext cx="0" cy="0"/>
          <a:chOff x="0" y="0"/>
          <a:chExt cx="0" cy="0"/>
        </a:xfrm>
      </p:grpSpPr>
      <p:grpSp>
        <p:nvGrpSpPr>
          <p:cNvPr id="1210" name="Google Shape;1210;g3f7e257a872_1_15"/>
          <p:cNvGrpSpPr/>
          <p:nvPr/>
        </p:nvGrpSpPr>
        <p:grpSpPr>
          <a:xfrm>
            <a:off x="5078086" y="-96443"/>
            <a:ext cx="70270" cy="6954577"/>
            <a:chOff x="0" y="-38100"/>
            <a:chExt cx="74700" cy="2747433"/>
          </a:xfrm>
        </p:grpSpPr>
        <p:sp>
          <p:nvSpPr>
            <p:cNvPr id="1211" name="Google Shape;1211;g3f7e257a872_1_15"/>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lt2"/>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1212" name="Google Shape;1212;g3f7e257a872_1_15"/>
            <p:cNvSpPr txBox="1"/>
            <p:nvPr/>
          </p:nvSpPr>
          <p:spPr>
            <a:xfrm>
              <a:off x="0" y="-38100"/>
              <a:ext cx="74700" cy="2747400"/>
            </a:xfrm>
            <a:prstGeom prst="rect">
              <a:avLst/>
            </a:prstGeom>
            <a:solidFill>
              <a:schemeClr val="lt2"/>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1213" name="Google Shape;1213;g3f7e257a872_1_15"/>
          <p:cNvSpPr txBox="1"/>
          <p:nvPr/>
        </p:nvSpPr>
        <p:spPr>
          <a:xfrm>
            <a:off x="5552827" y="1503089"/>
            <a:ext cx="6440700" cy="3781100"/>
          </a:xfrm>
          <a:prstGeom prst="rect">
            <a:avLst/>
          </a:prstGeom>
          <a:noFill/>
          <a:ln>
            <a:noFill/>
          </a:ln>
        </p:spPr>
        <p:txBody>
          <a:bodyPr spcFirstLastPara="1" wrap="square" lIns="0" tIns="0" rIns="0" bIns="0" anchor="t" anchorCtr="0">
            <a:spAutoFit/>
          </a:bodyPr>
          <a:lstStyle/>
          <a:p>
            <a:pPr marL="0" marR="0" lvl="0" indent="0" algn="l" rtl="0">
              <a:lnSpc>
                <a:spcPct val="112000"/>
              </a:lnSpc>
              <a:spcBef>
                <a:spcPts val="0"/>
              </a:spcBef>
              <a:spcAft>
                <a:spcPts val="0"/>
              </a:spcAft>
              <a:buClr>
                <a:srgbClr val="000000"/>
              </a:buClr>
              <a:buSzPts val="3600"/>
              <a:buFont typeface="Arial"/>
              <a:buNone/>
            </a:pPr>
            <a:r>
              <a:rPr lang="en-US" sz="3600" b="0" i="0" u="none" strike="noStrike" cap="none" dirty="0">
                <a:solidFill>
                  <a:schemeClr val="accent2"/>
                </a:solidFill>
                <a:latin typeface="Calibri"/>
                <a:ea typeface="Calibri"/>
                <a:cs typeface="Calibri"/>
                <a:sym typeface="Calibri"/>
              </a:rPr>
              <a:t>All about me …</a:t>
            </a:r>
            <a:endParaRPr sz="1200" b="0" i="0" u="none" strike="noStrike" cap="none" dirty="0">
              <a:solidFill>
                <a:schemeClr val="accent2"/>
              </a:solidFill>
              <a:latin typeface="Arial"/>
              <a:ea typeface="Arial"/>
              <a:cs typeface="Arial"/>
              <a:sym typeface="Arial"/>
            </a:endParaRPr>
          </a:p>
          <a:p>
            <a:pPr marL="0" marR="0" lvl="0" indent="0" algn="l" rtl="0">
              <a:lnSpc>
                <a:spcPct val="126000"/>
              </a:lnSpc>
              <a:spcBef>
                <a:spcPts val="0"/>
              </a:spcBef>
              <a:spcAft>
                <a:spcPts val="0"/>
              </a:spcAft>
              <a:buClr>
                <a:srgbClr val="000000"/>
              </a:buClr>
              <a:buSzPts val="2800"/>
              <a:buFont typeface="Arial"/>
              <a:buNone/>
            </a:pPr>
            <a:endParaRPr sz="2800" b="0" i="0" u="none" strike="noStrike" cap="none" dirty="0">
              <a:solidFill>
                <a:srgbClr val="333333"/>
              </a:solidFill>
              <a:latin typeface="Calibri"/>
              <a:ea typeface="Calibri"/>
              <a:cs typeface="Calibri"/>
              <a:sym typeface="Calibri"/>
            </a:endParaRPr>
          </a:p>
          <a:p>
            <a:pPr marL="7429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Your role</a:t>
            </a:r>
            <a:endParaRPr sz="2700" b="0" i="0" u="none" strike="noStrike" cap="none" dirty="0">
              <a:solidFill>
                <a:srgbClr val="333333"/>
              </a:solidFill>
              <a:latin typeface="Calibri"/>
              <a:ea typeface="Calibri"/>
              <a:cs typeface="Calibri"/>
              <a:sym typeface="Calibri"/>
            </a:endParaRPr>
          </a:p>
          <a:p>
            <a:pPr marL="7556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Brief Credentials/Background</a:t>
            </a:r>
            <a:endParaRPr sz="2700" b="0" i="0" u="none" strike="noStrike" cap="none" dirty="0">
              <a:solidFill>
                <a:srgbClr val="333333"/>
              </a:solidFill>
              <a:latin typeface="Calibri"/>
              <a:ea typeface="Calibri"/>
              <a:cs typeface="Calibri"/>
              <a:sym typeface="Calibri"/>
            </a:endParaRPr>
          </a:p>
          <a:p>
            <a:pPr marL="7556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Something relatable/Passionate about</a:t>
            </a:r>
            <a:endParaRPr sz="2700" b="0" i="0" u="none" strike="noStrike" cap="none" dirty="0">
              <a:solidFill>
                <a:srgbClr val="333333"/>
              </a:solidFill>
              <a:latin typeface="Calibri"/>
              <a:ea typeface="Calibri"/>
              <a:cs typeface="Calibri"/>
              <a:sym typeface="Calibri"/>
            </a:endParaRPr>
          </a:p>
          <a:p>
            <a:pPr marL="7556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Something Fun to build rapport</a:t>
            </a:r>
            <a:endParaRPr sz="2700" b="0" i="0" u="none" strike="noStrike" cap="none" dirty="0">
              <a:solidFill>
                <a:srgbClr val="333333"/>
              </a:solidFill>
              <a:latin typeface="Calibri"/>
              <a:ea typeface="Calibri"/>
              <a:cs typeface="Calibri"/>
              <a:sym typeface="Calibri"/>
            </a:endParaRPr>
          </a:p>
          <a:p>
            <a:pPr marL="0" marR="0" lvl="0" indent="0" algn="l" rtl="0">
              <a:lnSpc>
                <a:spcPct val="126000"/>
              </a:lnSpc>
              <a:spcBef>
                <a:spcPts val="0"/>
              </a:spcBef>
              <a:spcAft>
                <a:spcPts val="0"/>
              </a:spcAft>
              <a:buClr>
                <a:srgbClr val="000000"/>
              </a:buClr>
              <a:buSzPts val="2700"/>
              <a:buFont typeface="Arial"/>
              <a:buNone/>
            </a:pPr>
            <a:endParaRPr sz="2700" b="0" i="0" u="none" strike="noStrike" cap="none" dirty="0">
              <a:solidFill>
                <a:srgbClr val="333333"/>
              </a:solidFill>
              <a:latin typeface="Calibri"/>
              <a:ea typeface="Calibri"/>
              <a:cs typeface="Calibri"/>
              <a:sym typeface="Calibri"/>
            </a:endParaRPr>
          </a:p>
        </p:txBody>
      </p:sp>
      <p:sp>
        <p:nvSpPr>
          <p:cNvPr id="1214" name="Google Shape;1214;g3f7e257a872_1_15"/>
          <p:cNvSpPr txBox="1"/>
          <p:nvPr/>
        </p:nvSpPr>
        <p:spPr>
          <a:xfrm>
            <a:off x="284887" y="5642807"/>
            <a:ext cx="4388700" cy="520800"/>
          </a:xfrm>
          <a:prstGeom prst="rect">
            <a:avLst/>
          </a:prstGeom>
          <a:noFill/>
          <a:ln>
            <a:noFill/>
          </a:ln>
        </p:spPr>
        <p:txBody>
          <a:bodyPr spcFirstLastPara="1" wrap="square" lIns="0" tIns="0" rIns="0" bIns="0" anchor="t" anchorCtr="0">
            <a:spAutoFit/>
          </a:bodyPr>
          <a:lstStyle/>
          <a:p>
            <a:pPr marL="0" marR="0" lvl="0" indent="0" algn="ctr" rtl="0">
              <a:lnSpc>
                <a:spcPct val="72000"/>
              </a:lnSpc>
              <a:spcBef>
                <a:spcPts val="0"/>
              </a:spcBef>
              <a:spcAft>
                <a:spcPts val="0"/>
              </a:spcAft>
              <a:buClr>
                <a:srgbClr val="000000"/>
              </a:buClr>
              <a:buSzPts val="4700"/>
              <a:buFont typeface="Arial"/>
              <a:buNone/>
            </a:pPr>
            <a:r>
              <a:rPr lang="en-US" sz="4700" b="1" i="0" u="none" strike="noStrike" cap="none">
                <a:solidFill>
                  <a:schemeClr val="accent4"/>
                </a:solidFill>
                <a:latin typeface="Calibri"/>
                <a:ea typeface="Calibri"/>
                <a:cs typeface="Calibri"/>
                <a:sym typeface="Calibri"/>
              </a:rPr>
              <a:t>Facilitator Name</a:t>
            </a:r>
            <a:endParaRPr sz="900" b="0" i="0" u="none" strike="noStrike" cap="none">
              <a:solidFill>
                <a:schemeClr val="accent4"/>
              </a:solidFill>
              <a:latin typeface="Arial"/>
              <a:ea typeface="Arial"/>
              <a:cs typeface="Arial"/>
              <a:sym typeface="Arial"/>
            </a:endParaRPr>
          </a:p>
        </p:txBody>
      </p:sp>
      <p:sp>
        <p:nvSpPr>
          <p:cNvPr id="1215" name="Google Shape;1215;g3f7e257a872_1_15"/>
          <p:cNvSpPr txBox="1"/>
          <p:nvPr/>
        </p:nvSpPr>
        <p:spPr>
          <a:xfrm>
            <a:off x="5552827" y="403940"/>
            <a:ext cx="6537600" cy="8157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Clr>
                <a:srgbClr val="000000"/>
              </a:buClr>
              <a:buSzPts val="5300"/>
              <a:buFont typeface="Arial"/>
              <a:buNone/>
            </a:pPr>
            <a:r>
              <a:rPr lang="en-US" sz="5300" b="1" i="0" u="none" strike="noStrike" cap="none">
                <a:solidFill>
                  <a:schemeClr val="dk1"/>
                </a:solidFill>
                <a:latin typeface="Calibri"/>
                <a:ea typeface="Calibri"/>
                <a:cs typeface="Calibri"/>
                <a:sym typeface="Calibri"/>
              </a:rPr>
              <a:t>Meet the Facilitator</a:t>
            </a:r>
            <a:endParaRPr sz="900" b="0" i="0" u="none" strike="noStrike" cap="none">
              <a:solidFill>
                <a:srgbClr val="000000"/>
              </a:solidFill>
              <a:latin typeface="Arial"/>
              <a:ea typeface="Arial"/>
              <a:cs typeface="Arial"/>
              <a:sym typeface="Arial"/>
            </a:endParaRPr>
          </a:p>
        </p:txBody>
      </p:sp>
      <p:sp>
        <p:nvSpPr>
          <p:cNvPr id="1216" name="Google Shape;1216;g3f7e257a872_1_15"/>
          <p:cNvSpPr/>
          <p:nvPr/>
        </p:nvSpPr>
        <p:spPr>
          <a:xfrm>
            <a:off x="284887" y="824568"/>
            <a:ext cx="4505100" cy="4359300"/>
          </a:xfrm>
          <a:prstGeom prst="rect">
            <a:avLst/>
          </a:prstGeom>
          <a:solidFill>
            <a:srgbClr val="CACACA"/>
          </a:solidFill>
          <a:ln w="16925" cap="flat" cmpd="sng">
            <a:solidFill>
              <a:srgbClr val="6B5000"/>
            </a:solidFill>
            <a:prstDash val="solid"/>
            <a:round/>
            <a:headEnd type="none" w="sm" len="sm"/>
            <a:tailEnd type="none" w="sm" len="sm"/>
          </a:ln>
        </p:spPr>
        <p:txBody>
          <a:bodyPr spcFirstLastPara="1" wrap="square" lIns="60975" tIns="30475" rIns="60975" bIns="3047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217" name="Google Shape;1217;g3f7e257a872_1_15"/>
          <p:cNvSpPr txBox="1"/>
          <p:nvPr/>
        </p:nvSpPr>
        <p:spPr>
          <a:xfrm>
            <a:off x="623233" y="2413000"/>
            <a:ext cx="3828300" cy="831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1" i="0" u="none" strike="noStrike" cap="none">
                <a:solidFill>
                  <a:schemeClr val="dk1"/>
                </a:solidFill>
                <a:latin typeface="Calibri"/>
                <a:ea typeface="Calibri"/>
                <a:cs typeface="Calibri"/>
                <a:sym typeface="Calibri"/>
              </a:rPr>
              <a:t>Insert Facilitator Headshot Photo Here</a:t>
            </a:r>
            <a:endParaRPr sz="9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2"/>
        <p:cNvGrpSpPr/>
        <p:nvPr/>
      </p:nvGrpSpPr>
      <p:grpSpPr>
        <a:xfrm>
          <a:off x="0" y="0"/>
          <a:ext cx="0" cy="0"/>
          <a:chOff x="0" y="0"/>
          <a:chExt cx="0" cy="0"/>
        </a:xfrm>
      </p:grpSpPr>
      <p:sp>
        <p:nvSpPr>
          <p:cNvPr id="1223" name="Google Shape;1223;g3f7e257a872_1_27"/>
          <p:cNvSpPr txBox="1"/>
          <p:nvPr/>
        </p:nvSpPr>
        <p:spPr>
          <a:xfrm>
            <a:off x="328932" y="3163073"/>
            <a:ext cx="4388700" cy="531900"/>
          </a:xfrm>
          <a:prstGeom prst="rect">
            <a:avLst/>
          </a:prstGeom>
          <a:noFill/>
          <a:ln>
            <a:noFill/>
          </a:ln>
        </p:spPr>
        <p:txBody>
          <a:bodyPr spcFirstLastPara="1" wrap="square" lIns="0" tIns="0" rIns="0" bIns="0" anchor="t" anchorCtr="0">
            <a:spAutoFit/>
          </a:bodyPr>
          <a:lstStyle/>
          <a:p>
            <a:pPr marL="0" marR="0" lvl="0" indent="0" algn="ctr" rtl="0">
              <a:lnSpc>
                <a:spcPct val="72000"/>
              </a:lnSpc>
              <a:spcBef>
                <a:spcPts val="0"/>
              </a:spcBef>
              <a:spcAft>
                <a:spcPts val="0"/>
              </a:spcAft>
              <a:buClr>
                <a:srgbClr val="000000"/>
              </a:buClr>
              <a:buSzPts val="4700"/>
              <a:buFont typeface="Arial"/>
              <a:buNone/>
            </a:pPr>
            <a:r>
              <a:rPr lang="en-US" sz="4800" b="1" i="0" u="none" strike="noStrike" cap="none">
                <a:solidFill>
                  <a:schemeClr val="accent4"/>
                </a:solidFill>
                <a:latin typeface="Arial"/>
                <a:ea typeface="Arial"/>
                <a:cs typeface="Arial"/>
                <a:sym typeface="Arial"/>
              </a:rPr>
              <a:t>All About Me</a:t>
            </a:r>
            <a:endParaRPr sz="4800" b="0" i="0" u="none" strike="noStrike" cap="none">
              <a:solidFill>
                <a:schemeClr val="accent4"/>
              </a:solidFill>
              <a:latin typeface="Arial"/>
              <a:ea typeface="Arial"/>
              <a:cs typeface="Arial"/>
              <a:sym typeface="Arial"/>
            </a:endParaRPr>
          </a:p>
        </p:txBody>
      </p:sp>
      <p:sp>
        <p:nvSpPr>
          <p:cNvPr id="1224" name="Google Shape;1224;g3f7e257a872_1_27"/>
          <p:cNvSpPr/>
          <p:nvPr/>
        </p:nvSpPr>
        <p:spPr>
          <a:xfrm>
            <a:off x="5522789" y="287867"/>
            <a:ext cx="6340500" cy="6282000"/>
          </a:xfrm>
          <a:prstGeom prst="rect">
            <a:avLst/>
          </a:prstGeom>
          <a:solidFill>
            <a:srgbClr val="CACACA"/>
          </a:solidFill>
          <a:ln w="16925" cap="flat" cmpd="sng">
            <a:solidFill>
              <a:srgbClr val="6B5000"/>
            </a:solidFill>
            <a:prstDash val="solid"/>
            <a:round/>
            <a:headEnd type="none" w="sm" len="sm"/>
            <a:tailEnd type="none" w="sm" len="sm"/>
          </a:ln>
        </p:spPr>
        <p:txBody>
          <a:bodyPr spcFirstLastPara="1" wrap="square" lIns="60975" tIns="30475" rIns="60975" bIns="3047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225" name="Google Shape;1225;g3f7e257a872_1_27"/>
          <p:cNvSpPr txBox="1"/>
          <p:nvPr/>
        </p:nvSpPr>
        <p:spPr>
          <a:xfrm>
            <a:off x="6273800" y="2970411"/>
            <a:ext cx="4876800" cy="831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1" i="0" u="none" strike="noStrike" cap="none">
                <a:solidFill>
                  <a:schemeClr val="dk1"/>
                </a:solidFill>
                <a:latin typeface="Arial"/>
                <a:ea typeface="Arial"/>
                <a:cs typeface="Arial"/>
                <a:sym typeface="Arial"/>
              </a:rPr>
              <a:t>Insert Facilitator 1 Family/Pet Photo Here (optional)</a:t>
            </a:r>
            <a:endParaRPr sz="900" b="0" i="0" u="none" strike="noStrike" cap="none">
              <a:solidFill>
                <a:srgbClr val="000000"/>
              </a:solidFill>
              <a:latin typeface="Arial"/>
              <a:ea typeface="Arial"/>
              <a:cs typeface="Arial"/>
              <a:sym typeface="Arial"/>
            </a:endParaRPr>
          </a:p>
        </p:txBody>
      </p:sp>
      <p:grpSp>
        <p:nvGrpSpPr>
          <p:cNvPr id="1226" name="Google Shape;1226;g3f7e257a872_1_27"/>
          <p:cNvGrpSpPr/>
          <p:nvPr/>
        </p:nvGrpSpPr>
        <p:grpSpPr>
          <a:xfrm>
            <a:off x="5162145" y="-96443"/>
            <a:ext cx="70270" cy="6954577"/>
            <a:chOff x="0" y="-38100"/>
            <a:chExt cx="74700" cy="2747433"/>
          </a:xfrm>
        </p:grpSpPr>
        <p:sp>
          <p:nvSpPr>
            <p:cNvPr id="1227" name="Google Shape;1227;g3f7e257a872_1_27"/>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A7A9AC"/>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1228" name="Google Shape;1228;g3f7e257a872_1_27"/>
            <p:cNvSpPr txBox="1"/>
            <p:nvPr/>
          </p:nvSpPr>
          <p:spPr>
            <a:xfrm>
              <a:off x="0" y="-38100"/>
              <a:ext cx="74700" cy="2747400"/>
            </a:xfrm>
            <a:prstGeom prst="rect">
              <a:avLst/>
            </a:prstGeom>
            <a:solidFill>
              <a:srgbClr val="A7A9AC"/>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3"/>
        <p:cNvGrpSpPr/>
        <p:nvPr/>
      </p:nvGrpSpPr>
      <p:grpSpPr>
        <a:xfrm>
          <a:off x="0" y="0"/>
          <a:ext cx="0" cy="0"/>
          <a:chOff x="0" y="0"/>
          <a:chExt cx="0" cy="0"/>
        </a:xfrm>
      </p:grpSpPr>
      <p:grpSp>
        <p:nvGrpSpPr>
          <p:cNvPr id="1234" name="Google Shape;1234;g3f7e257a872_1_37"/>
          <p:cNvGrpSpPr/>
          <p:nvPr/>
        </p:nvGrpSpPr>
        <p:grpSpPr>
          <a:xfrm>
            <a:off x="5078086" y="-96443"/>
            <a:ext cx="70270" cy="6954577"/>
            <a:chOff x="0" y="-38100"/>
            <a:chExt cx="74700" cy="2747433"/>
          </a:xfrm>
        </p:grpSpPr>
        <p:sp>
          <p:nvSpPr>
            <p:cNvPr id="1235" name="Google Shape;1235;g3f7e257a872_1_37"/>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lt2"/>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1236" name="Google Shape;1236;g3f7e257a872_1_37"/>
            <p:cNvSpPr txBox="1"/>
            <p:nvPr/>
          </p:nvSpPr>
          <p:spPr>
            <a:xfrm>
              <a:off x="0" y="-38100"/>
              <a:ext cx="74700" cy="2747400"/>
            </a:xfrm>
            <a:prstGeom prst="rect">
              <a:avLst/>
            </a:prstGeom>
            <a:solidFill>
              <a:schemeClr val="lt2"/>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1237" name="Google Shape;1237;g3f7e257a872_1_37"/>
          <p:cNvSpPr txBox="1"/>
          <p:nvPr/>
        </p:nvSpPr>
        <p:spPr>
          <a:xfrm>
            <a:off x="5552827" y="1503089"/>
            <a:ext cx="6440700" cy="3781100"/>
          </a:xfrm>
          <a:prstGeom prst="rect">
            <a:avLst/>
          </a:prstGeom>
          <a:noFill/>
          <a:ln>
            <a:noFill/>
          </a:ln>
        </p:spPr>
        <p:txBody>
          <a:bodyPr spcFirstLastPara="1" wrap="square" lIns="0" tIns="0" rIns="0" bIns="0" anchor="t" anchorCtr="0">
            <a:spAutoFit/>
          </a:bodyPr>
          <a:lstStyle/>
          <a:p>
            <a:pPr marL="0" marR="0" lvl="0" indent="0" algn="l" rtl="0">
              <a:lnSpc>
                <a:spcPct val="112000"/>
              </a:lnSpc>
              <a:spcBef>
                <a:spcPts val="0"/>
              </a:spcBef>
              <a:spcAft>
                <a:spcPts val="0"/>
              </a:spcAft>
              <a:buClr>
                <a:srgbClr val="000000"/>
              </a:buClr>
              <a:buSzPts val="3600"/>
              <a:buFont typeface="Arial"/>
              <a:buNone/>
            </a:pPr>
            <a:r>
              <a:rPr lang="en-US" sz="3600" b="0" i="0" u="none" strike="noStrike" cap="none" dirty="0">
                <a:solidFill>
                  <a:schemeClr val="accent2"/>
                </a:solidFill>
                <a:latin typeface="Calibri"/>
                <a:ea typeface="Calibri"/>
                <a:cs typeface="Calibri"/>
                <a:sym typeface="Calibri"/>
              </a:rPr>
              <a:t>All about me …</a:t>
            </a:r>
            <a:endParaRPr sz="1200" b="0" i="0" u="none" strike="noStrike" cap="none" dirty="0">
              <a:solidFill>
                <a:schemeClr val="accent2"/>
              </a:solidFill>
              <a:latin typeface="Arial"/>
              <a:ea typeface="Arial"/>
              <a:cs typeface="Arial"/>
              <a:sym typeface="Arial"/>
            </a:endParaRPr>
          </a:p>
          <a:p>
            <a:pPr marL="0" marR="0" lvl="0" indent="0" algn="l" rtl="0">
              <a:lnSpc>
                <a:spcPct val="126000"/>
              </a:lnSpc>
              <a:spcBef>
                <a:spcPts val="0"/>
              </a:spcBef>
              <a:spcAft>
                <a:spcPts val="0"/>
              </a:spcAft>
              <a:buClr>
                <a:srgbClr val="000000"/>
              </a:buClr>
              <a:buSzPts val="2800"/>
              <a:buFont typeface="Arial"/>
              <a:buNone/>
            </a:pPr>
            <a:endParaRPr sz="2800" b="0" i="0" u="none" strike="noStrike" cap="none" dirty="0">
              <a:solidFill>
                <a:srgbClr val="333333"/>
              </a:solidFill>
              <a:latin typeface="Calibri"/>
              <a:ea typeface="Calibri"/>
              <a:cs typeface="Calibri"/>
              <a:sym typeface="Calibri"/>
            </a:endParaRPr>
          </a:p>
          <a:p>
            <a:pPr marL="7429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Your role</a:t>
            </a:r>
            <a:endParaRPr sz="2700" b="0" i="0" u="none" strike="noStrike" cap="none" dirty="0">
              <a:solidFill>
                <a:srgbClr val="333333"/>
              </a:solidFill>
              <a:latin typeface="Calibri"/>
              <a:ea typeface="Calibri"/>
              <a:cs typeface="Calibri"/>
              <a:sym typeface="Calibri"/>
            </a:endParaRPr>
          </a:p>
          <a:p>
            <a:pPr marL="7556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Brief Credentials/Background</a:t>
            </a:r>
            <a:endParaRPr sz="2700" b="0" i="0" u="none" strike="noStrike" cap="none" dirty="0">
              <a:solidFill>
                <a:srgbClr val="333333"/>
              </a:solidFill>
              <a:latin typeface="Calibri"/>
              <a:ea typeface="Calibri"/>
              <a:cs typeface="Calibri"/>
              <a:sym typeface="Calibri"/>
            </a:endParaRPr>
          </a:p>
          <a:p>
            <a:pPr marL="7556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Something relatable/Passionate about</a:t>
            </a:r>
            <a:endParaRPr sz="2700" b="0" i="0" u="none" strike="noStrike" cap="none" dirty="0">
              <a:solidFill>
                <a:srgbClr val="333333"/>
              </a:solidFill>
              <a:latin typeface="Calibri"/>
              <a:ea typeface="Calibri"/>
              <a:cs typeface="Calibri"/>
              <a:sym typeface="Calibri"/>
            </a:endParaRPr>
          </a:p>
          <a:p>
            <a:pPr marL="755650" marR="0" lvl="1" indent="-457200" algn="l" rtl="0">
              <a:lnSpc>
                <a:spcPct val="126000"/>
              </a:lnSpc>
              <a:spcBef>
                <a:spcPts val="0"/>
              </a:spcBef>
              <a:spcAft>
                <a:spcPts val="0"/>
              </a:spcAft>
              <a:buClr>
                <a:srgbClr val="333333"/>
              </a:buClr>
              <a:buSzPts val="2700"/>
              <a:buFont typeface="Arial" panose="020B0604020202020204" pitchFamily="34" charset="0"/>
              <a:buChar char="•"/>
            </a:pPr>
            <a:r>
              <a:rPr lang="en-US" sz="2700" b="0" i="0" u="none" strike="noStrike" cap="none" dirty="0">
                <a:solidFill>
                  <a:srgbClr val="333333"/>
                </a:solidFill>
                <a:latin typeface="Calibri"/>
                <a:ea typeface="Calibri"/>
                <a:cs typeface="Calibri"/>
                <a:sym typeface="Calibri"/>
              </a:rPr>
              <a:t>Something Fun to build rapport</a:t>
            </a:r>
            <a:endParaRPr sz="2700" b="0" i="0" u="none" strike="noStrike" cap="none" dirty="0">
              <a:solidFill>
                <a:srgbClr val="333333"/>
              </a:solidFill>
              <a:latin typeface="Calibri"/>
              <a:ea typeface="Calibri"/>
              <a:cs typeface="Calibri"/>
              <a:sym typeface="Calibri"/>
            </a:endParaRPr>
          </a:p>
          <a:p>
            <a:pPr marL="0" marR="0" lvl="0" indent="0" algn="l" rtl="0">
              <a:lnSpc>
                <a:spcPct val="126000"/>
              </a:lnSpc>
              <a:spcBef>
                <a:spcPts val="0"/>
              </a:spcBef>
              <a:spcAft>
                <a:spcPts val="0"/>
              </a:spcAft>
              <a:buClr>
                <a:srgbClr val="000000"/>
              </a:buClr>
              <a:buSzPts val="2700"/>
              <a:buFont typeface="Arial"/>
              <a:buNone/>
            </a:pPr>
            <a:endParaRPr sz="2700" b="0" i="0" u="none" strike="noStrike" cap="none" dirty="0">
              <a:solidFill>
                <a:srgbClr val="333333"/>
              </a:solidFill>
              <a:latin typeface="Calibri"/>
              <a:ea typeface="Calibri"/>
              <a:cs typeface="Calibri"/>
              <a:sym typeface="Calibri"/>
            </a:endParaRPr>
          </a:p>
        </p:txBody>
      </p:sp>
      <p:sp>
        <p:nvSpPr>
          <p:cNvPr id="1238" name="Google Shape;1238;g3f7e257a872_1_37"/>
          <p:cNvSpPr txBox="1"/>
          <p:nvPr/>
        </p:nvSpPr>
        <p:spPr>
          <a:xfrm>
            <a:off x="284887" y="5642807"/>
            <a:ext cx="4388700" cy="520800"/>
          </a:xfrm>
          <a:prstGeom prst="rect">
            <a:avLst/>
          </a:prstGeom>
          <a:noFill/>
          <a:ln>
            <a:noFill/>
          </a:ln>
        </p:spPr>
        <p:txBody>
          <a:bodyPr spcFirstLastPara="1" wrap="square" lIns="0" tIns="0" rIns="0" bIns="0" anchor="t" anchorCtr="0">
            <a:spAutoFit/>
          </a:bodyPr>
          <a:lstStyle/>
          <a:p>
            <a:pPr marL="0" marR="0" lvl="0" indent="0" algn="ctr" rtl="0">
              <a:lnSpc>
                <a:spcPct val="72000"/>
              </a:lnSpc>
              <a:spcBef>
                <a:spcPts val="0"/>
              </a:spcBef>
              <a:spcAft>
                <a:spcPts val="0"/>
              </a:spcAft>
              <a:buClr>
                <a:srgbClr val="000000"/>
              </a:buClr>
              <a:buSzPts val="4700"/>
              <a:buFont typeface="Arial"/>
              <a:buNone/>
            </a:pPr>
            <a:r>
              <a:rPr lang="en-US" sz="4700" b="1" i="0" u="none" strike="noStrike" cap="none">
                <a:solidFill>
                  <a:schemeClr val="accent4"/>
                </a:solidFill>
                <a:latin typeface="Calibri"/>
                <a:ea typeface="Calibri"/>
                <a:cs typeface="Calibri"/>
                <a:sym typeface="Calibri"/>
              </a:rPr>
              <a:t>Facilitator Name</a:t>
            </a:r>
            <a:endParaRPr sz="900" b="0" i="0" u="none" strike="noStrike" cap="none">
              <a:solidFill>
                <a:schemeClr val="accent4"/>
              </a:solidFill>
              <a:latin typeface="Arial"/>
              <a:ea typeface="Arial"/>
              <a:cs typeface="Arial"/>
              <a:sym typeface="Arial"/>
            </a:endParaRPr>
          </a:p>
        </p:txBody>
      </p:sp>
      <p:sp>
        <p:nvSpPr>
          <p:cNvPr id="1239" name="Google Shape;1239;g3f7e257a872_1_37"/>
          <p:cNvSpPr txBox="1"/>
          <p:nvPr/>
        </p:nvSpPr>
        <p:spPr>
          <a:xfrm>
            <a:off x="5552827" y="403940"/>
            <a:ext cx="6537600" cy="8157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Clr>
                <a:srgbClr val="000000"/>
              </a:buClr>
              <a:buSzPts val="5300"/>
              <a:buFont typeface="Arial"/>
              <a:buNone/>
            </a:pPr>
            <a:r>
              <a:rPr lang="en-US" sz="5300" b="1" i="0" u="none" strike="noStrike" cap="none">
                <a:solidFill>
                  <a:schemeClr val="dk1"/>
                </a:solidFill>
                <a:latin typeface="Calibri"/>
                <a:ea typeface="Calibri"/>
                <a:cs typeface="Calibri"/>
                <a:sym typeface="Calibri"/>
              </a:rPr>
              <a:t>Meet the Facilitator</a:t>
            </a:r>
            <a:endParaRPr sz="900" b="0" i="0" u="none" strike="noStrike" cap="none">
              <a:solidFill>
                <a:srgbClr val="000000"/>
              </a:solidFill>
              <a:latin typeface="Arial"/>
              <a:ea typeface="Arial"/>
              <a:cs typeface="Arial"/>
              <a:sym typeface="Arial"/>
            </a:endParaRPr>
          </a:p>
        </p:txBody>
      </p:sp>
      <p:sp>
        <p:nvSpPr>
          <p:cNvPr id="1240" name="Google Shape;1240;g3f7e257a872_1_37"/>
          <p:cNvSpPr/>
          <p:nvPr/>
        </p:nvSpPr>
        <p:spPr>
          <a:xfrm>
            <a:off x="284887" y="824568"/>
            <a:ext cx="4505100" cy="4359300"/>
          </a:xfrm>
          <a:prstGeom prst="rect">
            <a:avLst/>
          </a:prstGeom>
          <a:solidFill>
            <a:srgbClr val="CACACA"/>
          </a:solidFill>
          <a:ln w="16925" cap="flat" cmpd="sng">
            <a:solidFill>
              <a:srgbClr val="6B5000"/>
            </a:solidFill>
            <a:prstDash val="solid"/>
            <a:round/>
            <a:headEnd type="none" w="sm" len="sm"/>
            <a:tailEnd type="none" w="sm" len="sm"/>
          </a:ln>
        </p:spPr>
        <p:txBody>
          <a:bodyPr spcFirstLastPara="1" wrap="square" lIns="60975" tIns="30475" rIns="60975" bIns="3047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241" name="Google Shape;1241;g3f7e257a872_1_37"/>
          <p:cNvSpPr txBox="1"/>
          <p:nvPr/>
        </p:nvSpPr>
        <p:spPr>
          <a:xfrm>
            <a:off x="623233" y="2413000"/>
            <a:ext cx="3828300" cy="831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1" i="0" u="none" strike="noStrike" cap="none">
                <a:solidFill>
                  <a:schemeClr val="dk1"/>
                </a:solidFill>
                <a:latin typeface="Calibri"/>
                <a:ea typeface="Calibri"/>
                <a:cs typeface="Calibri"/>
                <a:sym typeface="Calibri"/>
              </a:rPr>
              <a:t>Insert Facilitator Headshot Photo Here</a:t>
            </a:r>
            <a:endParaRPr sz="9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6"/>
        <p:cNvGrpSpPr/>
        <p:nvPr/>
      </p:nvGrpSpPr>
      <p:grpSpPr>
        <a:xfrm>
          <a:off x="0" y="0"/>
          <a:ext cx="0" cy="0"/>
          <a:chOff x="0" y="0"/>
          <a:chExt cx="0" cy="0"/>
        </a:xfrm>
      </p:grpSpPr>
      <p:sp>
        <p:nvSpPr>
          <p:cNvPr id="1247" name="Google Shape;1247;g3f7e257a872_1_49"/>
          <p:cNvSpPr txBox="1"/>
          <p:nvPr/>
        </p:nvSpPr>
        <p:spPr>
          <a:xfrm>
            <a:off x="328932" y="3163073"/>
            <a:ext cx="4388700" cy="531900"/>
          </a:xfrm>
          <a:prstGeom prst="rect">
            <a:avLst/>
          </a:prstGeom>
          <a:noFill/>
          <a:ln>
            <a:noFill/>
          </a:ln>
        </p:spPr>
        <p:txBody>
          <a:bodyPr spcFirstLastPara="1" wrap="square" lIns="0" tIns="0" rIns="0" bIns="0" anchor="t" anchorCtr="0">
            <a:spAutoFit/>
          </a:bodyPr>
          <a:lstStyle/>
          <a:p>
            <a:pPr marL="0" marR="0" lvl="0" indent="0" algn="ctr" rtl="0">
              <a:lnSpc>
                <a:spcPct val="72000"/>
              </a:lnSpc>
              <a:spcBef>
                <a:spcPts val="0"/>
              </a:spcBef>
              <a:spcAft>
                <a:spcPts val="0"/>
              </a:spcAft>
              <a:buClr>
                <a:srgbClr val="000000"/>
              </a:buClr>
              <a:buSzPts val="4700"/>
              <a:buFont typeface="Arial"/>
              <a:buNone/>
            </a:pPr>
            <a:r>
              <a:rPr lang="en-US" sz="4800" b="1" i="0" u="none" strike="noStrike" cap="none">
                <a:solidFill>
                  <a:schemeClr val="accent4"/>
                </a:solidFill>
                <a:latin typeface="Arial"/>
                <a:ea typeface="Arial"/>
                <a:cs typeface="Arial"/>
                <a:sym typeface="Arial"/>
              </a:rPr>
              <a:t>All About Me</a:t>
            </a:r>
            <a:endParaRPr sz="4800" b="0" i="0" u="none" strike="noStrike" cap="none">
              <a:solidFill>
                <a:schemeClr val="accent4"/>
              </a:solidFill>
              <a:latin typeface="Arial"/>
              <a:ea typeface="Arial"/>
              <a:cs typeface="Arial"/>
              <a:sym typeface="Arial"/>
            </a:endParaRPr>
          </a:p>
        </p:txBody>
      </p:sp>
      <p:sp>
        <p:nvSpPr>
          <p:cNvPr id="1248" name="Google Shape;1248;g3f7e257a872_1_49"/>
          <p:cNvSpPr/>
          <p:nvPr/>
        </p:nvSpPr>
        <p:spPr>
          <a:xfrm>
            <a:off x="5522789" y="287867"/>
            <a:ext cx="6340500" cy="6282000"/>
          </a:xfrm>
          <a:prstGeom prst="rect">
            <a:avLst/>
          </a:prstGeom>
          <a:solidFill>
            <a:srgbClr val="CACACA"/>
          </a:solidFill>
          <a:ln w="16925" cap="flat" cmpd="sng">
            <a:solidFill>
              <a:srgbClr val="6B5000"/>
            </a:solidFill>
            <a:prstDash val="solid"/>
            <a:round/>
            <a:headEnd type="none" w="sm" len="sm"/>
            <a:tailEnd type="none" w="sm" len="sm"/>
          </a:ln>
        </p:spPr>
        <p:txBody>
          <a:bodyPr spcFirstLastPara="1" wrap="square" lIns="60975" tIns="30475" rIns="60975" bIns="30475"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249" name="Google Shape;1249;g3f7e257a872_1_49"/>
          <p:cNvSpPr txBox="1"/>
          <p:nvPr/>
        </p:nvSpPr>
        <p:spPr>
          <a:xfrm>
            <a:off x="6273800" y="2970411"/>
            <a:ext cx="4876800" cy="8313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2700"/>
              <a:buFont typeface="Arial"/>
              <a:buNone/>
            </a:pPr>
            <a:r>
              <a:rPr lang="en-US" sz="2700" b="1" i="0" u="none" strike="noStrike" cap="none">
                <a:solidFill>
                  <a:schemeClr val="dk1"/>
                </a:solidFill>
                <a:latin typeface="Arial"/>
                <a:ea typeface="Arial"/>
                <a:cs typeface="Arial"/>
                <a:sym typeface="Arial"/>
              </a:rPr>
              <a:t>Insert Facilitator 1 Family/Pet Photo Here (optional)</a:t>
            </a:r>
            <a:endParaRPr sz="900" b="0" i="0" u="none" strike="noStrike" cap="none">
              <a:solidFill>
                <a:srgbClr val="000000"/>
              </a:solidFill>
              <a:latin typeface="Arial"/>
              <a:ea typeface="Arial"/>
              <a:cs typeface="Arial"/>
              <a:sym typeface="Arial"/>
            </a:endParaRPr>
          </a:p>
        </p:txBody>
      </p:sp>
      <p:grpSp>
        <p:nvGrpSpPr>
          <p:cNvPr id="1250" name="Google Shape;1250;g3f7e257a872_1_49"/>
          <p:cNvGrpSpPr/>
          <p:nvPr/>
        </p:nvGrpSpPr>
        <p:grpSpPr>
          <a:xfrm>
            <a:off x="5162145" y="-96443"/>
            <a:ext cx="70270" cy="6954577"/>
            <a:chOff x="0" y="-38100"/>
            <a:chExt cx="74700" cy="2747433"/>
          </a:xfrm>
        </p:grpSpPr>
        <p:sp>
          <p:nvSpPr>
            <p:cNvPr id="1251" name="Google Shape;1251;g3f7e257a872_1_49"/>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A7A9AC"/>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1252" name="Google Shape;1252;g3f7e257a872_1_49"/>
            <p:cNvSpPr txBox="1"/>
            <p:nvPr/>
          </p:nvSpPr>
          <p:spPr>
            <a:xfrm>
              <a:off x="0" y="-38100"/>
              <a:ext cx="74700" cy="2747400"/>
            </a:xfrm>
            <a:prstGeom prst="rect">
              <a:avLst/>
            </a:prstGeom>
            <a:solidFill>
              <a:srgbClr val="A7A9AC"/>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6"/>
        <p:cNvGrpSpPr/>
        <p:nvPr/>
      </p:nvGrpSpPr>
      <p:grpSpPr>
        <a:xfrm>
          <a:off x="0" y="0"/>
          <a:ext cx="0" cy="0"/>
          <a:chOff x="0" y="0"/>
          <a:chExt cx="0" cy="0"/>
        </a:xfrm>
      </p:grpSpPr>
      <p:grpSp>
        <p:nvGrpSpPr>
          <p:cNvPr id="1257" name="Google Shape;1257;p44"/>
          <p:cNvGrpSpPr/>
          <p:nvPr/>
        </p:nvGrpSpPr>
        <p:grpSpPr>
          <a:xfrm>
            <a:off x="5841332" y="-96669"/>
            <a:ext cx="67100" cy="6954669"/>
            <a:chOff x="0" y="-38100"/>
            <a:chExt cx="74700" cy="2747433"/>
          </a:xfrm>
        </p:grpSpPr>
        <p:sp>
          <p:nvSpPr>
            <p:cNvPr id="1258" name="Google Shape;1258;p44"/>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accent4"/>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900"/>
                <a:buFont typeface="Arial"/>
                <a:buNone/>
              </a:pPr>
              <a:endParaRPr sz="1200" b="0" i="0" u="none" strike="noStrike" cap="none">
                <a:solidFill>
                  <a:srgbClr val="000000"/>
                </a:solidFill>
                <a:latin typeface="Calibri"/>
                <a:ea typeface="Calibri"/>
                <a:cs typeface="Calibri"/>
                <a:sym typeface="Calibri"/>
              </a:endParaRPr>
            </a:p>
          </p:txBody>
        </p:sp>
        <p:sp>
          <p:nvSpPr>
            <p:cNvPr id="1259" name="Google Shape;1259;p44"/>
            <p:cNvSpPr txBox="1"/>
            <p:nvPr/>
          </p:nvSpPr>
          <p:spPr>
            <a:xfrm>
              <a:off x="0" y="-38100"/>
              <a:ext cx="74700" cy="2747400"/>
            </a:xfrm>
            <a:prstGeom prst="rect">
              <a:avLst/>
            </a:prstGeom>
            <a:solidFill>
              <a:schemeClr val="accent4"/>
            </a:solid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900"/>
                <a:buFont typeface="Arial"/>
                <a:buNone/>
              </a:pPr>
              <a:endParaRPr sz="1200" b="0" i="0" u="none" strike="noStrike" cap="none">
                <a:solidFill>
                  <a:srgbClr val="000000"/>
                </a:solidFill>
                <a:latin typeface="Calibri"/>
                <a:ea typeface="Calibri"/>
                <a:cs typeface="Calibri"/>
                <a:sym typeface="Calibri"/>
              </a:endParaRPr>
            </a:p>
          </p:txBody>
        </p:sp>
      </p:grpSp>
      <p:sp>
        <p:nvSpPr>
          <p:cNvPr id="1260" name="Google Shape;1260;p44"/>
          <p:cNvSpPr txBox="1"/>
          <p:nvPr/>
        </p:nvSpPr>
        <p:spPr>
          <a:xfrm>
            <a:off x="6028886" y="1883167"/>
            <a:ext cx="6163114" cy="276998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000"/>
              <a:buFont typeface="Arial"/>
              <a:buNone/>
            </a:pPr>
            <a:r>
              <a:rPr lang="en-US" sz="6000" b="1" i="0" u="none" strike="noStrike" cap="none" dirty="0">
                <a:solidFill>
                  <a:srgbClr val="000000"/>
                </a:solidFill>
                <a:latin typeface="Calibri"/>
                <a:ea typeface="Calibri"/>
                <a:cs typeface="Calibri"/>
                <a:sym typeface="Calibri"/>
              </a:rPr>
              <a:t>Investigations</a:t>
            </a:r>
          </a:p>
          <a:p>
            <a:pPr marL="0" marR="0" lvl="0" indent="0" algn="ctr" rtl="0">
              <a:lnSpc>
                <a:spcPct val="100000"/>
              </a:lnSpc>
              <a:spcBef>
                <a:spcPts val="0"/>
              </a:spcBef>
              <a:spcAft>
                <a:spcPts val="0"/>
              </a:spcAft>
              <a:buClr>
                <a:srgbClr val="000000"/>
              </a:buClr>
              <a:buSzPts val="5000"/>
              <a:buFont typeface="Arial"/>
              <a:buNone/>
            </a:pPr>
            <a:r>
              <a:rPr lang="en-US" sz="6000" b="1">
                <a:latin typeface="Calibri"/>
                <a:ea typeface="Calibri"/>
                <a:cs typeface="Calibri"/>
                <a:sym typeface="Calibri"/>
              </a:rPr>
              <a:t>Week 7</a:t>
            </a:r>
            <a:endParaRPr/>
          </a:p>
          <a:p>
            <a:pPr marL="0" marR="0" lvl="0" indent="0" algn="ctr" rtl="0">
              <a:lnSpc>
                <a:spcPct val="100000"/>
              </a:lnSpc>
              <a:spcBef>
                <a:spcPts val="0"/>
              </a:spcBef>
              <a:spcAft>
                <a:spcPts val="0"/>
              </a:spcAft>
              <a:buClr>
                <a:srgbClr val="000000"/>
              </a:buClr>
              <a:buSzPts val="5000"/>
              <a:buFont typeface="Arial"/>
              <a:buNone/>
            </a:pPr>
            <a:r>
              <a:rPr lang="en-US" sz="6000" b="1" i="0" u="none" strike="noStrike" cap="none" dirty="0">
                <a:solidFill>
                  <a:srgbClr val="000000"/>
                </a:solidFill>
                <a:latin typeface="Calibri"/>
                <a:ea typeface="Calibri"/>
                <a:cs typeface="Calibri"/>
                <a:sym typeface="Calibri"/>
              </a:rPr>
              <a:t>Pre-Test</a:t>
            </a:r>
            <a:endParaRPr sz="6000" b="1" i="0" u="none" strike="noStrike" cap="none" dirty="0">
              <a:solidFill>
                <a:srgbClr val="000000"/>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250352B6-8493-FD9C-1180-806DD3270DD1}"/>
              </a:ext>
            </a:extLst>
          </p:cNvPr>
          <p:cNvPicPr>
            <a:picLocks noChangeAspect="1"/>
          </p:cNvPicPr>
          <p:nvPr/>
        </p:nvPicPr>
        <p:blipFill>
          <a:blip r:embed="rId3"/>
          <a:stretch>
            <a:fillRect/>
          </a:stretch>
        </p:blipFill>
        <p:spPr>
          <a:xfrm>
            <a:off x="1426464" y="1735836"/>
            <a:ext cx="3384804" cy="338480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67"/>
        <p:cNvGrpSpPr/>
        <p:nvPr/>
      </p:nvGrpSpPr>
      <p:grpSpPr>
        <a:xfrm>
          <a:off x="0" y="0"/>
          <a:ext cx="0" cy="0"/>
          <a:chOff x="0" y="0"/>
          <a:chExt cx="0" cy="0"/>
        </a:xfrm>
      </p:grpSpPr>
      <p:sp>
        <p:nvSpPr>
          <p:cNvPr id="1268" name="Google Shape;1268;p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Play"/>
              <a:buNone/>
            </a:pPr>
            <a:endParaRPr/>
          </a:p>
        </p:txBody>
      </p:sp>
      <p:sp>
        <p:nvSpPr>
          <p:cNvPr id="1269" name="Google Shape;1269;p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endParaRPr/>
          </a:p>
        </p:txBody>
      </p:sp>
      <p:pic>
        <p:nvPicPr>
          <p:cNvPr id="1270" name="Google Shape;1270;p1" descr="Person sitting with laptop"/>
          <p:cNvPicPr preferRelativeResize="0"/>
          <p:nvPr/>
        </p:nvPicPr>
        <p:blipFill rotWithShape="1">
          <a:blip r:embed="rId3">
            <a:alphaModFix/>
          </a:blip>
          <a:srcRect/>
          <a:stretch/>
        </p:blipFill>
        <p:spPr>
          <a:xfrm>
            <a:off x="0" y="0"/>
            <a:ext cx="12191999" cy="6858000"/>
          </a:xfrm>
          <a:prstGeom prst="rect">
            <a:avLst/>
          </a:prstGeom>
          <a:noFill/>
          <a:ln>
            <a:noFill/>
          </a:ln>
        </p:spPr>
      </p:pic>
      <p:sp>
        <p:nvSpPr>
          <p:cNvPr id="1271" name="Google Shape;1271;p1"/>
          <p:cNvSpPr/>
          <p:nvPr/>
        </p:nvSpPr>
        <p:spPr>
          <a:xfrm>
            <a:off x="648928" y="5431535"/>
            <a:ext cx="10899059" cy="1116749"/>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272" name="Google Shape;1272;p1"/>
          <p:cNvSpPr txBox="1"/>
          <p:nvPr/>
        </p:nvSpPr>
        <p:spPr>
          <a:xfrm>
            <a:off x="1103375" y="5550627"/>
            <a:ext cx="9985248"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5400" b="1" i="0" u="none" strike="noStrike" cap="none" dirty="0">
                <a:solidFill>
                  <a:schemeClr val="dk1"/>
                </a:solidFill>
                <a:latin typeface="Calibri"/>
                <a:ea typeface="Calibri"/>
                <a:cs typeface="Calibri"/>
                <a:sym typeface="Calibri"/>
              </a:rPr>
              <a:t>WELCOME TO INVESTIGATIONS</a:t>
            </a:r>
            <a:endParaRPr sz="2800" b="0" i="0" u="none" strike="noStrike" cap="none" dirty="0">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289"/>
        <p:cNvGrpSpPr/>
        <p:nvPr/>
      </p:nvGrpSpPr>
      <p:grpSpPr>
        <a:xfrm>
          <a:off x="0" y="0"/>
          <a:ext cx="0" cy="0"/>
          <a:chOff x="0" y="0"/>
          <a:chExt cx="0" cy="0"/>
        </a:xfrm>
      </p:grpSpPr>
      <p:grpSp>
        <p:nvGrpSpPr>
          <p:cNvPr id="1290" name="Google Shape;1290;p2"/>
          <p:cNvGrpSpPr/>
          <p:nvPr/>
        </p:nvGrpSpPr>
        <p:grpSpPr>
          <a:xfrm>
            <a:off x="5078086" y="-96441"/>
            <a:ext cx="189049" cy="6954441"/>
            <a:chOff x="0" y="-38100"/>
            <a:chExt cx="74686" cy="2747433"/>
          </a:xfrm>
        </p:grpSpPr>
        <p:sp>
          <p:nvSpPr>
            <p:cNvPr id="1291" name="Google Shape;1291;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1292" name="Google Shape;1292;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1293" name="Google Shape;1293;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400"/>
              <a:buFont typeface="Arial"/>
              <a:buNone/>
            </a:pPr>
            <a:r>
              <a:rPr lang="en-US" sz="6400" b="1" i="0" u="none" strike="noStrike" cap="none">
                <a:solidFill>
                  <a:srgbClr val="333333"/>
                </a:solidFill>
                <a:latin typeface="Antonio"/>
                <a:ea typeface="Antonio"/>
                <a:cs typeface="Antonio"/>
                <a:sym typeface="Antonio"/>
              </a:rPr>
              <a:t>Target Outcomes</a:t>
            </a:r>
            <a:endParaRPr sz="933" b="0" i="0" u="none" strike="noStrike" cap="none">
              <a:solidFill>
                <a:srgbClr val="333333"/>
              </a:solidFill>
              <a:latin typeface="Arial"/>
              <a:ea typeface="Arial"/>
              <a:cs typeface="Arial"/>
              <a:sym typeface="Arial"/>
            </a:endParaRPr>
          </a:p>
        </p:txBody>
      </p:sp>
      <p:sp>
        <p:nvSpPr>
          <p:cNvPr id="1294" name="Google Shape;1294;p2"/>
          <p:cNvSpPr txBox="1"/>
          <p:nvPr/>
        </p:nvSpPr>
        <p:spPr>
          <a:xfrm>
            <a:off x="5446644" y="285084"/>
            <a:ext cx="6418729" cy="59400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800"/>
              </a:spcBef>
              <a:spcAft>
                <a:spcPts val="0"/>
              </a:spcAft>
              <a:buClr>
                <a:srgbClr val="000000"/>
              </a:buClr>
              <a:buSzPts val="3200"/>
              <a:buFont typeface="Arial"/>
              <a:buNone/>
            </a:pPr>
            <a:endParaRPr sz="3600" i="0" u="none" strike="noStrike" cap="none" dirty="0">
              <a:solidFill>
                <a:srgbClr val="333333"/>
              </a:solidFill>
              <a:latin typeface="Calibri"/>
              <a:ea typeface="Calibri"/>
              <a:cs typeface="Calibri"/>
              <a:sym typeface="Calibri"/>
            </a:endParaRPr>
          </a:p>
          <a:p>
            <a:pPr marL="728146" marR="0" lvl="0" indent="-457200" algn="l" rtl="0">
              <a:lnSpc>
                <a:spcPct val="100000"/>
              </a:lnSpc>
              <a:spcBef>
                <a:spcPts val="800"/>
              </a:spcBef>
              <a:spcAft>
                <a:spcPts val="0"/>
              </a:spcAft>
              <a:buClr>
                <a:srgbClr val="333333"/>
              </a:buClr>
              <a:buSzPts val="3200"/>
              <a:buFont typeface="Arial"/>
              <a:buChar char="•"/>
            </a:pPr>
            <a:r>
              <a:rPr lang="en-US" sz="3600" i="0" u="none" strike="noStrike" cap="none" dirty="0">
                <a:solidFill>
                  <a:srgbClr val="333333"/>
                </a:solidFill>
                <a:latin typeface="Calibri"/>
                <a:ea typeface="Calibri"/>
                <a:cs typeface="Calibri"/>
                <a:sym typeface="Calibri"/>
              </a:rPr>
              <a:t>Learn how  to locate and review a CHRIS referral. </a:t>
            </a:r>
            <a:endParaRPr sz="1600" dirty="0"/>
          </a:p>
          <a:p>
            <a:pPr marL="270946" marR="0" lvl="0" indent="0" algn="l" rtl="0">
              <a:lnSpc>
                <a:spcPct val="100000"/>
              </a:lnSpc>
              <a:spcBef>
                <a:spcPts val="800"/>
              </a:spcBef>
              <a:spcAft>
                <a:spcPts val="0"/>
              </a:spcAft>
              <a:buNone/>
            </a:pPr>
            <a:endParaRPr i="0" u="none" strike="noStrike" cap="none" dirty="0">
              <a:solidFill>
                <a:srgbClr val="333333"/>
              </a:solidFill>
              <a:latin typeface="Arial"/>
              <a:ea typeface="Arial"/>
              <a:cs typeface="Arial"/>
              <a:sym typeface="Arial"/>
            </a:endParaRPr>
          </a:p>
          <a:p>
            <a:pPr marL="728146" marR="0" lvl="0" indent="-457200" algn="l" rtl="0">
              <a:lnSpc>
                <a:spcPct val="100000"/>
              </a:lnSpc>
              <a:spcBef>
                <a:spcPts val="0"/>
              </a:spcBef>
              <a:spcAft>
                <a:spcPts val="0"/>
              </a:spcAft>
              <a:buClr>
                <a:srgbClr val="333333"/>
              </a:buClr>
              <a:buSzPts val="3200"/>
              <a:buFont typeface="Arial"/>
              <a:buChar char="•"/>
            </a:pPr>
            <a:r>
              <a:rPr lang="en-US" sz="3600" i="0" u="none" strike="noStrike" cap="none" dirty="0">
                <a:solidFill>
                  <a:srgbClr val="333333"/>
                </a:solidFill>
                <a:latin typeface="Calibri"/>
                <a:ea typeface="Calibri"/>
                <a:cs typeface="Calibri"/>
                <a:sym typeface="Calibri"/>
              </a:rPr>
              <a:t>Identify key information and gaps in CHRIS referrals. </a:t>
            </a:r>
            <a:endParaRPr sz="1600" dirty="0"/>
          </a:p>
          <a:p>
            <a:pPr marL="270946" marR="0" lvl="0" indent="0" algn="l" rtl="0">
              <a:lnSpc>
                <a:spcPct val="100000"/>
              </a:lnSpc>
              <a:spcBef>
                <a:spcPts val="0"/>
              </a:spcBef>
              <a:spcAft>
                <a:spcPts val="0"/>
              </a:spcAft>
              <a:buNone/>
            </a:pPr>
            <a:endParaRPr i="0" u="none" strike="noStrike" cap="none" dirty="0">
              <a:solidFill>
                <a:srgbClr val="000000"/>
              </a:solidFill>
              <a:latin typeface="Arial"/>
              <a:ea typeface="Arial"/>
              <a:cs typeface="Arial"/>
              <a:sym typeface="Arial"/>
            </a:endParaRPr>
          </a:p>
          <a:p>
            <a:pPr marL="728146" marR="0" lvl="0" indent="-457200" algn="l" rtl="0">
              <a:lnSpc>
                <a:spcPct val="100000"/>
              </a:lnSpc>
              <a:spcBef>
                <a:spcPts val="0"/>
              </a:spcBef>
              <a:spcAft>
                <a:spcPts val="0"/>
              </a:spcAft>
              <a:buClr>
                <a:srgbClr val="333333"/>
              </a:buClr>
              <a:buSzPts val="3200"/>
              <a:buFont typeface="Arial"/>
              <a:buChar char="•"/>
            </a:pPr>
            <a:r>
              <a:rPr lang="en-US" sz="3600" i="0" u="none" strike="noStrike" cap="none" dirty="0">
                <a:solidFill>
                  <a:srgbClr val="333333"/>
                </a:solidFill>
                <a:latin typeface="Calibri"/>
                <a:ea typeface="Calibri"/>
                <a:cs typeface="Calibri"/>
                <a:sym typeface="Calibri"/>
              </a:rPr>
              <a:t>Develop an investigate plan.</a:t>
            </a:r>
            <a:endParaRPr sz="1600" dirty="0"/>
          </a:p>
          <a:p>
            <a:pPr marL="270946" marR="0" lvl="0" indent="0" algn="l" rtl="0">
              <a:lnSpc>
                <a:spcPct val="100000"/>
              </a:lnSpc>
              <a:spcBef>
                <a:spcPts val="0"/>
              </a:spcBef>
              <a:spcAft>
                <a:spcPts val="0"/>
              </a:spcAft>
              <a:buNone/>
            </a:pPr>
            <a:endParaRPr i="0" u="none" strike="noStrike" cap="none" dirty="0">
              <a:solidFill>
                <a:srgbClr val="333333"/>
              </a:solidFill>
              <a:latin typeface="Calibri"/>
              <a:ea typeface="Calibri"/>
              <a:cs typeface="Calibri"/>
              <a:sym typeface="Calibri"/>
            </a:endParaRPr>
          </a:p>
          <a:p>
            <a:pPr marL="728146" marR="0" lvl="0" indent="-457200" algn="l" rtl="0">
              <a:lnSpc>
                <a:spcPct val="100000"/>
              </a:lnSpc>
              <a:spcBef>
                <a:spcPts val="0"/>
              </a:spcBef>
              <a:spcAft>
                <a:spcPts val="0"/>
              </a:spcAft>
              <a:buClr>
                <a:srgbClr val="333333"/>
              </a:buClr>
              <a:buSzPts val="3200"/>
              <a:buFont typeface="Arial"/>
              <a:buChar char="•"/>
            </a:pPr>
            <a:r>
              <a:rPr lang="en-US" sz="3600" i="0" u="none" strike="noStrike" cap="none" dirty="0">
                <a:solidFill>
                  <a:srgbClr val="333333"/>
                </a:solidFill>
                <a:latin typeface="Calibri"/>
                <a:ea typeface="Calibri"/>
                <a:cs typeface="Calibri"/>
                <a:sym typeface="Calibri"/>
              </a:rPr>
              <a:t>Develop an initial investigation strategy based on referral information.</a:t>
            </a:r>
            <a:endParaRPr sz="1600" dirty="0"/>
          </a:p>
        </p:txBody>
      </p:sp>
      <p:pic>
        <p:nvPicPr>
          <p:cNvPr id="1295" name="Google Shape;1295;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00"/>
        <p:cNvGrpSpPr/>
        <p:nvPr/>
      </p:nvGrpSpPr>
      <p:grpSpPr>
        <a:xfrm>
          <a:off x="0" y="0"/>
          <a:ext cx="0" cy="0"/>
          <a:chOff x="0" y="0"/>
          <a:chExt cx="0" cy="0"/>
        </a:xfrm>
      </p:grpSpPr>
      <p:sp>
        <p:nvSpPr>
          <p:cNvPr id="1301" name="Google Shape;1301;p4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02" name="Google Shape;1302;p46"/>
          <p:cNvSpPr txBox="1">
            <a:spLocks noGrp="1"/>
          </p:cNvSpPr>
          <p:nvPr>
            <p:ph type="title"/>
          </p:nvPr>
        </p:nvSpPr>
        <p:spPr>
          <a:xfrm>
            <a:off x="429768" y="411480"/>
            <a:ext cx="11201400" cy="110642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800"/>
              <a:buNone/>
            </a:pPr>
            <a:r>
              <a:rPr lang="en-US" sz="3600" b="1">
                <a:latin typeface="Calibri"/>
                <a:ea typeface="Calibri"/>
                <a:cs typeface="Calibri"/>
                <a:sym typeface="Calibri"/>
              </a:rPr>
              <a:t>From Referral to First Response</a:t>
            </a:r>
            <a:endParaRPr/>
          </a:p>
        </p:txBody>
      </p:sp>
      <p:sp>
        <p:nvSpPr>
          <p:cNvPr id="1303" name="Google Shape;1303;p46"/>
          <p:cNvSpPr/>
          <p:nvPr/>
        </p:nvSpPr>
        <p:spPr>
          <a:xfrm>
            <a:off x="0" y="598458"/>
            <a:ext cx="128016"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Calibri"/>
              <a:ea typeface="Calibri"/>
              <a:cs typeface="Calibri"/>
              <a:sym typeface="Calibri"/>
            </a:endParaRPr>
          </a:p>
        </p:txBody>
      </p:sp>
      <p:sp>
        <p:nvSpPr>
          <p:cNvPr id="1305" name="Google Shape;1305;p46"/>
          <p:cNvSpPr/>
          <p:nvPr/>
        </p:nvSpPr>
        <p:spPr>
          <a:xfrm>
            <a:off x="7543801" y="1721922"/>
            <a:ext cx="4218432" cy="4520560"/>
          </a:xfrm>
          <a:prstGeom prst="rect">
            <a:avLst/>
          </a:prstGeom>
          <a:solidFill>
            <a:schemeClr val="lt1"/>
          </a:solidFill>
          <a:ln w="9525" cap="flat" cmpd="sng">
            <a:solidFill>
              <a:srgbClr val="DEDEDE"/>
            </a:solidFill>
            <a:prstDash val="solid"/>
            <a:round/>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306" name="Google Shape;1306;p46"/>
          <p:cNvSpPr txBox="1">
            <a:spLocks noGrp="1"/>
          </p:cNvSpPr>
          <p:nvPr>
            <p:ph type="body" idx="1"/>
          </p:nvPr>
        </p:nvSpPr>
        <p:spPr>
          <a:xfrm>
            <a:off x="7938752" y="2020824"/>
            <a:ext cx="3455097" cy="3959352"/>
          </a:xfrm>
          <a:prstGeom prst="rect">
            <a:avLst/>
          </a:prstGeom>
          <a:noFill/>
          <a:ln>
            <a:noFill/>
          </a:ln>
        </p:spPr>
        <p:txBody>
          <a:bodyPr spcFirstLastPara="1" wrap="square" lIns="91425" tIns="45700" rIns="91425" bIns="45700" anchor="ctr" anchorCtr="0">
            <a:normAutofit/>
          </a:bodyPr>
          <a:lstStyle/>
          <a:p>
            <a:pPr marL="114300" lvl="0" indent="0" algn="l" rtl="0">
              <a:lnSpc>
                <a:spcPct val="90000"/>
              </a:lnSpc>
              <a:spcBef>
                <a:spcPts val="1000"/>
              </a:spcBef>
              <a:spcAft>
                <a:spcPts val="0"/>
              </a:spcAft>
              <a:buSzPts val="1800"/>
              <a:buNone/>
            </a:pPr>
            <a:r>
              <a:rPr lang="en-US" sz="3200">
                <a:latin typeface="Calibri"/>
                <a:ea typeface="Calibri"/>
                <a:cs typeface="Calibri"/>
                <a:sym typeface="Calibri"/>
              </a:rPr>
              <a:t>When you think about starting an investigation, what part feels most real or most immediate to you?</a:t>
            </a:r>
            <a:endParaRPr/>
          </a:p>
          <a:p>
            <a:pPr marL="114300" lvl="0" indent="0" algn="l" rtl="0">
              <a:lnSpc>
                <a:spcPct val="90000"/>
              </a:lnSpc>
              <a:spcBef>
                <a:spcPts val="1000"/>
              </a:spcBef>
              <a:spcAft>
                <a:spcPts val="0"/>
              </a:spcAft>
              <a:buSzPts val="1800"/>
              <a:buNone/>
            </a:pPr>
            <a:endParaRPr sz="1800"/>
          </a:p>
        </p:txBody>
      </p:sp>
      <p:pic>
        <p:nvPicPr>
          <p:cNvPr id="1284" name="Google Shape;1284;p45"/>
          <p:cNvPicPr preferRelativeResize="0">
            <a:picLocks/>
          </p:cNvPicPr>
          <p:nvPr/>
        </p:nvPicPr>
        <p:blipFill rotWithShape="1">
          <a:blip r:embed="rId3">
            <a:alphaModFix/>
          </a:blip>
          <a:srcRect/>
          <a:stretch/>
        </p:blipFill>
        <p:spPr>
          <a:xfrm>
            <a:off x="867697" y="2042524"/>
            <a:ext cx="6136342" cy="3628231"/>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3"/>
        <p:cNvGrpSpPr/>
        <p:nvPr/>
      </p:nvGrpSpPr>
      <p:grpSpPr>
        <a:xfrm>
          <a:off x="0" y="0"/>
          <a:ext cx="0" cy="0"/>
          <a:chOff x="0" y="0"/>
          <a:chExt cx="0" cy="0"/>
        </a:xfrm>
      </p:grpSpPr>
      <p:sp>
        <p:nvSpPr>
          <p:cNvPr id="1344" name="Google Shape;1344;p48"/>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45" name="Google Shape;1345;p48"/>
          <p:cNvSpPr txBox="1">
            <a:spLocks noGrp="1"/>
          </p:cNvSpPr>
          <p:nvPr>
            <p:ph type="title"/>
          </p:nvPr>
        </p:nvSpPr>
        <p:spPr>
          <a:xfrm>
            <a:off x="7551963" y="449050"/>
            <a:ext cx="3951414" cy="185408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4200" b="1">
                <a:solidFill>
                  <a:schemeClr val="dk1"/>
                </a:solidFill>
                <a:latin typeface="Arial"/>
                <a:ea typeface="Arial"/>
                <a:cs typeface="Arial"/>
                <a:sym typeface="Arial"/>
              </a:rPr>
              <a:t>The First 90 Seconds </a:t>
            </a:r>
            <a:endParaRPr/>
          </a:p>
        </p:txBody>
      </p:sp>
      <p:sp>
        <p:nvSpPr>
          <p:cNvPr id="1346" name="Google Shape;1346;p48"/>
          <p:cNvSpPr/>
          <p:nvPr/>
        </p:nvSpPr>
        <p:spPr>
          <a:xfrm rot="-5400000">
            <a:off x="2605660" y="145634"/>
            <a:ext cx="1715478" cy="6926797"/>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47" name="Google Shape;1347;p48"/>
          <p:cNvSpPr/>
          <p:nvPr/>
        </p:nvSpPr>
        <p:spPr>
          <a:xfrm>
            <a:off x="688623" y="269325"/>
            <a:ext cx="6116779" cy="6171936"/>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48" name="Google Shape;1348;p48"/>
          <p:cNvSpPr/>
          <p:nvPr/>
        </p:nvSpPr>
        <p:spPr>
          <a:xfrm>
            <a:off x="7080788" y="2754068"/>
            <a:ext cx="149016" cy="1709928"/>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350" name="Google Shape;1350;p48"/>
          <p:cNvPicPr preferRelativeResize="0"/>
          <p:nvPr/>
        </p:nvPicPr>
        <p:blipFill rotWithShape="1">
          <a:blip r:embed="rId5">
            <a:alphaModFix/>
          </a:blip>
          <a:srcRect/>
          <a:stretch/>
        </p:blipFill>
        <p:spPr>
          <a:xfrm>
            <a:off x="942609" y="538697"/>
            <a:ext cx="5608806" cy="5633192"/>
          </a:xfrm>
          <a:prstGeom prst="rect">
            <a:avLst/>
          </a:prstGeom>
          <a:noFill/>
          <a:ln>
            <a:noFill/>
          </a:ln>
        </p:spPr>
      </p:pic>
      <p:sp>
        <p:nvSpPr>
          <p:cNvPr id="1351" name="Google Shape;1351;p48"/>
          <p:cNvSpPr txBox="1"/>
          <p:nvPr/>
        </p:nvSpPr>
        <p:spPr>
          <a:xfrm>
            <a:off x="7802300" y="2755457"/>
            <a:ext cx="3514197" cy="206210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3200" b="0" i="0" u="none" strike="noStrike" cap="none">
                <a:solidFill>
                  <a:srgbClr val="000000"/>
                </a:solidFill>
                <a:latin typeface="Calibri"/>
                <a:ea typeface="Calibri"/>
                <a:cs typeface="Calibri"/>
                <a:sym typeface="Calibri"/>
              </a:rPr>
              <a:t>What Does This Look Like From The Other Side Of The Door</a:t>
            </a:r>
            <a:endParaRPr/>
          </a:p>
        </p:txBody>
      </p:sp>
      <p:pic>
        <p:nvPicPr>
          <p:cNvPr id="3" name="Audio 213">
            <a:hlinkClick r:id="" action="ppaction://media"/>
            <a:extLst>
              <a:ext uri="{FF2B5EF4-FFF2-40B4-BE49-F238E27FC236}">
                <a16:creationId xmlns:a16="http://schemas.microsoft.com/office/drawing/2014/main" id="{4559FEDC-FBC6-B33E-D7E2-940A5C277A0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9409043" y="4075043"/>
            <a:ext cx="2700661" cy="2700661"/>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16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11"/>
        <p:cNvGrpSpPr/>
        <p:nvPr/>
      </p:nvGrpSpPr>
      <p:grpSpPr>
        <a:xfrm>
          <a:off x="0" y="0"/>
          <a:ext cx="0" cy="0"/>
          <a:chOff x="0" y="0"/>
          <a:chExt cx="0" cy="0"/>
        </a:xfrm>
      </p:grpSpPr>
      <p:sp>
        <p:nvSpPr>
          <p:cNvPr id="1312" name="Google Shape;1312;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1313" name="Google Shape;1313;p4" descr="Microphone on stage in front of red curtain"/>
          <p:cNvPicPr preferRelativeResize="0"/>
          <p:nvPr/>
        </p:nvPicPr>
        <p:blipFill rotWithShape="1">
          <a:blip r:embed="rId3">
            <a:alphaModFix/>
          </a:blip>
          <a:srcRect l="1356" t="9091" r="21943"/>
          <a:stretch/>
        </p:blipFill>
        <p:spPr>
          <a:xfrm>
            <a:off x="3523488" y="10"/>
            <a:ext cx="8668512" cy="6857990"/>
          </a:xfrm>
          <a:prstGeom prst="rect">
            <a:avLst/>
          </a:prstGeom>
          <a:noFill/>
          <a:ln>
            <a:noFill/>
          </a:ln>
        </p:spPr>
      </p:pic>
      <p:sp>
        <p:nvSpPr>
          <p:cNvPr id="1314" name="Google Shape;1314;p4"/>
          <p:cNvSpPr/>
          <p:nvPr/>
        </p:nvSpPr>
        <p:spPr>
          <a:xfrm>
            <a:off x="0" y="0"/>
            <a:ext cx="9756601"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15" name="Google Shape;1315;p4"/>
          <p:cNvSpPr txBox="1">
            <a:spLocks noGrp="1"/>
          </p:cNvSpPr>
          <p:nvPr>
            <p:ph type="title"/>
          </p:nvPr>
        </p:nvSpPr>
        <p:spPr>
          <a:xfrm>
            <a:off x="477980" y="1122363"/>
            <a:ext cx="6155902" cy="320413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Calibri"/>
              <a:buNone/>
            </a:pPr>
            <a:r>
              <a:rPr lang="en-US" sz="6000" b="1">
                <a:latin typeface="Calibri"/>
                <a:ea typeface="Calibri"/>
                <a:cs typeface="Calibri"/>
                <a:sym typeface="Calibri"/>
              </a:rPr>
              <a:t>Setting the Stage – Your Role </a:t>
            </a:r>
            <a:endParaRPr sz="5400"/>
          </a:p>
        </p:txBody>
      </p:sp>
      <p:sp>
        <p:nvSpPr>
          <p:cNvPr id="1316" name="Google Shape;1316;p4"/>
          <p:cNvSpPr txBox="1">
            <a:spLocks noGrp="1"/>
          </p:cNvSpPr>
          <p:nvPr>
            <p:ph type="body" idx="1"/>
          </p:nvPr>
        </p:nvSpPr>
        <p:spPr>
          <a:xfrm>
            <a:off x="477980" y="4872922"/>
            <a:ext cx="5026349" cy="1208141"/>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3200"/>
              <a:buNone/>
            </a:pPr>
            <a:r>
              <a:rPr lang="en-US" sz="3600">
                <a:latin typeface="Calibri"/>
                <a:ea typeface="Calibri"/>
                <a:cs typeface="Calibri"/>
                <a:sym typeface="Calibri"/>
              </a:rPr>
              <a:t>What Happens When a Referral is Assigned to You?</a:t>
            </a:r>
            <a:endParaRPr sz="3200"/>
          </a:p>
        </p:txBody>
      </p:sp>
      <p:sp>
        <p:nvSpPr>
          <p:cNvPr id="1317" name="Google Shape;1317;p4"/>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318" name="Google Shape;1318;p4"/>
          <p:cNvSpPr/>
          <p:nvPr/>
        </p:nvSpPr>
        <p:spPr>
          <a:xfrm>
            <a:off x="481029" y="4546920"/>
            <a:ext cx="397764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23"/>
        <p:cNvGrpSpPr/>
        <p:nvPr/>
      </p:nvGrpSpPr>
      <p:grpSpPr>
        <a:xfrm>
          <a:off x="0" y="0"/>
          <a:ext cx="0" cy="0"/>
          <a:chOff x="0" y="0"/>
          <a:chExt cx="0" cy="0"/>
        </a:xfrm>
      </p:grpSpPr>
      <p:sp>
        <p:nvSpPr>
          <p:cNvPr id="1324" name="Google Shape;1324;p47"/>
          <p:cNvSpPr/>
          <p:nvPr/>
        </p:nvSpPr>
        <p:spPr>
          <a:xfrm>
            <a:off x="-1"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25" name="Google Shape;1325;p47"/>
          <p:cNvSpPr txBox="1">
            <a:spLocks noGrp="1"/>
          </p:cNvSpPr>
          <p:nvPr>
            <p:ph type="title"/>
          </p:nvPr>
        </p:nvSpPr>
        <p:spPr>
          <a:xfrm>
            <a:off x="838200" y="5186423"/>
            <a:ext cx="10515600" cy="1114382"/>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None/>
            </a:pPr>
            <a:r>
              <a:rPr lang="en-US" sz="6500" b="1">
                <a:solidFill>
                  <a:schemeClr val="dk1"/>
                </a:solidFill>
                <a:latin typeface="Calibri"/>
                <a:ea typeface="Calibri"/>
                <a:cs typeface="Calibri"/>
                <a:sym typeface="Calibri"/>
              </a:rPr>
              <a:t>The Clock Is Ticking </a:t>
            </a:r>
            <a:endParaRPr/>
          </a:p>
        </p:txBody>
      </p:sp>
      <p:pic>
        <p:nvPicPr>
          <p:cNvPr id="1326" name="Google Shape;1326;p47"/>
          <p:cNvPicPr preferRelativeResize="0"/>
          <p:nvPr/>
        </p:nvPicPr>
        <p:blipFill rotWithShape="1">
          <a:blip r:embed="rId3">
            <a:alphaModFix/>
          </a:blip>
          <a:srcRect t="6456" b="31924"/>
          <a:stretch/>
        </p:blipFill>
        <p:spPr>
          <a:xfrm>
            <a:off x="72165" y="0"/>
            <a:ext cx="12044619" cy="4894719"/>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77"/>
        <p:cNvGrpSpPr/>
        <p:nvPr/>
      </p:nvGrpSpPr>
      <p:grpSpPr>
        <a:xfrm>
          <a:off x="0" y="0"/>
          <a:ext cx="0" cy="0"/>
          <a:chOff x="0" y="0"/>
          <a:chExt cx="0" cy="0"/>
        </a:xfrm>
      </p:grpSpPr>
      <p:sp>
        <p:nvSpPr>
          <p:cNvPr id="1278" name="Google Shape;1278;p4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279" name="Google Shape;1279;p45"/>
          <p:cNvSpPr/>
          <p:nvPr/>
        </p:nvSpPr>
        <p:spPr>
          <a:xfrm>
            <a:off x="558209" y="0"/>
            <a:ext cx="11167447" cy="2018806"/>
          </a:xfrm>
          <a:prstGeom prst="rect">
            <a:avLst/>
          </a:prstGeom>
          <a:solidFill>
            <a:schemeClr val="lt1"/>
          </a:solidFill>
          <a:ln w="12700" cap="flat" cmpd="sng">
            <a:solidFill>
              <a:srgbClr val="E1E1E1"/>
            </a:solidFill>
            <a:prstDash val="solid"/>
            <a:miter lim="8000"/>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280" name="Google Shape;1280;p45"/>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281" name="Google Shape;1281;p45"/>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000"/>
              <a:buFont typeface="Calibri"/>
              <a:buNone/>
            </a:pPr>
            <a:r>
              <a:rPr lang="en-US" sz="4000" b="1">
                <a:latin typeface="Calibri"/>
                <a:ea typeface="Calibri"/>
                <a:cs typeface="Calibri"/>
                <a:sym typeface="Calibri"/>
              </a:rPr>
              <a:t>From Referral To First Response</a:t>
            </a:r>
            <a:endParaRPr/>
          </a:p>
        </p:txBody>
      </p:sp>
      <p:sp>
        <p:nvSpPr>
          <p:cNvPr id="1282" name="Google Shape;1282;p45"/>
          <p:cNvSpPr/>
          <p:nvPr/>
        </p:nvSpPr>
        <p:spPr>
          <a:xfrm>
            <a:off x="498834" y="770799"/>
            <a:ext cx="128016"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283" name="Google Shape;1283;p45"/>
          <p:cNvSpPr txBox="1">
            <a:spLocks noGrp="1"/>
          </p:cNvSpPr>
          <p:nvPr>
            <p:ph type="body" idx="2"/>
          </p:nvPr>
        </p:nvSpPr>
        <p:spPr>
          <a:xfrm>
            <a:off x="7411453" y="2543969"/>
            <a:ext cx="4311155" cy="3831336"/>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Calibri"/>
              <a:buNone/>
            </a:pPr>
            <a:r>
              <a:rPr lang="en-US" u="none" strike="noStrike" cap="none">
                <a:solidFill>
                  <a:srgbClr val="000000"/>
                </a:solidFill>
                <a:latin typeface="Calibri"/>
                <a:ea typeface="Calibri"/>
                <a:cs typeface="Calibri"/>
                <a:sym typeface="Calibri"/>
              </a:rPr>
              <a:t>Over the next two weeks, you'll use the information in your case file to develop the investigation one piece at a time. </a:t>
            </a:r>
            <a:endParaRPr/>
          </a:p>
        </p:txBody>
      </p:sp>
      <p:pic>
        <p:nvPicPr>
          <p:cNvPr id="3" name="Google Shape;1304;p46">
            <a:extLst>
              <a:ext uri="{FF2B5EF4-FFF2-40B4-BE49-F238E27FC236}">
                <a16:creationId xmlns:a16="http://schemas.microsoft.com/office/drawing/2014/main" id="{07DD2064-BFAC-2FEC-6B3A-2363C9BD2FB9}"/>
              </a:ext>
            </a:extLst>
          </p:cNvPr>
          <p:cNvPicPr preferRelativeResize="0"/>
          <p:nvPr/>
        </p:nvPicPr>
        <p:blipFill rotWithShape="1">
          <a:blip r:embed="rId3">
            <a:alphaModFix/>
          </a:blip>
          <a:srcRect/>
          <a:stretch/>
        </p:blipFill>
        <p:spPr>
          <a:xfrm>
            <a:off x="798478" y="2403987"/>
            <a:ext cx="6018137" cy="4017106"/>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31"/>
        <p:cNvGrpSpPr/>
        <p:nvPr/>
      </p:nvGrpSpPr>
      <p:grpSpPr>
        <a:xfrm>
          <a:off x="0" y="0"/>
          <a:ext cx="0" cy="0"/>
          <a:chOff x="0" y="0"/>
          <a:chExt cx="0" cy="0"/>
        </a:xfrm>
      </p:grpSpPr>
      <p:sp>
        <p:nvSpPr>
          <p:cNvPr id="1332" name="Google Shape;1332;p5"/>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34" name="Google Shape;1334;p5"/>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F5F5F6"/>
            </a:solidFill>
            <a:prstDash val="solid"/>
            <a:miter lim="8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3" name="Google Shape;1379;p8" descr="Woman and child playing with blocks">
            <a:extLst>
              <a:ext uri="{FF2B5EF4-FFF2-40B4-BE49-F238E27FC236}">
                <a16:creationId xmlns:a16="http://schemas.microsoft.com/office/drawing/2014/main" id="{2ED9BF51-935A-D7C7-A4B1-1E61FE75B936}"/>
              </a:ext>
            </a:extLst>
          </p:cNvPr>
          <p:cNvPicPr preferRelativeResize="0"/>
          <p:nvPr/>
        </p:nvPicPr>
        <p:blipFill rotWithShape="1">
          <a:blip r:embed="rId3">
            <a:alphaModFix/>
          </a:blip>
          <a:srcRect l="30585" r="21414" b="-1"/>
          <a:stretch/>
        </p:blipFill>
        <p:spPr>
          <a:xfrm>
            <a:off x="6872748" y="-103239"/>
            <a:ext cx="5319252" cy="7397109"/>
          </a:xfrm>
          <a:prstGeom prst="rect">
            <a:avLst/>
          </a:prstGeom>
          <a:noFill/>
          <a:ln>
            <a:noFill/>
          </a:ln>
        </p:spPr>
      </p:pic>
      <p:sp>
        <p:nvSpPr>
          <p:cNvPr id="1335" name="Google Shape;1335;p5"/>
          <p:cNvSpPr/>
          <p:nvPr/>
        </p:nvSpPr>
        <p:spPr>
          <a:xfrm>
            <a:off x="-309716" y="0"/>
            <a:ext cx="697598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336" name="Google Shape;1336;p5"/>
          <p:cNvSpPr txBox="1">
            <a:spLocks noGrp="1"/>
          </p:cNvSpPr>
          <p:nvPr>
            <p:ph type="title"/>
          </p:nvPr>
        </p:nvSpPr>
        <p:spPr>
          <a:xfrm>
            <a:off x="477981" y="1122363"/>
            <a:ext cx="5672096" cy="320413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Play"/>
              <a:buNone/>
            </a:pPr>
            <a:r>
              <a:rPr lang="en-US" sz="6000" b="1" dirty="0"/>
              <a:t>Meet the Flowers/Hill Family </a:t>
            </a:r>
            <a:endParaRPr sz="5400" dirty="0"/>
          </a:p>
        </p:txBody>
      </p:sp>
      <p:sp>
        <p:nvSpPr>
          <p:cNvPr id="1337" name="Google Shape;1337;p5"/>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338" name="Google Shape;1338;p5"/>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56"/>
        <p:cNvGrpSpPr/>
        <p:nvPr/>
      </p:nvGrpSpPr>
      <p:grpSpPr>
        <a:xfrm>
          <a:off x="0" y="0"/>
          <a:ext cx="0" cy="0"/>
          <a:chOff x="0" y="0"/>
          <a:chExt cx="0" cy="0"/>
        </a:xfrm>
      </p:grpSpPr>
      <p:sp>
        <p:nvSpPr>
          <p:cNvPr id="1357" name="Google Shape;1357;p49"/>
          <p:cNvSpPr/>
          <p:nvPr/>
        </p:nvSpPr>
        <p:spPr>
          <a:xfrm>
            <a:off x="0" y="58995"/>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358" name="Google Shape;1358;p49"/>
          <p:cNvSpPr txBox="1">
            <a:spLocks noGrp="1"/>
          </p:cNvSpPr>
          <p:nvPr>
            <p:ph type="title"/>
          </p:nvPr>
        </p:nvSpPr>
        <p:spPr>
          <a:xfrm>
            <a:off x="163869" y="1212052"/>
            <a:ext cx="4968569" cy="266677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6000" b="1" dirty="0">
                <a:solidFill>
                  <a:schemeClr val="dk1"/>
                </a:solidFill>
                <a:latin typeface="Calibri"/>
                <a:ea typeface="Calibri"/>
                <a:cs typeface="Calibri"/>
                <a:sym typeface="Calibri"/>
              </a:rPr>
              <a:t>What Happens Next?</a:t>
            </a:r>
            <a:endParaRPr sz="4800" dirty="0"/>
          </a:p>
        </p:txBody>
      </p:sp>
      <p:sp>
        <p:nvSpPr>
          <p:cNvPr id="1359" name="Google Shape;1359;p49"/>
          <p:cNvSpPr txBox="1">
            <a:spLocks noGrp="1"/>
          </p:cNvSpPr>
          <p:nvPr>
            <p:ph type="body" idx="1"/>
          </p:nvPr>
        </p:nvSpPr>
        <p:spPr>
          <a:xfrm>
            <a:off x="564533" y="4636947"/>
            <a:ext cx="4023360" cy="1208141"/>
          </a:xfrm>
          <a:prstGeom prst="rect">
            <a:avLst/>
          </a:prstGeom>
          <a:noFill/>
          <a:ln>
            <a:noFill/>
          </a:ln>
        </p:spPr>
        <p:txBody>
          <a:bodyPr spcFirstLastPara="1" wrap="square" lIns="91425" tIns="45700" rIns="91425" bIns="45700" anchor="t" anchorCtr="0">
            <a:normAutofit lnSpcReduction="10000"/>
          </a:bodyPr>
          <a:lstStyle/>
          <a:p>
            <a:pPr marL="0" lvl="0" indent="0" algn="ctr" rtl="0">
              <a:lnSpc>
                <a:spcPct val="90000"/>
              </a:lnSpc>
              <a:spcBef>
                <a:spcPts val="1000"/>
              </a:spcBef>
              <a:spcAft>
                <a:spcPts val="0"/>
              </a:spcAft>
              <a:buSzPts val="1800"/>
              <a:buNone/>
            </a:pPr>
            <a:r>
              <a:rPr lang="en-US" sz="4000" dirty="0">
                <a:solidFill>
                  <a:schemeClr val="dk1"/>
                </a:solidFill>
                <a:latin typeface="Calibri"/>
                <a:ea typeface="Calibri"/>
                <a:cs typeface="Calibri"/>
                <a:sym typeface="Calibri"/>
              </a:rPr>
              <a:t>From Referral to Action</a:t>
            </a:r>
            <a:endParaRPr sz="3600" dirty="0"/>
          </a:p>
        </p:txBody>
      </p:sp>
      <p:sp>
        <p:nvSpPr>
          <p:cNvPr id="1360" name="Google Shape;1360;p49"/>
          <p:cNvSpPr/>
          <p:nvPr/>
        </p:nvSpPr>
        <p:spPr>
          <a:xfrm rot="5400000">
            <a:off x="759921" y="346791"/>
            <a:ext cx="146304"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361" name="Google Shape;1361;p49"/>
          <p:cNvSpPr/>
          <p:nvPr/>
        </p:nvSpPr>
        <p:spPr>
          <a:xfrm>
            <a:off x="540021" y="422246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Calibri"/>
              <a:ea typeface="Calibri"/>
              <a:cs typeface="Calibri"/>
              <a:sym typeface="Calibri"/>
            </a:endParaRPr>
          </a:p>
        </p:txBody>
      </p:sp>
      <p:pic>
        <p:nvPicPr>
          <p:cNvPr id="1362" name="Google Shape;1362;p49"/>
          <p:cNvPicPr preferRelativeResize="0"/>
          <p:nvPr/>
        </p:nvPicPr>
        <p:blipFill rotWithShape="1">
          <a:blip r:embed="rId3">
            <a:alphaModFix/>
          </a:blip>
          <a:srcRect/>
          <a:stretch/>
        </p:blipFill>
        <p:spPr>
          <a:xfrm>
            <a:off x="5556252" y="1238863"/>
            <a:ext cx="6066228" cy="4728897"/>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67"/>
        <p:cNvGrpSpPr/>
        <p:nvPr/>
      </p:nvGrpSpPr>
      <p:grpSpPr>
        <a:xfrm>
          <a:off x="0" y="0"/>
          <a:ext cx="0" cy="0"/>
          <a:chOff x="0" y="0"/>
          <a:chExt cx="0" cy="0"/>
        </a:xfrm>
      </p:grpSpPr>
      <p:sp>
        <p:nvSpPr>
          <p:cNvPr id="1368" name="Google Shape;1368;p7"/>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69" name="Google Shape;1369;p7"/>
          <p:cNvSpPr txBox="1">
            <a:spLocks noGrp="1"/>
          </p:cNvSpPr>
          <p:nvPr>
            <p:ph type="title"/>
          </p:nvPr>
        </p:nvSpPr>
        <p:spPr>
          <a:xfrm>
            <a:off x="640080" y="640080"/>
            <a:ext cx="6894575" cy="35661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600"/>
              <a:buFont typeface="Play"/>
              <a:buNone/>
            </a:pPr>
            <a:r>
              <a:rPr lang="en-US" sz="6600" b="1" dirty="0"/>
              <a:t>Pri</a:t>
            </a:r>
            <a:r>
              <a:rPr lang="en-US" sz="6600" b="1" dirty="0">
                <a:latin typeface="Calibri"/>
                <a:ea typeface="Calibri"/>
                <a:cs typeface="Calibri"/>
                <a:sym typeface="Calibri"/>
              </a:rPr>
              <a:t>ority Levels &amp; Response Timeframes</a:t>
            </a:r>
            <a:endParaRPr dirty="0"/>
          </a:p>
        </p:txBody>
      </p:sp>
      <p:sp>
        <p:nvSpPr>
          <p:cNvPr id="1370" name="Google Shape;1370;p7"/>
          <p:cNvSpPr txBox="1">
            <a:spLocks noGrp="1"/>
          </p:cNvSpPr>
          <p:nvPr>
            <p:ph type="body" idx="1"/>
          </p:nvPr>
        </p:nvSpPr>
        <p:spPr>
          <a:xfrm>
            <a:off x="640080" y="4636008"/>
            <a:ext cx="6894576" cy="157276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None/>
            </a:pPr>
            <a:r>
              <a:rPr lang="en-US" sz="3200" dirty="0">
                <a:solidFill>
                  <a:schemeClr val="dk1"/>
                </a:solidFill>
                <a:latin typeface="Calibri"/>
                <a:ea typeface="Calibri"/>
                <a:cs typeface="Calibri"/>
                <a:sym typeface="Calibri"/>
              </a:rPr>
              <a:t>What Does This Mean for You?</a:t>
            </a:r>
            <a:endParaRPr dirty="0"/>
          </a:p>
        </p:txBody>
      </p:sp>
      <p:sp>
        <p:nvSpPr>
          <p:cNvPr id="1371" name="Google Shape;1371;p7"/>
          <p:cNvSpPr/>
          <p:nvPr/>
        </p:nvSpPr>
        <p:spPr>
          <a:xfrm>
            <a:off x="759646" y="4409267"/>
            <a:ext cx="4243589" cy="18288"/>
          </a:xfrm>
          <a:custGeom>
            <a:avLst/>
            <a:gdLst/>
            <a:ahLst/>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1372" name="Google Shape;1372;p7" descr="Hourglass and a calendar"/>
          <p:cNvPicPr preferRelativeResize="0"/>
          <p:nvPr/>
        </p:nvPicPr>
        <p:blipFill rotWithShape="1">
          <a:blip r:embed="rId3">
            <a:alphaModFix/>
          </a:blip>
          <a:srcRect l="53094" r="7318" b="2"/>
          <a:stretch/>
        </p:blipFill>
        <p:spPr>
          <a:xfrm>
            <a:off x="8139803" y="10"/>
            <a:ext cx="4052199" cy="6857990"/>
          </a:xfrm>
          <a:custGeom>
            <a:avLst/>
            <a:gdLst/>
            <a:ahLst/>
            <a:cxnLst/>
            <a:rect l="l" t="t" r="r" b="b"/>
            <a:pathLst>
              <a:path w="4052199" h="6858000" extrusionOk="0">
                <a:moveTo>
                  <a:pt x="25603" y="0"/>
                </a:moveTo>
                <a:lnTo>
                  <a:pt x="4052199" y="0"/>
                </a:lnTo>
                <a:lnTo>
                  <a:pt x="4052199" y="6858000"/>
                </a:lnTo>
                <a:lnTo>
                  <a:pt x="28079" y="6858000"/>
                </a:lnTo>
                <a:lnTo>
                  <a:pt x="37459" y="6497135"/>
                </a:lnTo>
                <a:cubicBezTo>
                  <a:pt x="37586" y="6492050"/>
                  <a:pt x="38603" y="6487092"/>
                  <a:pt x="38603" y="6482007"/>
                </a:cubicBezTo>
                <a:cubicBezTo>
                  <a:pt x="47502" y="6367973"/>
                  <a:pt x="52587" y="6253939"/>
                  <a:pt x="18135" y="6142702"/>
                </a:cubicBezTo>
                <a:cubicBezTo>
                  <a:pt x="15084" y="6132214"/>
                  <a:pt x="13495" y="6121344"/>
                  <a:pt x="13432" y="6110411"/>
                </a:cubicBezTo>
                <a:cubicBezTo>
                  <a:pt x="11690" y="6013324"/>
                  <a:pt x="15936" y="5916236"/>
                  <a:pt x="26145" y="5819669"/>
                </a:cubicBezTo>
                <a:cubicBezTo>
                  <a:pt x="31229" y="5760555"/>
                  <a:pt x="26017" y="5700423"/>
                  <a:pt x="42926" y="5641690"/>
                </a:cubicBezTo>
                <a:cubicBezTo>
                  <a:pt x="50337" y="5612565"/>
                  <a:pt x="54595" y="5582728"/>
                  <a:pt x="55638" y="5552700"/>
                </a:cubicBezTo>
                <a:cubicBezTo>
                  <a:pt x="60087" y="5479983"/>
                  <a:pt x="38603" y="5411588"/>
                  <a:pt x="18263" y="5343066"/>
                </a:cubicBezTo>
                <a:cubicBezTo>
                  <a:pt x="7456" y="5306707"/>
                  <a:pt x="-5384" y="5269459"/>
                  <a:pt x="2372" y="5231320"/>
                </a:cubicBezTo>
                <a:cubicBezTo>
                  <a:pt x="16076" y="5173655"/>
                  <a:pt x="23920" y="5114744"/>
                  <a:pt x="25763" y="5055502"/>
                </a:cubicBezTo>
                <a:cubicBezTo>
                  <a:pt x="25635" y="5012660"/>
                  <a:pt x="15338" y="4970962"/>
                  <a:pt x="18898" y="4928374"/>
                </a:cubicBezTo>
                <a:cubicBezTo>
                  <a:pt x="27073" y="4845715"/>
                  <a:pt x="29157" y="4762561"/>
                  <a:pt x="25127" y="4679584"/>
                </a:cubicBezTo>
                <a:cubicBezTo>
                  <a:pt x="25077" y="4646429"/>
                  <a:pt x="28776" y="4613376"/>
                  <a:pt x="36187" y="4581060"/>
                </a:cubicBezTo>
                <a:cubicBezTo>
                  <a:pt x="45493" y="4524043"/>
                  <a:pt x="47464" y="4466060"/>
                  <a:pt x="42036" y="4408547"/>
                </a:cubicBezTo>
                <a:cubicBezTo>
                  <a:pt x="36060" y="4341932"/>
                  <a:pt x="18263" y="4276334"/>
                  <a:pt x="13685" y="4209719"/>
                </a:cubicBezTo>
                <a:cubicBezTo>
                  <a:pt x="6694" y="4099371"/>
                  <a:pt x="16610" y="3989024"/>
                  <a:pt x="26398" y="3879186"/>
                </a:cubicBezTo>
                <a:cubicBezTo>
                  <a:pt x="34026" y="3808731"/>
                  <a:pt x="36060" y="3737781"/>
                  <a:pt x="32501" y="3667009"/>
                </a:cubicBezTo>
                <a:cubicBezTo>
                  <a:pt x="28051" y="3610818"/>
                  <a:pt x="21059" y="3554755"/>
                  <a:pt x="19788" y="3498437"/>
                </a:cubicBezTo>
                <a:cubicBezTo>
                  <a:pt x="17627" y="3398006"/>
                  <a:pt x="18390" y="3297701"/>
                  <a:pt x="24237" y="3197143"/>
                </a:cubicBezTo>
                <a:cubicBezTo>
                  <a:pt x="27162" y="3146928"/>
                  <a:pt x="32119" y="3096966"/>
                  <a:pt x="34026" y="3046242"/>
                </a:cubicBezTo>
                <a:cubicBezTo>
                  <a:pt x="35933" y="2995518"/>
                  <a:pt x="40001" y="2944413"/>
                  <a:pt x="28433" y="2894578"/>
                </a:cubicBezTo>
                <a:cubicBezTo>
                  <a:pt x="8855" y="2810038"/>
                  <a:pt x="23220" y="2725879"/>
                  <a:pt x="27415" y="2641593"/>
                </a:cubicBezTo>
                <a:cubicBezTo>
                  <a:pt x="29958" y="2589217"/>
                  <a:pt x="45214" y="2535568"/>
                  <a:pt x="31738" y="2484717"/>
                </a:cubicBezTo>
                <a:cubicBezTo>
                  <a:pt x="10507" y="2405008"/>
                  <a:pt x="24492" y="2326951"/>
                  <a:pt x="31738" y="2248513"/>
                </a:cubicBezTo>
                <a:cubicBezTo>
                  <a:pt x="40218" y="2174283"/>
                  <a:pt x="38768" y="2099252"/>
                  <a:pt x="27415" y="2025403"/>
                </a:cubicBezTo>
                <a:cubicBezTo>
                  <a:pt x="12986" y="1952165"/>
                  <a:pt x="12986" y="1876803"/>
                  <a:pt x="27415" y="1803565"/>
                </a:cubicBezTo>
                <a:cubicBezTo>
                  <a:pt x="39276" y="1743102"/>
                  <a:pt x="40598" y="1681038"/>
                  <a:pt x="31356" y="1620119"/>
                </a:cubicBezTo>
                <a:cubicBezTo>
                  <a:pt x="25127" y="1576514"/>
                  <a:pt x="13940" y="1533163"/>
                  <a:pt x="12414" y="1489558"/>
                </a:cubicBezTo>
                <a:cubicBezTo>
                  <a:pt x="9262" y="1398420"/>
                  <a:pt x="11118" y="1307167"/>
                  <a:pt x="18008" y="1216233"/>
                </a:cubicBezTo>
                <a:cubicBezTo>
                  <a:pt x="26017" y="1112496"/>
                  <a:pt x="41400" y="1009268"/>
                  <a:pt x="30721" y="904896"/>
                </a:cubicBezTo>
                <a:cubicBezTo>
                  <a:pt x="27162" y="869046"/>
                  <a:pt x="19661" y="833323"/>
                  <a:pt x="18771" y="797346"/>
                </a:cubicBezTo>
                <a:cubicBezTo>
                  <a:pt x="17118" y="730095"/>
                  <a:pt x="16737" y="663607"/>
                  <a:pt x="20169" y="593941"/>
                </a:cubicBezTo>
                <a:cubicBezTo>
                  <a:pt x="23602" y="524274"/>
                  <a:pt x="38348" y="451938"/>
                  <a:pt x="28433" y="383798"/>
                </a:cubicBezTo>
                <a:cubicBezTo>
                  <a:pt x="18516" y="315657"/>
                  <a:pt x="24873" y="248406"/>
                  <a:pt x="31229" y="181410"/>
                </a:cubicBezTo>
                <a:cubicBezTo>
                  <a:pt x="34344" y="149565"/>
                  <a:pt x="36410" y="118069"/>
                  <a:pt x="35854" y="86700"/>
                </a:cubicBezTo>
                <a:close/>
              </a:path>
            </a:pathLst>
          </a:cu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77"/>
        <p:cNvGrpSpPr/>
        <p:nvPr/>
      </p:nvGrpSpPr>
      <p:grpSpPr>
        <a:xfrm>
          <a:off x="0" y="0"/>
          <a:ext cx="0" cy="0"/>
          <a:chOff x="0" y="0"/>
          <a:chExt cx="0" cy="0"/>
        </a:xfrm>
      </p:grpSpPr>
      <p:sp>
        <p:nvSpPr>
          <p:cNvPr id="1378" name="Google Shape;1378;p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1379" name="Google Shape;1379;p8" descr="Woman and child playing with blocks"/>
          <p:cNvPicPr preferRelativeResize="0"/>
          <p:nvPr/>
        </p:nvPicPr>
        <p:blipFill rotWithShape="1">
          <a:blip r:embed="rId3">
            <a:alphaModFix/>
          </a:blip>
          <a:srcRect l="30585" r="21414" b="-1"/>
          <a:stretch/>
        </p:blipFill>
        <p:spPr>
          <a:xfrm>
            <a:off x="621675" y="623275"/>
            <a:ext cx="4032621" cy="5607882"/>
          </a:xfrm>
          <a:prstGeom prst="rect">
            <a:avLst/>
          </a:prstGeom>
          <a:noFill/>
          <a:ln>
            <a:noFill/>
          </a:ln>
        </p:spPr>
      </p:pic>
      <p:sp>
        <p:nvSpPr>
          <p:cNvPr id="1380" name="Google Shape;1380;p8"/>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81" name="Google Shape;1381;p8"/>
          <p:cNvSpPr/>
          <p:nvPr/>
        </p:nvSpPr>
        <p:spPr>
          <a:xfrm>
            <a:off x="4964989" y="623275"/>
            <a:ext cx="6581837" cy="5607882"/>
          </a:xfrm>
          <a:prstGeom prst="rect">
            <a:avLst/>
          </a:prstGeom>
          <a:noFill/>
          <a:ln w="19050" cap="flat" cmpd="sng">
            <a:solidFill>
              <a:srgbClr val="3F3F3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82" name="Google Shape;1382;p8"/>
          <p:cNvSpPr txBox="1">
            <a:spLocks noGrp="1"/>
          </p:cNvSpPr>
          <p:nvPr>
            <p:ph type="title"/>
          </p:nvPr>
        </p:nvSpPr>
        <p:spPr>
          <a:xfrm>
            <a:off x="5450209" y="1056640"/>
            <a:ext cx="5799947" cy="289933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11111"/>
              <a:buFont typeface="Play"/>
              <a:buNone/>
            </a:pPr>
            <a:r>
              <a:rPr lang="en-US" sz="8000" b="1"/>
              <a:t>First Contact &amp; Initiation </a:t>
            </a:r>
            <a:endParaRPr/>
          </a:p>
        </p:txBody>
      </p:sp>
      <p:sp>
        <p:nvSpPr>
          <p:cNvPr id="1383" name="Google Shape;1383;p8"/>
          <p:cNvSpPr txBox="1">
            <a:spLocks noGrp="1"/>
          </p:cNvSpPr>
          <p:nvPr>
            <p:ph type="body" idx="1"/>
          </p:nvPr>
        </p:nvSpPr>
        <p:spPr>
          <a:xfrm>
            <a:off x="5450209" y="4437235"/>
            <a:ext cx="4041454" cy="131265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3200"/>
              <a:buNone/>
            </a:pPr>
            <a:r>
              <a:rPr lang="en-US" sz="3200">
                <a:solidFill>
                  <a:schemeClr val="dk1"/>
                </a:solidFill>
              </a:rPr>
              <a:t>What does “Starting an Investigation” Actually Look Like?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88"/>
        <p:cNvGrpSpPr/>
        <p:nvPr/>
      </p:nvGrpSpPr>
      <p:grpSpPr>
        <a:xfrm>
          <a:off x="0" y="0"/>
          <a:ext cx="0" cy="0"/>
          <a:chOff x="0" y="0"/>
          <a:chExt cx="0" cy="0"/>
        </a:xfrm>
      </p:grpSpPr>
      <p:pic>
        <p:nvPicPr>
          <p:cNvPr id="1390" name="Google Shape;1390;p10" descr="Shoes on stairs"/>
          <p:cNvPicPr preferRelativeResize="0"/>
          <p:nvPr/>
        </p:nvPicPr>
        <p:blipFill rotWithShape="1">
          <a:blip r:embed="rId3">
            <a:alphaModFix amt="50000"/>
          </a:blip>
          <a:srcRect r="-1" b="16023"/>
          <a:stretch/>
        </p:blipFill>
        <p:spPr>
          <a:xfrm>
            <a:off x="6051662" y="575198"/>
            <a:ext cx="5491409" cy="5619125"/>
          </a:xfrm>
          <a:prstGeom prst="rect">
            <a:avLst/>
          </a:prstGeom>
          <a:ln>
            <a:noFill/>
          </a:ln>
          <a:effectLst>
            <a:outerShdw blurRad="292100" dist="139700" dir="2700000" algn="tl" rotWithShape="0">
              <a:srgbClr val="333333">
                <a:alpha val="65000"/>
              </a:srgbClr>
            </a:outerShdw>
          </a:effectLst>
        </p:spPr>
      </p:pic>
      <p:sp>
        <p:nvSpPr>
          <p:cNvPr id="1391" name="Google Shape;1391;p10"/>
          <p:cNvSpPr txBox="1">
            <a:spLocks noGrp="1"/>
          </p:cNvSpPr>
          <p:nvPr>
            <p:ph type="title"/>
          </p:nvPr>
        </p:nvSpPr>
        <p:spPr>
          <a:xfrm>
            <a:off x="1040349" y="1050970"/>
            <a:ext cx="4387055" cy="256238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6600"/>
              <a:buFont typeface="Calibri"/>
              <a:buNone/>
            </a:pPr>
            <a:r>
              <a:rPr lang="en-US" sz="5400" b="1" dirty="0">
                <a:solidFill>
                  <a:srgbClr val="245D7A"/>
                </a:solidFill>
                <a:latin typeface="Calibri"/>
                <a:ea typeface="Calibri"/>
                <a:cs typeface="Calibri"/>
                <a:sym typeface="Calibri"/>
              </a:rPr>
              <a:t>What Good Investigations Look Like</a:t>
            </a:r>
            <a:endParaRPr sz="4800" dirty="0">
              <a:solidFill>
                <a:srgbClr val="245D7A"/>
              </a:solidFill>
            </a:endParaRPr>
          </a:p>
        </p:txBody>
      </p:sp>
      <p:sp>
        <p:nvSpPr>
          <p:cNvPr id="1392" name="Google Shape;1392;p10"/>
          <p:cNvSpPr txBox="1">
            <a:spLocks noGrp="1"/>
          </p:cNvSpPr>
          <p:nvPr>
            <p:ph type="body" idx="1"/>
          </p:nvPr>
        </p:nvSpPr>
        <p:spPr>
          <a:xfrm>
            <a:off x="1261573" y="4407702"/>
            <a:ext cx="3900358" cy="122752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3200"/>
              <a:buNone/>
            </a:pPr>
            <a:r>
              <a:rPr lang="en-US" sz="4000" dirty="0">
                <a:solidFill>
                  <a:srgbClr val="245D7A"/>
                </a:solidFill>
                <a:latin typeface="Calibri"/>
                <a:ea typeface="Calibri"/>
                <a:cs typeface="Calibri"/>
                <a:sym typeface="Calibri"/>
              </a:rPr>
              <a:t>Thinking Beyond the First Step</a:t>
            </a:r>
            <a:endParaRPr sz="3200" dirty="0">
              <a:solidFill>
                <a:srgbClr val="245D7A"/>
              </a:solidFill>
            </a:endParaRPr>
          </a:p>
        </p:txBody>
      </p:sp>
      <p:sp>
        <p:nvSpPr>
          <p:cNvPr id="1393" name="Google Shape;1393;p10"/>
          <p:cNvSpPr/>
          <p:nvPr/>
        </p:nvSpPr>
        <p:spPr>
          <a:xfrm rot="10800000" flipH="1">
            <a:off x="663677" y="617709"/>
            <a:ext cx="5102942" cy="5517617"/>
          </a:xfrm>
          <a:custGeom>
            <a:avLst/>
            <a:gdLst/>
            <a:ahLst/>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cmpd="sng">
            <a:solidFill>
              <a:schemeClr val="tx1">
                <a:alpha val="74902"/>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394" name="Google Shape;1394;p10"/>
          <p:cNvSpPr/>
          <p:nvPr/>
        </p:nvSpPr>
        <p:spPr>
          <a:xfrm>
            <a:off x="1098268" y="3873733"/>
            <a:ext cx="4243589" cy="18288"/>
          </a:xfrm>
          <a:custGeom>
            <a:avLst/>
            <a:gdLst/>
            <a:ahLst/>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alpha val="74902"/>
            </a:schemeClr>
          </a:solidFill>
          <a:ln w="41275" cap="rnd" cmpd="sng">
            <a:solidFill>
              <a:schemeClr val="accent2">
                <a:alpha val="74902"/>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99"/>
        <p:cNvGrpSpPr/>
        <p:nvPr/>
      </p:nvGrpSpPr>
      <p:grpSpPr>
        <a:xfrm>
          <a:off x="0" y="0"/>
          <a:ext cx="0" cy="0"/>
          <a:chOff x="0" y="0"/>
          <a:chExt cx="0" cy="0"/>
        </a:xfrm>
      </p:grpSpPr>
      <p:sp>
        <p:nvSpPr>
          <p:cNvPr id="1401" name="Google Shape;1401;p50"/>
          <p:cNvSpPr txBox="1">
            <a:spLocks noGrp="1"/>
          </p:cNvSpPr>
          <p:nvPr>
            <p:ph type="title"/>
          </p:nvPr>
        </p:nvSpPr>
        <p:spPr>
          <a:xfrm>
            <a:off x="771616" y="698187"/>
            <a:ext cx="4641042" cy="313639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400" b="1" dirty="0">
                <a:solidFill>
                  <a:schemeClr val="dk1"/>
                </a:solidFill>
                <a:latin typeface="Calibri"/>
                <a:ea typeface="Calibri"/>
                <a:cs typeface="Calibri"/>
                <a:sym typeface="Calibri"/>
              </a:rPr>
              <a:t>Wrap-Up &amp; Key Takeaways</a:t>
            </a:r>
            <a:endParaRPr sz="4800" dirty="0"/>
          </a:p>
        </p:txBody>
      </p:sp>
      <p:sp>
        <p:nvSpPr>
          <p:cNvPr id="1402" name="Google Shape;1402;p50"/>
          <p:cNvSpPr txBox="1">
            <a:spLocks noGrp="1"/>
          </p:cNvSpPr>
          <p:nvPr>
            <p:ph type="body" idx="1"/>
          </p:nvPr>
        </p:nvSpPr>
        <p:spPr>
          <a:xfrm>
            <a:off x="742120" y="4572167"/>
            <a:ext cx="4611545" cy="155932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1800"/>
              <a:buNone/>
            </a:pPr>
            <a:r>
              <a:rPr lang="en-US" sz="4000" dirty="0">
                <a:solidFill>
                  <a:schemeClr val="dk1"/>
                </a:solidFill>
                <a:latin typeface="Calibri"/>
                <a:ea typeface="Calibri"/>
                <a:cs typeface="Calibri"/>
                <a:sym typeface="Calibri"/>
              </a:rPr>
              <a:t>What Did You Build?</a:t>
            </a:r>
            <a:endParaRPr sz="3600" dirty="0"/>
          </a:p>
        </p:txBody>
      </p:sp>
      <p:sp>
        <p:nvSpPr>
          <p:cNvPr id="1403" name="Google Shape;1403;p50"/>
          <p:cNvSpPr/>
          <p:nvPr/>
        </p:nvSpPr>
        <p:spPr>
          <a:xfrm>
            <a:off x="1395446" y="4261783"/>
            <a:ext cx="3255095"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pic>
        <p:nvPicPr>
          <p:cNvPr id="1404" name="Google Shape;1404;p50"/>
          <p:cNvPicPr preferRelativeResize="0"/>
          <p:nvPr/>
        </p:nvPicPr>
        <p:blipFill rotWithShape="1">
          <a:blip r:embed="rId3">
            <a:alphaModFix/>
          </a:blip>
          <a:srcRect t="21560" b="21560"/>
          <a:stretch/>
        </p:blipFill>
        <p:spPr>
          <a:xfrm>
            <a:off x="6253315" y="1792012"/>
            <a:ext cx="5615595" cy="3502659"/>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86AF6D-10E6-1330-08D3-0F310D1D08DB}"/>
              </a:ext>
            </a:extLst>
          </p:cNvPr>
          <p:cNvPicPr>
            <a:picLocks noChangeAspect="1"/>
          </p:cNvPicPr>
          <p:nvPr/>
        </p:nvPicPr>
        <p:blipFill>
          <a:blip r:embed="rId3"/>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C996EAE-7DA2-B786-315A-1221F449605D}"/>
              </a:ext>
            </a:extLst>
          </p:cNvPr>
          <p:cNvSpPr>
            <a:spLocks noGrp="1"/>
          </p:cNvSpPr>
          <p:nvPr>
            <p:ph type="title"/>
          </p:nvPr>
        </p:nvSpPr>
        <p:spPr>
          <a:xfrm>
            <a:off x="6095999" y="0"/>
            <a:ext cx="6068191" cy="6857999"/>
          </a:xfrm>
        </p:spPr>
        <p:txBody>
          <a:bodyPr>
            <a:normAutofit/>
          </a:bodyPr>
          <a:lstStyle/>
          <a:p>
            <a:r>
              <a:rPr lang="en-US" sz="7200" dirty="0">
                <a:solidFill>
                  <a:schemeClr val="bg1"/>
                </a:solidFill>
              </a:rPr>
              <a:t>15-Minute </a:t>
            </a:r>
            <a:br>
              <a:rPr lang="en-US" sz="7200" dirty="0">
                <a:solidFill>
                  <a:schemeClr val="bg1"/>
                </a:solidFill>
              </a:rPr>
            </a:br>
            <a:r>
              <a:rPr lang="en-US" sz="7200" dirty="0">
                <a:solidFill>
                  <a:schemeClr val="bg1"/>
                </a:solidFill>
              </a:rPr>
              <a:t>Brain Break</a:t>
            </a:r>
          </a:p>
        </p:txBody>
      </p:sp>
    </p:spTree>
    <p:extLst>
      <p:ext uri="{BB962C8B-B14F-4D97-AF65-F5344CB8AC3E}">
        <p14:creationId xmlns:p14="http://schemas.microsoft.com/office/powerpoint/2010/main" val="758601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pic>
        <p:nvPicPr>
          <p:cNvPr id="168" name="Google Shape;168;p1" descr="Woman standing in work conference room"/>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69" name="Google Shape;169;p1"/>
          <p:cNvSpPr/>
          <p:nvPr/>
        </p:nvSpPr>
        <p:spPr>
          <a:xfrm>
            <a:off x="623316" y="5248656"/>
            <a:ext cx="10945368" cy="1211138"/>
          </a:xfrm>
          <a:prstGeom prst="rect">
            <a:avLst/>
          </a:prstGeom>
          <a:solidFill>
            <a:schemeClr val="lt1"/>
          </a:solidFill>
          <a:ln w="19050" cap="flat" cmpd="sng">
            <a:solidFill>
              <a:schemeClr val="lt1"/>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70" name="Google Shape;170;p1"/>
          <p:cNvSpPr txBox="1"/>
          <p:nvPr/>
        </p:nvSpPr>
        <p:spPr>
          <a:xfrm>
            <a:off x="765048" y="5350686"/>
            <a:ext cx="10661904" cy="101562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600"/>
              <a:buFont typeface="Arial"/>
              <a:buNone/>
              <a:tabLst/>
              <a:defRPr/>
            </a:pPr>
            <a:r>
              <a:rPr kumimoji="0" lang="en-US" sz="6000" b="1" i="0" u="none" strike="noStrike" kern="0" cap="none" spc="0" normalizeH="0" baseline="0" noProof="0" dirty="0">
                <a:ln>
                  <a:noFill/>
                </a:ln>
                <a:solidFill>
                  <a:srgbClr val="000000"/>
                </a:solidFill>
                <a:effectLst/>
                <a:uLnTx/>
                <a:uFillTx/>
                <a:latin typeface="Calibri"/>
                <a:ea typeface="Calibri"/>
                <a:cs typeface="Calibri"/>
                <a:sym typeface="Calibri"/>
              </a:rPr>
              <a:t>INFORMATION GATHERING </a:t>
            </a:r>
            <a:endParaRPr kumimoji="0" sz="2800" b="0" i="0" u="none" strike="noStrike" kern="0" cap="none" spc="0" normalizeH="0" baseline="0" noProof="0" dirty="0">
              <a:ln>
                <a:noFill/>
              </a:ln>
              <a:solidFill>
                <a:srgbClr val="000000"/>
              </a:solidFill>
              <a:effectLst/>
              <a:uLnTx/>
              <a:uFillTx/>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5"/>
        <p:cNvGrpSpPr/>
        <p:nvPr/>
      </p:nvGrpSpPr>
      <p:grpSpPr>
        <a:xfrm>
          <a:off x="0" y="0"/>
          <a:ext cx="0" cy="0"/>
          <a:chOff x="0" y="0"/>
          <a:chExt cx="0" cy="0"/>
        </a:xfrm>
      </p:grpSpPr>
      <p:sp>
        <p:nvSpPr>
          <p:cNvPr id="176" name="Google Shape;176;p2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77" name="Google Shape;177;p22"/>
          <p:cNvSpPr/>
          <p:nvPr/>
        </p:nvSpPr>
        <p:spPr>
          <a:xfrm>
            <a:off x="558209" y="0"/>
            <a:ext cx="11167447" cy="2018806"/>
          </a:xfrm>
          <a:prstGeom prst="rect">
            <a:avLst/>
          </a:prstGeom>
          <a:solidFill>
            <a:schemeClr val="lt1"/>
          </a:solidFill>
          <a:ln w="12700" cap="flat" cmpd="sng">
            <a:solidFill>
              <a:srgbClr val="E1E1E1"/>
            </a:solidFill>
            <a:prstDash val="solid"/>
            <a:miter lim="8000"/>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8" name="Google Shape;178;p22"/>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79" name="Google Shape;179;p22"/>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000"/>
              <a:buFont typeface="Calibri"/>
              <a:buNone/>
            </a:pPr>
            <a:r>
              <a:rPr lang="en-US" sz="6000" b="1" dirty="0">
                <a:latin typeface="Calibri"/>
                <a:ea typeface="Calibri"/>
                <a:cs typeface="Calibri"/>
                <a:sym typeface="Calibri"/>
              </a:rPr>
              <a:t>Information Gathering</a:t>
            </a:r>
            <a:endParaRPr sz="6600" dirty="0"/>
          </a:p>
        </p:txBody>
      </p:sp>
      <p:sp>
        <p:nvSpPr>
          <p:cNvPr id="180" name="Google Shape;180;p22"/>
          <p:cNvSpPr/>
          <p:nvPr/>
        </p:nvSpPr>
        <p:spPr>
          <a:xfrm>
            <a:off x="498834" y="770799"/>
            <a:ext cx="128016"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81" name="Google Shape;181;p22"/>
          <p:cNvSpPr txBox="1">
            <a:spLocks noGrp="1"/>
          </p:cNvSpPr>
          <p:nvPr>
            <p:ph type="body" idx="2"/>
          </p:nvPr>
        </p:nvSpPr>
        <p:spPr>
          <a:xfrm>
            <a:off x="6135625" y="2276856"/>
            <a:ext cx="5218176" cy="3694176"/>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4000"/>
              <a:buFont typeface="Calibri"/>
              <a:buNone/>
            </a:pPr>
            <a:r>
              <a:rPr lang="en-US" sz="4800" u="none" strike="noStrike" cap="none" dirty="0">
                <a:solidFill>
                  <a:srgbClr val="000000"/>
                </a:solidFill>
                <a:latin typeface="Calibri"/>
                <a:ea typeface="Calibri"/>
                <a:cs typeface="Calibri"/>
                <a:sym typeface="Calibri"/>
              </a:rPr>
              <a:t>Which of these feels the most familiar to you?</a:t>
            </a:r>
            <a:endParaRPr sz="3600" dirty="0"/>
          </a:p>
          <a:p>
            <a:pPr marL="0" marR="0" lvl="0" indent="0" algn="l" rtl="0">
              <a:lnSpc>
                <a:spcPct val="100000"/>
              </a:lnSpc>
              <a:spcBef>
                <a:spcPts val="0"/>
              </a:spcBef>
              <a:spcAft>
                <a:spcPts val="0"/>
              </a:spcAft>
              <a:buClr>
                <a:srgbClr val="000000"/>
              </a:buClr>
              <a:buSzPts val="1200"/>
              <a:buFont typeface="Arial"/>
              <a:buNone/>
            </a:pPr>
            <a:br>
              <a:rPr lang="en-US" sz="1600" b="0" i="0" u="none" strike="noStrike" cap="none" dirty="0">
                <a:solidFill>
                  <a:srgbClr val="000000"/>
                </a:solidFill>
                <a:latin typeface="Arial"/>
                <a:ea typeface="Arial"/>
                <a:cs typeface="Arial"/>
                <a:sym typeface="Arial"/>
              </a:rPr>
            </a:br>
            <a:endParaRPr sz="2400" dirty="0"/>
          </a:p>
        </p:txBody>
      </p:sp>
      <p:pic>
        <p:nvPicPr>
          <p:cNvPr id="182" name="Google Shape;182;p22"/>
          <p:cNvPicPr preferRelativeResize="0">
            <a:picLocks noGrp="1"/>
          </p:cNvPicPr>
          <p:nvPr>
            <p:ph type="body" idx="1"/>
          </p:nvPr>
        </p:nvPicPr>
        <p:blipFill rotWithShape="1">
          <a:blip r:embed="rId3">
            <a:alphaModFix/>
          </a:blip>
          <a:srcRect/>
          <a:stretch/>
        </p:blipFill>
        <p:spPr>
          <a:xfrm>
            <a:off x="749808" y="2525681"/>
            <a:ext cx="4748784" cy="2914649"/>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87"/>
        <p:cNvGrpSpPr/>
        <p:nvPr/>
      </p:nvGrpSpPr>
      <p:grpSpPr>
        <a:xfrm>
          <a:off x="0" y="0"/>
          <a:ext cx="0" cy="0"/>
          <a:chOff x="0" y="0"/>
          <a:chExt cx="0" cy="0"/>
        </a:xfrm>
      </p:grpSpPr>
      <p:grpSp>
        <p:nvGrpSpPr>
          <p:cNvPr id="188" name="Google Shape;188;p2"/>
          <p:cNvGrpSpPr/>
          <p:nvPr/>
        </p:nvGrpSpPr>
        <p:grpSpPr>
          <a:xfrm>
            <a:off x="5078086" y="-96441"/>
            <a:ext cx="189049" cy="6954441"/>
            <a:chOff x="0" y="-38100"/>
            <a:chExt cx="74686" cy="2747433"/>
          </a:xfrm>
        </p:grpSpPr>
        <p:sp>
          <p:nvSpPr>
            <p:cNvPr id="189" name="Google Shape;189;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190" name="Google Shape;190;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2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191" name="Google Shape;191;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6400"/>
              <a:buFont typeface="Arial"/>
              <a:buNone/>
              <a:tabLst/>
              <a:defRPr/>
            </a:pPr>
            <a:r>
              <a:rPr kumimoji="0" lang="en-US" sz="6400" b="1" i="0" u="none" strike="noStrike" kern="0" cap="none" spc="0" normalizeH="0" baseline="0" noProof="0" dirty="0">
                <a:ln>
                  <a:noFill/>
                </a:ln>
                <a:solidFill>
                  <a:srgbClr val="333333"/>
                </a:solidFill>
                <a:effectLst/>
                <a:uLnTx/>
                <a:uFillTx/>
                <a:latin typeface="Antonio"/>
                <a:ea typeface="Antonio"/>
                <a:cs typeface="Antonio"/>
                <a:sym typeface="Antonio"/>
              </a:rPr>
              <a:t>Target Outcomes</a:t>
            </a:r>
            <a:endParaRPr kumimoji="0" sz="933" b="0" i="0" u="none" strike="noStrike" kern="0" cap="none" spc="0" normalizeH="0" baseline="0" noProof="0" dirty="0">
              <a:ln>
                <a:noFill/>
              </a:ln>
              <a:solidFill>
                <a:srgbClr val="333333"/>
              </a:solidFill>
              <a:effectLst/>
              <a:uLnTx/>
              <a:uFillTx/>
              <a:latin typeface="Arial"/>
              <a:ea typeface="Arial"/>
              <a:cs typeface="Arial"/>
              <a:sym typeface="Arial"/>
            </a:endParaRPr>
          </a:p>
        </p:txBody>
      </p:sp>
      <p:sp>
        <p:nvSpPr>
          <p:cNvPr id="192" name="Google Shape;192;p2"/>
          <p:cNvSpPr txBox="1"/>
          <p:nvPr/>
        </p:nvSpPr>
        <p:spPr>
          <a:xfrm>
            <a:off x="5568696" y="755447"/>
            <a:ext cx="5988304" cy="5326586"/>
          </a:xfrm>
          <a:prstGeom prst="rect">
            <a:avLst/>
          </a:prstGeom>
          <a:noFill/>
          <a:ln>
            <a:noFill/>
          </a:ln>
        </p:spPr>
        <p:txBody>
          <a:bodyPr spcFirstLastPara="1" wrap="square" lIns="0" tIns="0" rIns="0" bIns="0" anchor="t" anchorCtr="0">
            <a:spAutoFit/>
          </a:bodyPr>
          <a:lstStyle/>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r>
              <a:rPr kumimoji="0" lang="en-US" sz="3200" b="0" i="0" u="none" strike="noStrike" kern="0" cap="none" spc="0" normalizeH="0" baseline="0" noProof="0" dirty="0">
                <a:ln>
                  <a:noFill/>
                </a:ln>
                <a:solidFill>
                  <a:srgbClr val="333333"/>
                </a:solidFill>
                <a:effectLst/>
                <a:uLnTx/>
                <a:uFillTx/>
                <a:latin typeface="Calibri"/>
                <a:ea typeface="Calibri"/>
                <a:cs typeface="Calibri"/>
                <a:sym typeface="Calibri"/>
              </a:rPr>
              <a:t>Understand how to locate a referral in CHRIS.</a:t>
            </a:r>
          </a:p>
          <a:p>
            <a:pPr marL="270946" marR="0" lvl="0" indent="0" algn="l" defTabSz="914400" rtl="0" eaLnBrk="1" fontAlgn="auto" latinLnBrk="0" hangingPunct="1">
              <a:lnSpc>
                <a:spcPct val="100000"/>
              </a:lnSpc>
              <a:spcBef>
                <a:spcPts val="800"/>
              </a:spcBef>
              <a:spcAft>
                <a:spcPts val="0"/>
              </a:spcAft>
              <a:buClr>
                <a:srgbClr val="333333"/>
              </a:buClr>
              <a:buSzPts val="4400"/>
              <a:buFont typeface="Arial"/>
              <a:buNone/>
              <a:tabLst/>
              <a:defRPr/>
            </a:pPr>
            <a:endParaRPr kumimoji="0" sz="1200" b="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0"/>
              </a:spcBef>
              <a:spcAft>
                <a:spcPts val="0"/>
              </a:spcAft>
              <a:buClr>
                <a:srgbClr val="333333"/>
              </a:buClr>
              <a:buSzPts val="4400"/>
              <a:buFont typeface="Arial"/>
              <a:buChar char="•"/>
              <a:tabLst/>
              <a:defRPr/>
            </a:pPr>
            <a:r>
              <a:rPr kumimoji="0" lang="en-US" sz="3200" b="0" i="0" u="none" strike="noStrike" kern="0" cap="none" spc="0" normalizeH="0" baseline="0" noProof="0" dirty="0">
                <a:ln>
                  <a:noFill/>
                </a:ln>
                <a:solidFill>
                  <a:srgbClr val="333333"/>
                </a:solidFill>
                <a:effectLst/>
                <a:uLnTx/>
                <a:uFillTx/>
                <a:latin typeface="Calibri"/>
                <a:ea typeface="Calibri"/>
                <a:cs typeface="Calibri"/>
                <a:sym typeface="Calibri"/>
              </a:rPr>
              <a:t>Identify and access key information within the referral. </a:t>
            </a:r>
          </a:p>
          <a:p>
            <a:pPr marL="270946" marR="0" lvl="0" indent="0" algn="l" defTabSz="914400" rtl="0" eaLnBrk="1" fontAlgn="auto" latinLnBrk="0" hangingPunct="1">
              <a:lnSpc>
                <a:spcPct val="100000"/>
              </a:lnSpc>
              <a:spcBef>
                <a:spcPts val="0"/>
              </a:spcBef>
              <a:spcAft>
                <a:spcPts val="0"/>
              </a:spcAft>
              <a:buClr>
                <a:srgbClr val="333333"/>
              </a:buClr>
              <a:buSzPts val="4400"/>
              <a:buFont typeface="Arial"/>
              <a:buNone/>
              <a:tabLst/>
              <a:defRPr/>
            </a:pPr>
            <a:endParaRPr kumimoji="0" sz="1200" b="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0"/>
              </a:spcBef>
              <a:spcAft>
                <a:spcPts val="0"/>
              </a:spcAft>
              <a:buClr>
                <a:srgbClr val="333333"/>
              </a:buClr>
              <a:buSzPts val="4400"/>
              <a:buFont typeface="Arial"/>
              <a:buChar char="•"/>
              <a:tabLst/>
              <a:defRPr/>
            </a:pPr>
            <a:r>
              <a:rPr kumimoji="0" lang="en-US" sz="3200" b="0" i="0" u="none" strike="noStrike" kern="0" cap="none" spc="0" normalizeH="0" baseline="0" noProof="0" dirty="0">
                <a:ln>
                  <a:noFill/>
                </a:ln>
                <a:solidFill>
                  <a:srgbClr val="333333"/>
                </a:solidFill>
                <a:effectLst/>
                <a:uLnTx/>
                <a:uFillTx/>
                <a:latin typeface="Calibri"/>
                <a:ea typeface="Calibri"/>
                <a:cs typeface="Calibri"/>
                <a:sym typeface="Calibri"/>
              </a:rPr>
              <a:t>Understand the importance of information gathering, including available CHRIS history. </a:t>
            </a:r>
            <a:endParaRPr kumimoji="0" sz="3200" b="0" i="0" u="none" strike="noStrike" kern="0" cap="none" spc="0" normalizeH="0" baseline="0" noProof="0" dirty="0">
              <a:ln>
                <a:noFill/>
              </a:ln>
              <a:solidFill>
                <a:srgbClr val="333333"/>
              </a:solidFill>
              <a:effectLst/>
              <a:uLnTx/>
              <a:uFillTx/>
              <a:latin typeface="Calibri"/>
              <a:ea typeface="Calibri"/>
              <a:cs typeface="Calibri"/>
              <a:sym typeface="Calibri"/>
            </a:endParaRPr>
          </a:p>
          <a:p>
            <a:pPr marL="0" marR="0" lvl="0" indent="0" algn="l" defTabSz="914400" rtl="0" eaLnBrk="1" fontAlgn="auto" latinLnBrk="0" hangingPunct="1">
              <a:lnSpc>
                <a:spcPct val="120000"/>
              </a:lnSpc>
              <a:spcBef>
                <a:spcPts val="0"/>
              </a:spcBef>
              <a:spcAft>
                <a:spcPts val="0"/>
              </a:spcAft>
              <a:buClr>
                <a:srgbClr val="000000"/>
              </a:buClr>
              <a:buSzPts val="4400"/>
              <a:buFont typeface="Arial"/>
              <a:buNone/>
              <a:tabLst/>
              <a:defRPr/>
            </a:pPr>
            <a:endParaRPr kumimoji="0" sz="4400" b="0" i="0" u="none" strike="noStrike" kern="0" cap="none" spc="0" normalizeH="0" baseline="0" noProof="0" dirty="0">
              <a:ln>
                <a:noFill/>
              </a:ln>
              <a:solidFill>
                <a:srgbClr val="333333"/>
              </a:solidFill>
              <a:effectLst/>
              <a:uLnTx/>
              <a:uFillTx/>
              <a:latin typeface="Calibri"/>
              <a:ea typeface="Calibri"/>
              <a:cs typeface="Calibri"/>
              <a:sym typeface="Calibri"/>
            </a:endParaRPr>
          </a:p>
        </p:txBody>
      </p:sp>
      <p:pic>
        <p:nvPicPr>
          <p:cNvPr id="193" name="Google Shape;193;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8"/>
        <p:cNvGrpSpPr/>
        <p:nvPr/>
      </p:nvGrpSpPr>
      <p:grpSpPr>
        <a:xfrm>
          <a:off x="0" y="0"/>
          <a:ext cx="0" cy="0"/>
          <a:chOff x="0" y="0"/>
          <a:chExt cx="0" cy="0"/>
        </a:xfrm>
      </p:grpSpPr>
      <p:sp>
        <p:nvSpPr>
          <p:cNvPr id="199" name="Google Shape;199;p3"/>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200" name="Google Shape;200;p3"/>
          <p:cNvGrpSpPr/>
          <p:nvPr/>
        </p:nvGrpSpPr>
        <p:grpSpPr>
          <a:xfrm>
            <a:off x="4" y="1216597"/>
            <a:ext cx="731521" cy="673460"/>
            <a:chOff x="3940602" y="308034"/>
            <a:chExt cx="2116791" cy="3428999"/>
          </a:xfrm>
        </p:grpSpPr>
        <p:sp>
          <p:nvSpPr>
            <p:cNvPr id="201" name="Google Shape;201;p3"/>
            <p:cNvSpPr/>
            <p:nvPr/>
          </p:nvSpPr>
          <p:spPr>
            <a:xfrm>
              <a:off x="3940602"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02" name="Google Shape;202;p3"/>
            <p:cNvSpPr/>
            <p:nvPr/>
          </p:nvSpPr>
          <p:spPr>
            <a:xfrm>
              <a:off x="4715626"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03" name="Google Shape;203;p3"/>
            <p:cNvSpPr/>
            <p:nvPr/>
          </p:nvSpPr>
          <p:spPr>
            <a:xfrm>
              <a:off x="5490650"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grpSp>
      <p:sp>
        <p:nvSpPr>
          <p:cNvPr id="204" name="Google Shape;204;p3"/>
          <p:cNvSpPr/>
          <p:nvPr/>
        </p:nvSpPr>
        <p:spPr>
          <a:xfrm>
            <a:off x="640079" y="613954"/>
            <a:ext cx="10907487" cy="1894116"/>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05" name="Google Shape;205;p3"/>
          <p:cNvSpPr txBox="1">
            <a:spLocks noGrp="1"/>
          </p:cNvSpPr>
          <p:nvPr>
            <p:ph type="title"/>
          </p:nvPr>
        </p:nvSpPr>
        <p:spPr>
          <a:xfrm>
            <a:off x="1043631" y="809898"/>
            <a:ext cx="10173010" cy="155448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000"/>
              <a:buNone/>
            </a:pPr>
            <a:r>
              <a:rPr lang="en-US" sz="6000" b="1" dirty="0">
                <a:solidFill>
                  <a:schemeClr val="dk1"/>
                </a:solidFill>
                <a:latin typeface="Calibri"/>
                <a:ea typeface="Calibri"/>
                <a:cs typeface="Calibri"/>
                <a:sym typeface="Calibri"/>
              </a:rPr>
              <a:t>From Thinking to Doing</a:t>
            </a:r>
            <a:endParaRPr sz="5400" dirty="0"/>
          </a:p>
        </p:txBody>
      </p:sp>
      <p:cxnSp>
        <p:nvCxnSpPr>
          <p:cNvPr id="206" name="Google Shape;206;p3"/>
          <p:cNvCxnSpPr/>
          <p:nvPr/>
        </p:nvCxnSpPr>
        <p:spPr>
          <a:xfrm rot="10800000">
            <a:off x="838200" y="6485313"/>
            <a:ext cx="10515600" cy="0"/>
          </a:xfrm>
          <a:prstGeom prst="straightConnector1">
            <a:avLst/>
          </a:prstGeom>
          <a:noFill/>
          <a:ln w="57150" cap="flat" cmpd="sng">
            <a:solidFill>
              <a:schemeClr val="accent4"/>
            </a:solidFill>
            <a:prstDash val="solid"/>
            <a:miter lim="8000"/>
            <a:headEnd type="none" w="sm" len="sm"/>
            <a:tailEnd type="none" w="sm" len="sm"/>
          </a:ln>
        </p:spPr>
      </p:cxnSp>
      <p:grpSp>
        <p:nvGrpSpPr>
          <p:cNvPr id="207" name="Google Shape;207;p3"/>
          <p:cNvGrpSpPr/>
          <p:nvPr/>
        </p:nvGrpSpPr>
        <p:grpSpPr>
          <a:xfrm>
            <a:off x="1038893" y="3018131"/>
            <a:ext cx="10109856" cy="3208676"/>
            <a:chOff x="134291" y="612"/>
            <a:chExt cx="10109856" cy="3208676"/>
          </a:xfrm>
        </p:grpSpPr>
        <p:sp>
          <p:nvSpPr>
            <p:cNvPr id="208" name="Google Shape;208;p3"/>
            <p:cNvSpPr/>
            <p:nvPr/>
          </p:nvSpPr>
          <p:spPr>
            <a:xfrm>
              <a:off x="134291" y="612"/>
              <a:ext cx="4332795" cy="2751325"/>
            </a:xfrm>
            <a:prstGeom prst="roundRect">
              <a:avLst>
                <a:gd name="adj" fmla="val 10000"/>
              </a:avLst>
            </a:prstGeom>
            <a:solidFill>
              <a:srgbClr val="52A3CB"/>
            </a:solidFill>
            <a:ln w="19050"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09" name="Google Shape;209;p3"/>
            <p:cNvSpPr/>
            <p:nvPr/>
          </p:nvSpPr>
          <p:spPr>
            <a:xfrm>
              <a:off x="615713" y="457963"/>
              <a:ext cx="4332795" cy="2751325"/>
            </a:xfrm>
            <a:prstGeom prst="roundRect">
              <a:avLst>
                <a:gd name="adj" fmla="val 10000"/>
              </a:avLst>
            </a:prstGeom>
            <a:solidFill>
              <a:schemeClr val="lt1">
                <a:alpha val="90196"/>
              </a:schemeClr>
            </a:solidFill>
            <a:ln w="19050" cap="flat" cmpd="sng">
              <a:solidFill>
                <a:schemeClr val="accent1"/>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10" name="Google Shape;210;p3"/>
            <p:cNvSpPr txBox="1"/>
            <p:nvPr/>
          </p:nvSpPr>
          <p:spPr>
            <a:xfrm>
              <a:off x="696297" y="538547"/>
              <a:ext cx="4171627" cy="2590157"/>
            </a:xfrm>
            <a:prstGeom prst="rect">
              <a:avLst/>
            </a:prstGeom>
            <a:noFill/>
            <a:ln>
              <a:noFill/>
            </a:ln>
          </p:spPr>
          <p:txBody>
            <a:bodyPr spcFirstLastPara="1" wrap="square" lIns="156200" tIns="156200" rIns="156200" bIns="1562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Pts val="4100"/>
                <a:buFont typeface="Calibri"/>
                <a:buNone/>
                <a:tabLst/>
                <a:defRPr/>
              </a:pPr>
              <a:r>
                <a:rPr kumimoji="0" lang="en-US" sz="4100" b="0" i="0" u="none" strike="noStrike" kern="0" cap="none" spc="0" normalizeH="0" baseline="0" noProof="0">
                  <a:ln>
                    <a:noFill/>
                  </a:ln>
                  <a:solidFill>
                    <a:srgbClr val="000000"/>
                  </a:solidFill>
                  <a:effectLst/>
                  <a:uLnTx/>
                  <a:uFillTx/>
                  <a:latin typeface="Calibri"/>
                  <a:ea typeface="Calibri"/>
                  <a:cs typeface="Calibri"/>
                  <a:sym typeface="Calibri"/>
                </a:rPr>
                <a:t>CHRIS is the </a:t>
              </a:r>
              <a:r>
                <a:rPr kumimoji="0" lang="en-US" sz="4100" b="1" i="0" u="none" strike="noStrike" kern="0" cap="none" spc="0" normalizeH="0" baseline="0" noProof="0">
                  <a:ln>
                    <a:noFill/>
                  </a:ln>
                  <a:solidFill>
                    <a:srgbClr val="000000"/>
                  </a:solidFill>
                  <a:effectLst/>
                  <a:uLnTx/>
                  <a:uFillTx/>
                  <a:latin typeface="Calibri"/>
                  <a:ea typeface="Calibri"/>
                  <a:cs typeface="Calibri"/>
                  <a:sym typeface="Calibri"/>
                </a:rPr>
                <a:t>starting point for all investigations.</a:t>
              </a:r>
              <a:endParaRPr kumimoji="0" sz="41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211" name="Google Shape;211;p3"/>
            <p:cNvSpPr/>
            <p:nvPr/>
          </p:nvSpPr>
          <p:spPr>
            <a:xfrm>
              <a:off x="5429930" y="612"/>
              <a:ext cx="4332795" cy="2751325"/>
            </a:xfrm>
            <a:prstGeom prst="roundRect">
              <a:avLst>
                <a:gd name="adj" fmla="val 10000"/>
              </a:avLst>
            </a:prstGeom>
            <a:solidFill>
              <a:schemeClr val="accent1"/>
            </a:solidFill>
            <a:ln w="19050"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12" name="Google Shape;212;p3"/>
            <p:cNvSpPr/>
            <p:nvPr/>
          </p:nvSpPr>
          <p:spPr>
            <a:xfrm>
              <a:off x="5911352" y="457963"/>
              <a:ext cx="4332795" cy="2751325"/>
            </a:xfrm>
            <a:prstGeom prst="roundRect">
              <a:avLst>
                <a:gd name="adj" fmla="val 10000"/>
              </a:avLst>
            </a:prstGeom>
            <a:solidFill>
              <a:schemeClr val="lt1">
                <a:alpha val="90196"/>
              </a:schemeClr>
            </a:solidFill>
            <a:ln w="19050" cap="flat" cmpd="sng">
              <a:solidFill>
                <a:schemeClr val="accent1"/>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13" name="Google Shape;213;p3"/>
            <p:cNvSpPr txBox="1"/>
            <p:nvPr/>
          </p:nvSpPr>
          <p:spPr>
            <a:xfrm>
              <a:off x="5991936" y="538547"/>
              <a:ext cx="4171627" cy="2590157"/>
            </a:xfrm>
            <a:prstGeom prst="rect">
              <a:avLst/>
            </a:prstGeom>
            <a:noFill/>
            <a:ln>
              <a:noFill/>
            </a:ln>
          </p:spPr>
          <p:txBody>
            <a:bodyPr spcFirstLastPara="1" wrap="square" lIns="156200" tIns="156200" rIns="156200" bIns="156200" anchor="ctr" anchorCtr="0">
              <a:noAutofit/>
            </a:bodyPr>
            <a:lstStyle/>
            <a:p>
              <a:pPr marL="0" marR="0" lvl="0" indent="0" algn="ctr" defTabSz="914400" rtl="0" eaLnBrk="1" fontAlgn="auto" latinLnBrk="0" hangingPunct="1">
                <a:lnSpc>
                  <a:spcPct val="90000"/>
                </a:lnSpc>
                <a:spcBef>
                  <a:spcPts val="0"/>
                </a:spcBef>
                <a:spcAft>
                  <a:spcPts val="0"/>
                </a:spcAft>
                <a:buClr>
                  <a:srgbClr val="000000"/>
                </a:buClr>
                <a:buSzPts val="4100"/>
                <a:buFont typeface="Calibri"/>
                <a:buNone/>
                <a:tabLst/>
                <a:defRPr/>
              </a:pPr>
              <a:r>
                <a:rPr kumimoji="0" lang="en-US" sz="4100" b="0" i="0" u="none" strike="noStrike" kern="0" cap="none" spc="0" normalizeH="0" baseline="0" noProof="0">
                  <a:ln>
                    <a:noFill/>
                  </a:ln>
                  <a:solidFill>
                    <a:srgbClr val="000000"/>
                  </a:solidFill>
                  <a:effectLst/>
                  <a:uLnTx/>
                  <a:uFillTx/>
                  <a:latin typeface="Calibri"/>
                  <a:ea typeface="Calibri"/>
                  <a:cs typeface="Calibri"/>
                  <a:sym typeface="Calibri"/>
                </a:rPr>
                <a:t>Efficiency in CHRIS = efficiency in your work</a:t>
              </a:r>
              <a:endParaRPr kumimoji="0" sz="41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8"/>
        <p:cNvGrpSpPr/>
        <p:nvPr/>
      </p:nvGrpSpPr>
      <p:grpSpPr>
        <a:xfrm>
          <a:off x="0" y="0"/>
          <a:ext cx="0" cy="0"/>
          <a:chOff x="0" y="0"/>
          <a:chExt cx="0" cy="0"/>
        </a:xfrm>
      </p:grpSpPr>
      <p:sp>
        <p:nvSpPr>
          <p:cNvPr id="219" name="Google Shape;219;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220" name="Google Shape;220;p4" descr="Person typing on keyboard"/>
          <p:cNvPicPr preferRelativeResize="0">
            <a:picLocks noGrp="1"/>
          </p:cNvPicPr>
          <p:nvPr>
            <p:ph type="body" idx="1"/>
          </p:nvPr>
        </p:nvPicPr>
        <p:blipFill rotWithShape="1">
          <a:blip r:embed="rId3">
            <a:alphaModFix/>
          </a:blip>
          <a:srcRect t="9091" r="23298"/>
          <a:stretch/>
        </p:blipFill>
        <p:spPr>
          <a:xfrm>
            <a:off x="3523488" y="10"/>
            <a:ext cx="8668512" cy="6857990"/>
          </a:xfrm>
          <a:prstGeom prst="rect">
            <a:avLst/>
          </a:prstGeom>
          <a:noFill/>
          <a:ln>
            <a:noFill/>
          </a:ln>
        </p:spPr>
      </p:pic>
      <p:sp>
        <p:nvSpPr>
          <p:cNvPr id="221" name="Google Shape;221;p4"/>
          <p:cNvSpPr/>
          <p:nvPr/>
        </p:nvSpPr>
        <p:spPr>
          <a:xfrm>
            <a:off x="0" y="0"/>
            <a:ext cx="10688320" cy="6858000"/>
          </a:xfrm>
          <a:prstGeom prst="rect">
            <a:avLst/>
          </a:prstGeom>
          <a:gradFill>
            <a:gsLst>
              <a:gs pos="0">
                <a:srgbClr val="FFFFFF">
                  <a:alpha val="0"/>
                </a:srgbClr>
              </a:gs>
              <a:gs pos="19000">
                <a:srgbClr val="FFFFFF">
                  <a:alpha val="38039"/>
                </a:srgbClr>
              </a:gs>
              <a:gs pos="35000">
                <a:srgbClr val="FFFFFF">
                  <a:alpha val="78824"/>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22" name="Google Shape;222;p4"/>
          <p:cNvSpPr txBox="1">
            <a:spLocks noGrp="1"/>
          </p:cNvSpPr>
          <p:nvPr>
            <p:ph type="title"/>
          </p:nvPr>
        </p:nvSpPr>
        <p:spPr>
          <a:xfrm>
            <a:off x="477980" y="1122363"/>
            <a:ext cx="6146340" cy="320413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Calibri"/>
              <a:buNone/>
            </a:pPr>
            <a:r>
              <a:rPr lang="en-US" sz="6000" b="1" dirty="0">
                <a:latin typeface="Calibri"/>
                <a:ea typeface="Calibri"/>
                <a:cs typeface="Calibri"/>
                <a:sym typeface="Calibri"/>
              </a:rPr>
              <a:t>Building Your Investigative Packet</a:t>
            </a:r>
            <a:endParaRPr sz="5400" dirty="0"/>
          </a:p>
        </p:txBody>
      </p:sp>
      <p:sp>
        <p:nvSpPr>
          <p:cNvPr id="223" name="Google Shape;223;p4"/>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24" name="Google Shape;224;p4"/>
          <p:cNvSpPr/>
          <p:nvPr/>
        </p:nvSpPr>
        <p:spPr>
          <a:xfrm>
            <a:off x="481029" y="4546920"/>
            <a:ext cx="397764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9"/>
        <p:cNvGrpSpPr/>
        <p:nvPr/>
      </p:nvGrpSpPr>
      <p:grpSpPr>
        <a:xfrm>
          <a:off x="0" y="0"/>
          <a:ext cx="0" cy="0"/>
          <a:chOff x="0" y="0"/>
          <a:chExt cx="0" cy="0"/>
        </a:xfrm>
      </p:grpSpPr>
      <p:sp>
        <p:nvSpPr>
          <p:cNvPr id="230" name="Google Shape;230;p2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31" name="Google Shape;231;p23"/>
          <p:cNvSpPr txBox="1">
            <a:spLocks noGrp="1"/>
          </p:cNvSpPr>
          <p:nvPr>
            <p:ph type="title"/>
          </p:nvPr>
        </p:nvSpPr>
        <p:spPr>
          <a:xfrm>
            <a:off x="477980" y="1122363"/>
            <a:ext cx="5089699" cy="3204134"/>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SzPts val="1800"/>
              <a:buNone/>
            </a:pPr>
            <a:r>
              <a:rPr lang="en-US" sz="6000" b="1" dirty="0">
                <a:solidFill>
                  <a:schemeClr val="dk1"/>
                </a:solidFill>
                <a:latin typeface="Calibri"/>
                <a:ea typeface="Calibri"/>
                <a:cs typeface="Calibri"/>
                <a:sym typeface="Calibri"/>
              </a:rPr>
              <a:t>Reviewing Your Investigative Packet</a:t>
            </a:r>
            <a:endParaRPr sz="5400" b="1" dirty="0">
              <a:latin typeface="Calibri"/>
              <a:ea typeface="Calibri"/>
              <a:cs typeface="Calibri"/>
              <a:sym typeface="Calibri"/>
            </a:endParaRPr>
          </a:p>
        </p:txBody>
      </p:sp>
      <p:sp>
        <p:nvSpPr>
          <p:cNvPr id="232" name="Google Shape;232;p23"/>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33" name="Google Shape;233;p23"/>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234" name="Google Shape;234;p23"/>
          <p:cNvPicPr preferRelativeResize="0"/>
          <p:nvPr/>
        </p:nvPicPr>
        <p:blipFill rotWithShape="1">
          <a:blip r:embed="rId3">
            <a:alphaModFix/>
          </a:blip>
          <a:srcRect l="9610" r="19108" b="-1"/>
          <a:stretch/>
        </p:blipFill>
        <p:spPr>
          <a:xfrm>
            <a:off x="5803210" y="812800"/>
            <a:ext cx="5413873" cy="5217993"/>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0"/>
        <p:cNvGrpSpPr/>
        <p:nvPr/>
      </p:nvGrpSpPr>
      <p:grpSpPr>
        <a:xfrm>
          <a:off x="0" y="0"/>
          <a:ext cx="0" cy="0"/>
          <a:chOff x="0" y="0"/>
          <a:chExt cx="0" cy="0"/>
        </a:xfrm>
      </p:grpSpPr>
      <p:sp>
        <p:nvSpPr>
          <p:cNvPr id="251" name="Google Shape;251;p6"/>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dirty="0">
              <a:ln>
                <a:noFill/>
              </a:ln>
              <a:solidFill>
                <a:srgbClr val="FFFFFF"/>
              </a:solidFill>
              <a:effectLst/>
              <a:uLnTx/>
              <a:uFillTx/>
              <a:latin typeface="Arial"/>
              <a:ea typeface="Arial"/>
              <a:cs typeface="Arial"/>
              <a:sym typeface="Arial"/>
            </a:endParaRPr>
          </a:p>
        </p:txBody>
      </p:sp>
      <p:sp>
        <p:nvSpPr>
          <p:cNvPr id="252" name="Google Shape;252;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5400"/>
              <a:buFont typeface="Play"/>
              <a:buNone/>
            </a:pPr>
            <a:r>
              <a:rPr lang="en-US" sz="5400"/>
              <a:t>Preparing to Gather Information</a:t>
            </a:r>
            <a:endParaRPr/>
          </a:p>
        </p:txBody>
      </p:sp>
      <p:sp>
        <p:nvSpPr>
          <p:cNvPr id="253" name="Google Shape;253;p6"/>
          <p:cNvSpPr/>
          <p:nvPr/>
        </p:nvSpPr>
        <p:spPr>
          <a:xfrm>
            <a:off x="838200" y="1865313"/>
            <a:ext cx="10424160" cy="18288"/>
          </a:xfrm>
          <a:custGeom>
            <a:avLst/>
            <a:gdLst/>
            <a:ahLst/>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grpSp>
        <p:nvGrpSpPr>
          <p:cNvPr id="254" name="Google Shape;254;p6"/>
          <p:cNvGrpSpPr/>
          <p:nvPr/>
        </p:nvGrpSpPr>
        <p:grpSpPr>
          <a:xfrm>
            <a:off x="838200" y="2228135"/>
            <a:ext cx="10515600" cy="3948778"/>
            <a:chOff x="0" y="48"/>
            <a:chExt cx="10515600" cy="3948778"/>
          </a:xfrm>
        </p:grpSpPr>
        <p:sp>
          <p:nvSpPr>
            <p:cNvPr id="255" name="Google Shape;255;p6"/>
            <p:cNvSpPr/>
            <p:nvPr/>
          </p:nvSpPr>
          <p:spPr>
            <a:xfrm rot="5400000">
              <a:off x="6380114" y="-2401826"/>
              <a:ext cx="1540987" cy="6729984"/>
            </a:xfrm>
            <a:prstGeom prst="round2SameRect">
              <a:avLst>
                <a:gd name="adj1" fmla="val 16667"/>
                <a:gd name="adj2" fmla="val 0"/>
              </a:avLst>
            </a:prstGeom>
            <a:solidFill>
              <a:srgbClr val="EEEEEE">
                <a:alpha val="90196"/>
              </a:srgbClr>
            </a:solidFill>
            <a:ln w="19050" cap="flat" cmpd="sng">
              <a:solidFill>
                <a:srgbClr val="EEEEEE">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56" name="Google Shape;256;p6"/>
            <p:cNvSpPr txBox="1"/>
            <p:nvPr/>
          </p:nvSpPr>
          <p:spPr>
            <a:xfrm>
              <a:off x="3785616" y="267897"/>
              <a:ext cx="6654759" cy="1390537"/>
            </a:xfrm>
            <a:prstGeom prst="rect">
              <a:avLst/>
            </a:prstGeom>
            <a:solidFill>
              <a:srgbClr val="EEEEEE"/>
            </a:solidFill>
            <a:ln>
              <a:noFill/>
            </a:ln>
          </p:spPr>
          <p:txBody>
            <a:bodyPr spcFirstLastPara="1" wrap="square" lIns="247650" tIns="123825" rIns="247650" bIns="123825" anchor="ctr" anchorCtr="0">
              <a:noAutofit/>
            </a:bodyPr>
            <a:lstStyle/>
            <a:p>
              <a:pPr marL="285750" marR="0" lvl="1" indent="-285750" algn="l" defTabSz="914400" rtl="0" eaLnBrk="1" fontAlgn="auto" latinLnBrk="0" hangingPunct="1">
                <a:lnSpc>
                  <a:spcPct val="90000"/>
                </a:lnSpc>
                <a:spcBef>
                  <a:spcPts val="0"/>
                </a:spcBef>
                <a:spcAft>
                  <a:spcPts val="0"/>
                </a:spcAft>
                <a:buClr>
                  <a:srgbClr val="000000"/>
                </a:buClr>
                <a:buSzPts val="3200"/>
                <a:buFont typeface="Arial"/>
                <a:buChar char="•"/>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Knowing the referral</a:t>
              </a:r>
              <a:endParaRPr kumimoji="0" sz="32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1" indent="-285750" algn="l" defTabSz="914400" rtl="0" eaLnBrk="1" fontAlgn="auto" latinLnBrk="0" hangingPunct="1">
                <a:lnSpc>
                  <a:spcPct val="90000"/>
                </a:lnSpc>
                <a:spcBef>
                  <a:spcPts val="480"/>
                </a:spcBef>
                <a:spcAft>
                  <a:spcPts val="0"/>
                </a:spcAft>
                <a:buClr>
                  <a:srgbClr val="000000"/>
                </a:buClr>
                <a:buSzPts val="3200"/>
                <a:buFont typeface="Arial"/>
                <a:buChar char="•"/>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Identifying gaps</a:t>
              </a:r>
              <a:endParaRPr kumimoji="0" sz="32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1" indent="-285750" algn="l" defTabSz="914400" rtl="0" eaLnBrk="1" fontAlgn="auto" latinLnBrk="0" hangingPunct="1">
                <a:lnSpc>
                  <a:spcPct val="90000"/>
                </a:lnSpc>
                <a:spcBef>
                  <a:spcPts val="480"/>
                </a:spcBef>
                <a:spcAft>
                  <a:spcPts val="0"/>
                </a:spcAft>
                <a:buClr>
                  <a:srgbClr val="000000"/>
                </a:buClr>
                <a:buSzPts val="3200"/>
                <a:buFont typeface="Arial"/>
                <a:buChar char="•"/>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Planning interviews</a:t>
              </a:r>
              <a:endParaRPr kumimoji="0" sz="32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57" name="Google Shape;257;p6"/>
            <p:cNvSpPr/>
            <p:nvPr/>
          </p:nvSpPr>
          <p:spPr>
            <a:xfrm>
              <a:off x="0" y="48"/>
              <a:ext cx="3785616" cy="1926233"/>
            </a:xfrm>
            <a:prstGeom prst="roundRect">
              <a:avLst>
                <a:gd name="adj" fmla="val 16667"/>
              </a:avLst>
            </a:prstGeom>
            <a:solidFill>
              <a:schemeClr val="accent2"/>
            </a:solidFill>
            <a:ln w="19050"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58" name="Google Shape;258;p6"/>
            <p:cNvSpPr txBox="1"/>
            <p:nvPr/>
          </p:nvSpPr>
          <p:spPr>
            <a:xfrm>
              <a:off x="94031" y="94079"/>
              <a:ext cx="3597554" cy="1738171"/>
            </a:xfrm>
            <a:prstGeom prst="rect">
              <a:avLst/>
            </a:prstGeom>
            <a:noFill/>
            <a:ln>
              <a:noFill/>
            </a:ln>
          </p:spPr>
          <p:txBody>
            <a:bodyPr spcFirstLastPara="1" wrap="square" lIns="160000" tIns="80000" rIns="160000" bIns="800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4200"/>
                <a:buFont typeface="Calibri"/>
                <a:buNone/>
                <a:tabLst/>
                <a:defRPr/>
              </a:pPr>
              <a:r>
                <a:rPr kumimoji="0" lang="en-US" sz="4200" b="1" i="0" u="none" strike="noStrike" kern="0" cap="none" spc="0" normalizeH="0" baseline="0" noProof="0" dirty="0">
                  <a:ln>
                    <a:noFill/>
                  </a:ln>
                  <a:solidFill>
                    <a:srgbClr val="FFFFFF"/>
                  </a:solidFill>
                  <a:effectLst/>
                  <a:uLnTx/>
                  <a:uFillTx/>
                  <a:latin typeface="Calibri"/>
                  <a:ea typeface="Calibri"/>
                  <a:cs typeface="Calibri"/>
                  <a:sym typeface="Calibri"/>
                </a:rPr>
                <a:t>Preparation includes:</a:t>
              </a:r>
              <a:endParaRPr kumimoji="0" sz="4200" b="1" i="0" u="none" strike="noStrike" kern="0" cap="none" spc="0" normalizeH="0" baseline="0" noProof="0" dirty="0">
                <a:ln>
                  <a:noFill/>
                </a:ln>
                <a:solidFill>
                  <a:srgbClr val="FFFFFF"/>
                </a:solidFill>
                <a:effectLst/>
                <a:uLnTx/>
                <a:uFillTx/>
                <a:latin typeface="Calibri"/>
                <a:ea typeface="Calibri"/>
                <a:cs typeface="Calibri"/>
                <a:sym typeface="Calibri"/>
              </a:endParaRPr>
            </a:p>
          </p:txBody>
        </p:sp>
        <p:sp>
          <p:nvSpPr>
            <p:cNvPr id="259" name="Google Shape;259;p6"/>
            <p:cNvSpPr/>
            <p:nvPr/>
          </p:nvSpPr>
          <p:spPr>
            <a:xfrm rot="5400000">
              <a:off x="6380114" y="-379281"/>
              <a:ext cx="1540987" cy="6729984"/>
            </a:xfrm>
            <a:prstGeom prst="round2SameRect">
              <a:avLst>
                <a:gd name="adj1" fmla="val 16667"/>
                <a:gd name="adj2" fmla="val 0"/>
              </a:avLst>
            </a:prstGeom>
            <a:solidFill>
              <a:srgbClr val="EEEEEE">
                <a:alpha val="89804"/>
              </a:srgbClr>
            </a:solidFill>
            <a:ln w="19050" cap="flat" cmpd="sng">
              <a:solidFill>
                <a:srgbClr val="EEEEEE">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60" name="Google Shape;260;p6"/>
            <p:cNvSpPr txBox="1"/>
            <p:nvPr/>
          </p:nvSpPr>
          <p:spPr>
            <a:xfrm>
              <a:off x="3785616" y="2290442"/>
              <a:ext cx="6654759" cy="1390537"/>
            </a:xfrm>
            <a:prstGeom prst="rect">
              <a:avLst/>
            </a:prstGeom>
            <a:noFill/>
            <a:ln>
              <a:noFill/>
            </a:ln>
          </p:spPr>
          <p:txBody>
            <a:bodyPr spcFirstLastPara="1" wrap="square" lIns="247650" tIns="123825" rIns="247650" bIns="123825" anchor="ctr" anchorCtr="0">
              <a:noAutofit/>
            </a:bodyPr>
            <a:lstStyle/>
            <a:p>
              <a:pPr marL="285750" marR="0" lvl="1" indent="-285750" algn="l" defTabSz="914400" rtl="0" eaLnBrk="1" fontAlgn="auto" latinLnBrk="0" hangingPunct="1">
                <a:lnSpc>
                  <a:spcPct val="100000"/>
                </a:lnSpc>
                <a:spcBef>
                  <a:spcPts val="0"/>
                </a:spcBef>
                <a:spcAft>
                  <a:spcPts val="0"/>
                </a:spcAft>
                <a:buClr>
                  <a:srgbClr val="000000"/>
                </a:buClr>
                <a:buSzPts val="3200"/>
                <a:buFont typeface="Calibri"/>
                <a:buChar char="•"/>
                <a:tabLst/>
                <a:defRPr/>
              </a:pPr>
              <a:r>
                <a:rPr kumimoji="0" lang="en-US" sz="3200" b="0" i="0" u="none" strike="noStrike" kern="0" cap="none" spc="0" normalizeH="0" baseline="0" noProof="0">
                  <a:ln>
                    <a:noFill/>
                  </a:ln>
                  <a:solidFill>
                    <a:srgbClr val="000000"/>
                  </a:solidFill>
                  <a:effectLst/>
                  <a:uLnTx/>
                  <a:uFillTx/>
                  <a:latin typeface="Calibri"/>
                  <a:ea typeface="Calibri"/>
                  <a:cs typeface="Calibri"/>
                  <a:sym typeface="Calibri"/>
                </a:rPr>
                <a:t>Intentional thinking</a:t>
              </a:r>
              <a:endParaRPr kumimoji="0" sz="3200" b="0" i="0" u="none" strike="noStrike" kern="0" cap="none" spc="0" normalizeH="0" baseline="0" noProof="0">
                <a:ln>
                  <a:noFill/>
                </a:ln>
                <a:solidFill>
                  <a:srgbClr val="000000"/>
                </a:solidFill>
                <a:effectLst/>
                <a:uLnTx/>
                <a:uFillTx/>
                <a:latin typeface="Calibri"/>
                <a:ea typeface="Calibri"/>
                <a:cs typeface="Calibri"/>
                <a:sym typeface="Calibri"/>
              </a:endParaRPr>
            </a:p>
            <a:p>
              <a:pPr marL="285750" marR="0" lvl="1" indent="-285750" algn="l" defTabSz="914400" rtl="0" eaLnBrk="1" fontAlgn="auto" latinLnBrk="0" hangingPunct="1">
                <a:lnSpc>
                  <a:spcPct val="100000"/>
                </a:lnSpc>
                <a:spcBef>
                  <a:spcPts val="480"/>
                </a:spcBef>
                <a:spcAft>
                  <a:spcPts val="0"/>
                </a:spcAft>
                <a:buClr>
                  <a:srgbClr val="000000"/>
                </a:buClr>
                <a:buSzPts val="3200"/>
                <a:buFont typeface="Calibri"/>
                <a:buChar char="•"/>
                <a:tabLst/>
                <a:defRPr/>
              </a:pPr>
              <a:r>
                <a:rPr kumimoji="0" lang="en-US" sz="3200" b="0" i="0" u="none" strike="noStrike" kern="0" cap="none" spc="0" normalizeH="0" baseline="0" noProof="0">
                  <a:ln>
                    <a:noFill/>
                  </a:ln>
                  <a:solidFill>
                    <a:srgbClr val="000000"/>
                  </a:solidFill>
                  <a:effectLst/>
                  <a:uLnTx/>
                  <a:uFillTx/>
                  <a:latin typeface="Calibri"/>
                  <a:ea typeface="Calibri"/>
                  <a:cs typeface="Calibri"/>
                  <a:sym typeface="Calibri"/>
                </a:rPr>
                <a:t>Structured approach</a:t>
              </a:r>
              <a:endParaRPr kumimoji="0" sz="3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261" name="Google Shape;261;p6"/>
            <p:cNvSpPr/>
            <p:nvPr/>
          </p:nvSpPr>
          <p:spPr>
            <a:xfrm>
              <a:off x="0" y="2022593"/>
              <a:ext cx="3785616" cy="1926233"/>
            </a:xfrm>
            <a:prstGeom prst="roundRect">
              <a:avLst>
                <a:gd name="adj" fmla="val 16667"/>
              </a:avLst>
            </a:prstGeom>
            <a:solidFill>
              <a:srgbClr val="52A3CB"/>
            </a:solidFill>
            <a:ln w="19050"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262" name="Google Shape;262;p6"/>
            <p:cNvSpPr txBox="1"/>
            <p:nvPr/>
          </p:nvSpPr>
          <p:spPr>
            <a:xfrm>
              <a:off x="94031" y="2116624"/>
              <a:ext cx="3597554" cy="1738171"/>
            </a:xfrm>
            <a:prstGeom prst="rect">
              <a:avLst/>
            </a:prstGeom>
            <a:solidFill>
              <a:srgbClr val="52A3CB"/>
            </a:solidFill>
            <a:ln>
              <a:noFill/>
            </a:ln>
          </p:spPr>
          <p:txBody>
            <a:bodyPr spcFirstLastPara="1" wrap="square" lIns="160000" tIns="80000" rIns="160000" bIns="800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4200"/>
                <a:buFont typeface="Calibri"/>
                <a:buNone/>
                <a:tabLst/>
                <a:defRPr/>
              </a:pPr>
              <a:r>
                <a:rPr kumimoji="0" lang="en-US" sz="4200" b="1" i="0" u="none" strike="noStrike" kern="0" cap="none" spc="0" normalizeH="0" baseline="0" noProof="0">
                  <a:ln>
                    <a:noFill/>
                  </a:ln>
                  <a:solidFill>
                    <a:srgbClr val="FFFFFF"/>
                  </a:solidFill>
                  <a:effectLst/>
                  <a:uLnTx/>
                  <a:uFillTx/>
                  <a:latin typeface="Calibri"/>
                  <a:ea typeface="Calibri"/>
                  <a:cs typeface="Calibri"/>
                  <a:sym typeface="Calibri"/>
                </a:rPr>
                <a:t>Investigations require:</a:t>
              </a:r>
              <a:endParaRPr kumimoji="0" sz="4200" b="1"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7"/>
        <p:cNvGrpSpPr/>
        <p:nvPr/>
      </p:nvGrpSpPr>
      <p:grpSpPr>
        <a:xfrm>
          <a:off x="0" y="0"/>
          <a:ext cx="0" cy="0"/>
          <a:chOff x="0" y="0"/>
          <a:chExt cx="0" cy="0"/>
        </a:xfrm>
      </p:grpSpPr>
      <p:sp>
        <p:nvSpPr>
          <p:cNvPr id="268" name="Google Shape;268;p7"/>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269" name="Google Shape;269;p7" descr="Person writing on board"/>
          <p:cNvPicPr preferRelativeResize="0"/>
          <p:nvPr/>
        </p:nvPicPr>
        <p:blipFill rotWithShape="1">
          <a:blip r:embed="rId3">
            <a:alphaModFix/>
          </a:blip>
          <a:srcRect l="21338" r="-1" b="-1"/>
          <a:stretch/>
        </p:blipFill>
        <p:spPr>
          <a:xfrm>
            <a:off x="6406287" y="40640"/>
            <a:ext cx="8081873" cy="6857990"/>
          </a:xfrm>
          <a:custGeom>
            <a:avLst/>
            <a:gdLst/>
            <a:ahLst/>
            <a:cxnLst/>
            <a:rect l="l" t="t" r="r" b="b"/>
            <a:pathLst>
              <a:path w="8081873" h="6858000" extrusionOk="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a:noFill/>
          <a:ln>
            <a:noFill/>
          </a:ln>
        </p:spPr>
      </p:pic>
      <p:sp>
        <p:nvSpPr>
          <p:cNvPr id="270" name="Google Shape;270;p7"/>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F5F5F6"/>
            </a:solidFill>
            <a:prstDash val="solid"/>
            <a:miter lim="8000"/>
            <a:headEnd type="none" w="sm" len="sm"/>
            <a:tailEnd type="none" w="sm" len="sm"/>
          </a:ln>
          <a:effectLst>
            <a:outerShdw blurRad="50800" dist="38100" algn="l" rotWithShape="0">
              <a:srgbClr val="D8D8D8">
                <a:alpha val="30196"/>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1" name="Google Shape;271;p7"/>
          <p:cNvSpPr/>
          <p:nvPr/>
        </p:nvSpPr>
        <p:spPr>
          <a:xfrm>
            <a:off x="0" y="0"/>
            <a:ext cx="7437120"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2" name="Google Shape;272;p7"/>
          <p:cNvSpPr txBox="1">
            <a:spLocks noGrp="1"/>
          </p:cNvSpPr>
          <p:nvPr>
            <p:ph type="title"/>
          </p:nvPr>
        </p:nvSpPr>
        <p:spPr>
          <a:xfrm>
            <a:off x="477980" y="1122363"/>
            <a:ext cx="5719619" cy="320413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5000"/>
              <a:buFont typeface="Calibri"/>
              <a:buNone/>
            </a:pPr>
            <a:r>
              <a:rPr lang="en-US" sz="6000" b="1" dirty="0">
                <a:latin typeface="Calibri"/>
                <a:ea typeface="Calibri"/>
                <a:cs typeface="Calibri"/>
                <a:sym typeface="Calibri"/>
              </a:rPr>
              <a:t>Identifying Collaterals &amp; Next Steps </a:t>
            </a:r>
            <a:endParaRPr sz="5400" dirty="0"/>
          </a:p>
        </p:txBody>
      </p:sp>
      <p:sp>
        <p:nvSpPr>
          <p:cNvPr id="273" name="Google Shape;273;p7"/>
          <p:cNvSpPr txBox="1">
            <a:spLocks noGrp="1"/>
          </p:cNvSpPr>
          <p:nvPr>
            <p:ph type="body" idx="1"/>
          </p:nvPr>
        </p:nvSpPr>
        <p:spPr>
          <a:xfrm>
            <a:off x="477980" y="4872922"/>
            <a:ext cx="5557059" cy="1208141"/>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3200"/>
              <a:buNone/>
            </a:pPr>
            <a:r>
              <a:rPr lang="en-US" sz="4000" dirty="0">
                <a:latin typeface="Calibri"/>
                <a:ea typeface="Calibri"/>
                <a:cs typeface="Calibri"/>
                <a:sym typeface="Calibri"/>
              </a:rPr>
              <a:t>Who Do You Need to Talk To and Why?</a:t>
            </a:r>
            <a:endParaRPr sz="3600" dirty="0"/>
          </a:p>
        </p:txBody>
      </p:sp>
      <p:sp>
        <p:nvSpPr>
          <p:cNvPr id="274" name="Google Shape;274;p7"/>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75" name="Google Shape;275;p7"/>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0"/>
        <p:cNvGrpSpPr/>
        <p:nvPr/>
      </p:nvGrpSpPr>
      <p:grpSpPr>
        <a:xfrm>
          <a:off x="0" y="0"/>
          <a:ext cx="0" cy="0"/>
          <a:chOff x="0" y="0"/>
          <a:chExt cx="0" cy="0"/>
        </a:xfrm>
      </p:grpSpPr>
      <p:sp>
        <p:nvSpPr>
          <p:cNvPr id="281" name="Google Shape;281;p2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82" name="Google Shape;282;p24"/>
          <p:cNvSpPr txBox="1">
            <a:spLocks noGrp="1"/>
          </p:cNvSpPr>
          <p:nvPr>
            <p:ph type="title"/>
          </p:nvPr>
        </p:nvSpPr>
        <p:spPr>
          <a:xfrm>
            <a:off x="638882" y="639193"/>
            <a:ext cx="4745918" cy="293712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000" b="1" dirty="0">
                <a:solidFill>
                  <a:schemeClr val="dk1"/>
                </a:solidFill>
                <a:latin typeface="Calibri"/>
                <a:ea typeface="Calibri"/>
                <a:cs typeface="Calibri"/>
                <a:sym typeface="Calibri"/>
              </a:rPr>
              <a:t>Wrap-Up &amp; Key Takeaways</a:t>
            </a:r>
            <a:endParaRPr dirty="0"/>
          </a:p>
        </p:txBody>
      </p:sp>
      <p:sp>
        <p:nvSpPr>
          <p:cNvPr id="283" name="Google Shape;283;p24"/>
          <p:cNvSpPr txBox="1">
            <a:spLocks noGrp="1"/>
          </p:cNvSpPr>
          <p:nvPr>
            <p:ph type="body" idx="1"/>
          </p:nvPr>
        </p:nvSpPr>
        <p:spPr>
          <a:xfrm>
            <a:off x="638882" y="4407641"/>
            <a:ext cx="4725598" cy="155932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1800"/>
              <a:buNone/>
            </a:pPr>
            <a:r>
              <a:rPr lang="en-US" sz="4000" dirty="0">
                <a:solidFill>
                  <a:schemeClr val="dk1"/>
                </a:solidFill>
                <a:latin typeface="Calibri"/>
                <a:ea typeface="Calibri"/>
                <a:cs typeface="Calibri"/>
                <a:sym typeface="Calibri"/>
              </a:rPr>
              <a:t>What Did You Build?</a:t>
            </a:r>
            <a:endParaRPr sz="3600" dirty="0"/>
          </a:p>
        </p:txBody>
      </p:sp>
      <p:sp>
        <p:nvSpPr>
          <p:cNvPr id="284" name="Google Shape;284;p24"/>
          <p:cNvSpPr/>
          <p:nvPr/>
        </p:nvSpPr>
        <p:spPr>
          <a:xfrm flipV="1">
            <a:off x="643278" y="3936828"/>
            <a:ext cx="4660242" cy="45719"/>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285" name="Google Shape;285;p24"/>
          <p:cNvPicPr preferRelativeResize="0"/>
          <p:nvPr/>
        </p:nvPicPr>
        <p:blipFill rotWithShape="1">
          <a:blip r:embed="rId3">
            <a:alphaModFix/>
          </a:blip>
          <a:srcRect t="1405" b="31180"/>
          <a:stretch/>
        </p:blipFill>
        <p:spPr>
          <a:xfrm>
            <a:off x="6136640" y="1792012"/>
            <a:ext cx="5344160" cy="3246543"/>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0914A-CE15-2FE3-A7B6-F4C2049D6199}"/>
            </a:ext>
          </a:extLst>
        </p:cNvPr>
        <p:cNvGrpSpPr/>
        <p:nvPr/>
      </p:nvGrpSpPr>
      <p:grpSpPr>
        <a:xfrm>
          <a:off x="0" y="0"/>
          <a:ext cx="0" cy="0"/>
          <a:chOff x="0" y="0"/>
          <a:chExt cx="0" cy="0"/>
        </a:xfrm>
      </p:grpSpPr>
      <p:pic>
        <p:nvPicPr>
          <p:cNvPr id="5" name="Picture Placeholder 4" descr="Salads in a bowl">
            <a:extLst>
              <a:ext uri="{FF2B5EF4-FFF2-40B4-BE49-F238E27FC236}">
                <a16:creationId xmlns:a16="http://schemas.microsoft.com/office/drawing/2014/main" id="{0B6E9653-EC48-5B7D-26B5-DBD1D218DA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802" b="7802"/>
          <a:stretch>
            <a:fillRect/>
          </a:stretch>
        </p:blipFill>
        <p:spPr/>
      </p:pic>
      <p:sp>
        <p:nvSpPr>
          <p:cNvPr id="3" name="Title 2">
            <a:extLst>
              <a:ext uri="{FF2B5EF4-FFF2-40B4-BE49-F238E27FC236}">
                <a16:creationId xmlns:a16="http://schemas.microsoft.com/office/drawing/2014/main" id="{37943344-5360-F3AF-6A10-9413558E4C84}"/>
              </a:ext>
            </a:extLst>
          </p:cNvPr>
          <p:cNvSpPr>
            <a:spLocks noGrp="1"/>
          </p:cNvSpPr>
          <p:nvPr>
            <p:ph type="title"/>
          </p:nvPr>
        </p:nvSpPr>
        <p:spPr>
          <a:solidFill>
            <a:schemeClr val="bg1">
              <a:alpha val="90000"/>
            </a:schemeClr>
          </a:solidFill>
        </p:spPr>
        <p:txBody>
          <a:bodyPr>
            <a:normAutofit/>
          </a:bodyPr>
          <a:lstStyle/>
          <a:p>
            <a:r>
              <a:rPr lang="en-US" sz="7200" dirty="0"/>
              <a:t>Lunch Break</a:t>
            </a:r>
          </a:p>
        </p:txBody>
      </p:sp>
    </p:spTree>
    <p:extLst>
      <p:ext uri="{BB962C8B-B14F-4D97-AF65-F5344CB8AC3E}">
        <p14:creationId xmlns:p14="http://schemas.microsoft.com/office/powerpoint/2010/main" val="10955594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pic>
        <p:nvPicPr>
          <p:cNvPr id="269" name="Google Shape;269;p1" descr="Close-up of two people's hands pointing at laptop screen with stack of 4 books in background, one person holding a pen"/>
          <p:cNvPicPr preferRelativeResize="0"/>
          <p:nvPr/>
        </p:nvPicPr>
        <p:blipFill rotWithShape="1">
          <a:blip r:embed="rId3">
            <a:alphaModFix/>
          </a:blip>
          <a:srcRect/>
          <a:stretch/>
        </p:blipFill>
        <p:spPr>
          <a:xfrm>
            <a:off x="0" y="0"/>
            <a:ext cx="12192000" cy="6857999"/>
          </a:xfrm>
          <a:prstGeom prst="rect">
            <a:avLst/>
          </a:prstGeom>
          <a:noFill/>
          <a:ln>
            <a:noFill/>
          </a:ln>
        </p:spPr>
      </p:pic>
      <p:sp>
        <p:nvSpPr>
          <p:cNvPr id="270" name="Google Shape;270;p1"/>
          <p:cNvSpPr/>
          <p:nvPr/>
        </p:nvSpPr>
        <p:spPr>
          <a:xfrm>
            <a:off x="738187" y="5314950"/>
            <a:ext cx="10715625" cy="1144844"/>
          </a:xfrm>
          <a:prstGeom prst="rect">
            <a:avLst/>
          </a:prstGeom>
          <a:solidFill>
            <a:schemeClr val="lt1"/>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71" name="Google Shape;271;p1"/>
          <p:cNvSpPr txBox="1"/>
          <p:nvPr/>
        </p:nvSpPr>
        <p:spPr>
          <a:xfrm>
            <a:off x="752168" y="5525628"/>
            <a:ext cx="10722077" cy="76940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400" b="1" i="0" u="none" strike="noStrike" kern="0" cap="none" spc="0" normalizeH="0" baseline="0" noProof="0" dirty="0">
                <a:ln>
                  <a:noFill/>
                </a:ln>
                <a:solidFill>
                  <a:srgbClr val="000000"/>
                </a:solidFill>
                <a:effectLst/>
                <a:uLnTx/>
                <a:uFillTx/>
                <a:latin typeface="Calibri"/>
                <a:ea typeface="Calibri"/>
                <a:cs typeface="Calibri"/>
                <a:sym typeface="Calibri"/>
              </a:rPr>
              <a:t>QUALITY SEARCHES &amp; BUILDING CONTEXT</a:t>
            </a:r>
            <a:endParaRPr kumimoji="0" sz="16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84ECDE7A-6944-466D-8FFE-149A29BA6B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ptos" panose="02110004020202020204"/>
              <a:ea typeface="+mn-ea"/>
              <a:cs typeface="+mn-cs"/>
              <a:sym typeface="Arial"/>
            </a:endParaRPr>
          </a:p>
        </p:txBody>
      </p:sp>
      <p:sp useBgFill="1">
        <p:nvSpPr>
          <p:cNvPr id="15" name="Rectangle 14">
            <a:extLst>
              <a:ext uri="{FF2B5EF4-FFF2-40B4-BE49-F238E27FC236}">
                <a16:creationId xmlns:a16="http://schemas.microsoft.com/office/drawing/2014/main" id="{B3420082-9415-44EC-802E-C77D71D59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useBgFill="1">
        <p:nvSpPr>
          <p:cNvPr id="17" name="Rectangle 16">
            <a:extLst>
              <a:ext uri="{FF2B5EF4-FFF2-40B4-BE49-F238E27FC236}">
                <a16:creationId xmlns:a16="http://schemas.microsoft.com/office/drawing/2014/main" id="{55A52C45-1FCB-4636-A80F-2849B8226C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4" name="Title 3">
            <a:extLst>
              <a:ext uri="{FF2B5EF4-FFF2-40B4-BE49-F238E27FC236}">
                <a16:creationId xmlns:a16="http://schemas.microsoft.com/office/drawing/2014/main" id="{9E5F00D0-885E-6F69-8925-335B3C0436E2}"/>
              </a:ext>
            </a:extLst>
          </p:cNvPr>
          <p:cNvSpPr>
            <a:spLocks noGrp="1"/>
          </p:cNvSpPr>
          <p:nvPr>
            <p:ph type="title"/>
          </p:nvPr>
        </p:nvSpPr>
        <p:spPr>
          <a:xfrm>
            <a:off x="854765" y="548640"/>
            <a:ext cx="10833652" cy="1179576"/>
          </a:xfrm>
        </p:spPr>
        <p:txBody>
          <a:bodyPr vert="horz" lIns="91440" tIns="45720" rIns="91440" bIns="45720" rtlCol="0" anchor="ctr">
            <a:noAutofit/>
          </a:bodyPr>
          <a:lstStyle/>
          <a:p>
            <a:pPr algn="ctr"/>
            <a:r>
              <a:rPr lang="en-US" sz="5400" b="1" dirty="0">
                <a:latin typeface="Calibri" panose="020F0502020204030204" pitchFamily="34" charset="0"/>
                <a:ea typeface="Calibri" panose="020F0502020204030204" pitchFamily="34" charset="0"/>
                <a:cs typeface="Calibri" panose="020F0502020204030204" pitchFamily="34" charset="0"/>
              </a:rPr>
              <a:t>Quality Searches &amp; Building Context</a:t>
            </a:r>
          </a:p>
        </p:txBody>
      </p:sp>
      <p:sp>
        <p:nvSpPr>
          <p:cNvPr id="19" name="Rectangle 18">
            <a:extLst>
              <a:ext uri="{FF2B5EF4-FFF2-40B4-BE49-F238E27FC236}">
                <a16:creationId xmlns:a16="http://schemas.microsoft.com/office/drawing/2014/main" id="{768EB4DD-3704-43AD-92B3-C4E0C6EA92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7079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6" name="Content Placeholder 5">
            <a:extLst>
              <a:ext uri="{FF2B5EF4-FFF2-40B4-BE49-F238E27FC236}">
                <a16:creationId xmlns:a16="http://schemas.microsoft.com/office/drawing/2014/main" id="{33C74AA7-C49F-1D1F-CD3D-AA7ED3DC144B}"/>
              </a:ext>
            </a:extLst>
          </p:cNvPr>
          <p:cNvSpPr>
            <a:spLocks noGrp="1"/>
          </p:cNvSpPr>
          <p:nvPr>
            <p:ph sz="half" idx="2"/>
          </p:nvPr>
        </p:nvSpPr>
        <p:spPr>
          <a:xfrm>
            <a:off x="6718852" y="2276856"/>
            <a:ext cx="4731026" cy="3694176"/>
          </a:xfrm>
        </p:spPr>
        <p:txBody>
          <a:bodyPr vert="horz" lIns="91440" tIns="45720" rIns="91440" bIns="4572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Which of these feels new to you?</a:t>
            </a:r>
          </a:p>
        </p:txBody>
      </p:sp>
      <p:pic>
        <p:nvPicPr>
          <p:cNvPr id="7" name="Content Placeholder 6">
            <a:extLst>
              <a:ext uri="{FF2B5EF4-FFF2-40B4-BE49-F238E27FC236}">
                <a16:creationId xmlns:a16="http://schemas.microsoft.com/office/drawing/2014/main" id="{485C9D52-5C27-7B2F-247B-52C19771CB76}"/>
              </a:ext>
            </a:extLst>
          </p:cNvPr>
          <p:cNvPicPr>
            <a:picLocks noGrp="1" noChangeAspect="1"/>
          </p:cNvPicPr>
          <p:nvPr>
            <p:ph sz="half" idx="1"/>
          </p:nvPr>
        </p:nvPicPr>
        <p:blipFill>
          <a:blip r:embed="rId3"/>
          <a:stretch>
            <a:fillRect/>
          </a:stretch>
        </p:blipFill>
        <p:spPr>
          <a:xfrm>
            <a:off x="838200" y="2543969"/>
            <a:ext cx="5181600" cy="291464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1257848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76"/>
        <p:cNvGrpSpPr/>
        <p:nvPr/>
      </p:nvGrpSpPr>
      <p:grpSpPr>
        <a:xfrm>
          <a:off x="0" y="0"/>
          <a:ext cx="0" cy="0"/>
          <a:chOff x="0" y="0"/>
          <a:chExt cx="0" cy="0"/>
        </a:xfrm>
      </p:grpSpPr>
      <p:grpSp>
        <p:nvGrpSpPr>
          <p:cNvPr id="277" name="Google Shape;277;p2"/>
          <p:cNvGrpSpPr/>
          <p:nvPr/>
        </p:nvGrpSpPr>
        <p:grpSpPr>
          <a:xfrm>
            <a:off x="5078086" y="-96441"/>
            <a:ext cx="189049" cy="6954441"/>
            <a:chOff x="0" y="-38100"/>
            <a:chExt cx="74686" cy="2747433"/>
          </a:xfrm>
        </p:grpSpPr>
        <p:sp>
          <p:nvSpPr>
            <p:cNvPr id="278" name="Google Shape;278;p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sp>
          <p:nvSpPr>
            <p:cNvPr id="279" name="Google Shape;279;p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defTabSz="914400" rtl="0" eaLnBrk="1" fontAlgn="auto" latinLnBrk="0" hangingPunct="1">
                <a:lnSpc>
                  <a:spcPct val="147722"/>
                </a:lnSpc>
                <a:spcBef>
                  <a:spcPts val="0"/>
                </a:spcBef>
                <a:spcAft>
                  <a:spcPts val="0"/>
                </a:spcAft>
                <a:buClr>
                  <a:srgbClr val="000000"/>
                </a:buClr>
                <a:buSzPts val="1800"/>
                <a:buFont typeface="Arial"/>
                <a:buNone/>
                <a:tabLst/>
                <a:defRPr/>
              </a:pPr>
              <a:endParaRPr kumimoji="0" sz="1200" b="0" i="0" u="none" strike="noStrike" kern="0" cap="none" spc="0" normalizeH="0" baseline="0" noProof="0">
                <a:ln>
                  <a:noFill/>
                </a:ln>
                <a:solidFill>
                  <a:srgbClr val="4C1A27"/>
                </a:solidFill>
                <a:effectLst/>
                <a:uLnTx/>
                <a:uFillTx/>
                <a:latin typeface="Calibri"/>
                <a:ea typeface="Calibri"/>
                <a:cs typeface="Calibri"/>
                <a:sym typeface="Calibri"/>
              </a:endParaRPr>
            </a:p>
          </p:txBody>
        </p:sp>
      </p:grpSp>
      <p:sp>
        <p:nvSpPr>
          <p:cNvPr id="280" name="Google Shape;280;p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9600"/>
              <a:buFont typeface="Calibri"/>
              <a:buNone/>
              <a:tabLst/>
              <a:defRPr/>
            </a:pPr>
            <a:r>
              <a:rPr kumimoji="0" lang="en-US" sz="6400" b="1" i="0" u="none" strike="noStrike" kern="0" cap="none" spc="0" normalizeH="0" baseline="0" noProof="0">
                <a:ln>
                  <a:noFill/>
                </a:ln>
                <a:solidFill>
                  <a:srgbClr val="333333"/>
                </a:solidFill>
                <a:effectLst/>
                <a:uLnTx/>
                <a:uFillTx/>
                <a:latin typeface="Calibri"/>
                <a:ea typeface="Calibri"/>
                <a:cs typeface="Calibri"/>
                <a:sym typeface="Calibri"/>
              </a:rPr>
              <a:t>Target Outcomes</a:t>
            </a:r>
            <a:endParaRPr kumimoji="0" sz="933" b="0" i="0" u="none" strike="noStrike" kern="0" cap="none" spc="0" normalizeH="0" baseline="0" noProof="0">
              <a:ln>
                <a:noFill/>
              </a:ln>
              <a:solidFill>
                <a:srgbClr val="333333"/>
              </a:solidFill>
              <a:effectLst/>
              <a:uLnTx/>
              <a:uFillTx/>
              <a:latin typeface="Calibri"/>
              <a:ea typeface="Calibri"/>
              <a:cs typeface="Calibri"/>
              <a:sym typeface="Calibri"/>
            </a:endParaRPr>
          </a:p>
        </p:txBody>
      </p:sp>
      <p:sp>
        <p:nvSpPr>
          <p:cNvPr id="281" name="Google Shape;281;p2"/>
          <p:cNvSpPr txBox="1"/>
          <p:nvPr/>
        </p:nvSpPr>
        <p:spPr>
          <a:xfrm>
            <a:off x="5565913" y="1098256"/>
            <a:ext cx="6321287" cy="4760278"/>
          </a:xfrm>
          <a:prstGeom prst="rect">
            <a:avLst/>
          </a:prstGeom>
          <a:noFill/>
          <a:ln>
            <a:noFill/>
          </a:ln>
        </p:spPr>
        <p:txBody>
          <a:bodyPr spcFirstLastPara="1" wrap="square" lIns="0" tIns="0" rIns="0" bIns="0" anchor="t" anchorCtr="0">
            <a:spAutoFit/>
          </a:bodyPr>
          <a:lstStyle/>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r>
              <a:rPr kumimoji="0" lang="en-US" sz="4000" i="0" u="none" strike="noStrike" kern="0" cap="none" spc="0" normalizeH="0" baseline="0" noProof="0" dirty="0">
                <a:ln>
                  <a:noFill/>
                </a:ln>
                <a:solidFill>
                  <a:srgbClr val="333333"/>
                </a:solidFill>
                <a:effectLst/>
                <a:uLnTx/>
                <a:uFillTx/>
                <a:latin typeface="Calibri"/>
                <a:ea typeface="Calibri"/>
                <a:cs typeface="Calibri"/>
                <a:sym typeface="Calibri"/>
              </a:rPr>
              <a:t>Focus on analyzing information and identifying patterns. </a:t>
            </a:r>
          </a:p>
          <a:p>
            <a:pPr marL="728146" marR="0" lvl="0" indent="-457200" algn="l" defTabSz="914400" rtl="0" eaLnBrk="1" fontAlgn="auto" latinLnBrk="0" hangingPunct="1">
              <a:lnSpc>
                <a:spcPct val="100000"/>
              </a:lnSpc>
              <a:spcBef>
                <a:spcPts val="800"/>
              </a:spcBef>
              <a:spcAft>
                <a:spcPts val="0"/>
              </a:spcAft>
              <a:buClr>
                <a:srgbClr val="333333"/>
              </a:buClr>
              <a:buSzPts val="4400"/>
              <a:buFont typeface="Arial"/>
              <a:buChar char="•"/>
              <a:tabLst/>
              <a:defRPr/>
            </a:pPr>
            <a:endParaRPr kumimoji="0" sz="1600" i="0" u="none" strike="noStrike" kern="0" cap="none" spc="0" normalizeH="0" baseline="0" noProof="0" dirty="0">
              <a:ln>
                <a:noFill/>
              </a:ln>
              <a:solidFill>
                <a:srgbClr val="333333"/>
              </a:solidFill>
              <a:effectLst/>
              <a:uLnTx/>
              <a:uFillTx/>
              <a:latin typeface="Calibri"/>
              <a:ea typeface="Calibri"/>
              <a:cs typeface="Calibri"/>
              <a:sym typeface="Calibri"/>
            </a:endParaRPr>
          </a:p>
          <a:p>
            <a:pPr marL="728146" marR="0" lvl="0" indent="-457200" algn="l" defTabSz="914400" rtl="0" eaLnBrk="1" fontAlgn="auto" latinLnBrk="0" hangingPunct="1">
              <a:lnSpc>
                <a:spcPct val="100000"/>
              </a:lnSpc>
              <a:spcBef>
                <a:spcPts val="0"/>
              </a:spcBef>
              <a:spcAft>
                <a:spcPts val="0"/>
              </a:spcAft>
              <a:buClr>
                <a:srgbClr val="333333"/>
              </a:buClr>
              <a:buSzPts val="4400"/>
              <a:buFont typeface="Arial"/>
              <a:buChar char="•"/>
              <a:tabLst/>
              <a:defRPr/>
            </a:pPr>
            <a:r>
              <a:rPr kumimoji="0" lang="en-US" sz="4000" i="0" u="none" strike="noStrike" kern="0" cap="none" spc="0" normalizeH="0" baseline="0" noProof="0" dirty="0">
                <a:ln>
                  <a:noFill/>
                </a:ln>
                <a:solidFill>
                  <a:srgbClr val="333333"/>
                </a:solidFill>
                <a:effectLst/>
                <a:uLnTx/>
                <a:uFillTx/>
                <a:latin typeface="Calibri"/>
                <a:ea typeface="Calibri"/>
                <a:cs typeface="Calibri"/>
                <a:sym typeface="Calibri"/>
              </a:rPr>
              <a:t>Understand how using quality searches to build a deeper understanding of the case.</a:t>
            </a:r>
            <a:endParaRPr kumimoji="0" sz="1800" i="0" u="none" strike="noStrike" kern="0" cap="none" spc="0" normalizeH="0" baseline="0" noProof="0" dirty="0">
              <a:ln>
                <a:noFill/>
              </a:ln>
              <a:solidFill>
                <a:srgbClr val="000000"/>
              </a:solidFill>
              <a:effectLst/>
              <a:uLnTx/>
              <a:uFillTx/>
              <a:latin typeface="Arial"/>
              <a:cs typeface="Arial"/>
              <a:sym typeface="Arial"/>
            </a:endParaRPr>
          </a:p>
        </p:txBody>
      </p:sp>
      <p:pic>
        <p:nvPicPr>
          <p:cNvPr id="282" name="Google Shape;282;p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2C1A8-7762-506A-83DF-E54219720BD6}"/>
              </a:ext>
            </a:extLst>
          </p:cNvPr>
          <p:cNvSpPr>
            <a:spLocks noGrp="1"/>
          </p:cNvSpPr>
          <p:nvPr>
            <p:ph type="ctrTitle"/>
          </p:nvPr>
        </p:nvSpPr>
        <p:spPr>
          <a:xfrm>
            <a:off x="762001" y="1141711"/>
            <a:ext cx="3371088" cy="1583200"/>
          </a:xfrm>
        </p:spPr>
        <p:txBody>
          <a:bodyPr anchor="t">
            <a:normAutofit/>
          </a:bodyPr>
          <a:lstStyle/>
          <a:p>
            <a:pPr algn="l"/>
            <a:r>
              <a:rPr kumimoji="0" lang="en-US" sz="5000" b="1" i="0" u="none" strike="noStrike" kern="0" cap="none" spc="0" normalizeH="0" baseline="0" noProof="0" dirty="0">
                <a:ln>
                  <a:noFill/>
                </a:ln>
                <a:effectLst/>
                <a:uLnTx/>
                <a:uFillTx/>
                <a:latin typeface="Calibri"/>
                <a:ea typeface="Calibri"/>
                <a:cs typeface="Calibri"/>
                <a:sym typeface="Calibri"/>
              </a:rPr>
              <a:t>Building the Full Picture</a:t>
            </a:r>
            <a:endParaRPr lang="en-US" sz="5000" dirty="0"/>
          </a:p>
        </p:txBody>
      </p:sp>
      <p:sp>
        <p:nvSpPr>
          <p:cNvPr id="3" name="Subtitle 2">
            <a:extLst>
              <a:ext uri="{FF2B5EF4-FFF2-40B4-BE49-F238E27FC236}">
                <a16:creationId xmlns:a16="http://schemas.microsoft.com/office/drawing/2014/main" id="{3D8A574B-10F8-4086-8060-9E18ABC78BF8}"/>
              </a:ext>
            </a:extLst>
          </p:cNvPr>
          <p:cNvSpPr>
            <a:spLocks noGrp="1"/>
          </p:cNvSpPr>
          <p:nvPr>
            <p:ph type="subTitle" idx="1"/>
          </p:nvPr>
        </p:nvSpPr>
        <p:spPr>
          <a:xfrm>
            <a:off x="140209" y="3422440"/>
            <a:ext cx="4340351" cy="2928397"/>
          </a:xfrm>
        </p:spPr>
        <p:txBody>
          <a:bodyPr anchor="b">
            <a:normAutofit fontScale="92500" lnSpcReduction="10000"/>
          </a:bodyPr>
          <a:lstStyle/>
          <a:p>
            <a:pPr marL="0" marR="0" lvl="0" indent="0" defTabSz="914400" rtl="0" eaLnBrk="1" fontAlgn="auto" latinLnBrk="0" hangingPunct="1">
              <a:spcBef>
                <a:spcPts val="0"/>
              </a:spcBef>
              <a:spcAft>
                <a:spcPts val="0"/>
              </a:spcAft>
              <a:buClr>
                <a:srgbClr val="000000"/>
              </a:buClr>
              <a:buSzPts val="3200"/>
              <a:tabLst/>
              <a:defRPr/>
            </a:pPr>
            <a:r>
              <a:rPr kumimoji="0" lang="en-US" sz="3500" b="0" i="0" u="none" strike="noStrike" kern="0" cap="none" spc="0" normalizeH="0" baseline="0" noProof="0" dirty="0">
                <a:ln>
                  <a:noFill/>
                </a:ln>
                <a:effectLst/>
                <a:uLnTx/>
                <a:uFillTx/>
                <a:latin typeface="Calibri"/>
                <a:ea typeface="Calibri"/>
                <a:cs typeface="Calibri"/>
                <a:sym typeface="Calibri"/>
              </a:rPr>
              <a:t>Referrals are </a:t>
            </a:r>
            <a:r>
              <a:rPr kumimoji="0" lang="en-US" sz="3500" b="1" i="0" u="none" strike="noStrike" kern="0" cap="none" spc="0" normalizeH="0" baseline="0" noProof="0" dirty="0">
                <a:ln>
                  <a:noFill/>
                </a:ln>
                <a:effectLst/>
                <a:uLnTx/>
                <a:uFillTx/>
                <a:latin typeface="Calibri"/>
                <a:ea typeface="Calibri"/>
                <a:cs typeface="Calibri"/>
                <a:sym typeface="Calibri"/>
              </a:rPr>
              <a:t>only a starting point.</a:t>
            </a:r>
            <a:r>
              <a:rPr lang="en-US" sz="3500" dirty="0">
                <a:latin typeface="Calibri"/>
                <a:ea typeface="Calibri"/>
                <a:cs typeface="Calibri"/>
                <a:sym typeface="Calibri"/>
              </a:rPr>
              <a:t> </a:t>
            </a:r>
            <a:r>
              <a:rPr kumimoji="0" lang="en-US" sz="3500" b="0" i="0" u="none" strike="noStrike" kern="0" cap="none" spc="0" normalizeH="0" baseline="0" noProof="0" dirty="0">
                <a:ln>
                  <a:noFill/>
                </a:ln>
                <a:effectLst/>
                <a:uLnTx/>
                <a:uFillTx/>
                <a:latin typeface="Calibri"/>
                <a:ea typeface="Calibri"/>
                <a:cs typeface="Calibri"/>
                <a:sym typeface="Calibri"/>
              </a:rPr>
              <a:t>Understanding the full picture is critical to </a:t>
            </a:r>
            <a:r>
              <a:rPr kumimoji="0" lang="en-US" sz="3500" i="0" u="none" strike="noStrike" kern="0" cap="none" spc="0" normalizeH="0" baseline="0" noProof="0" dirty="0">
                <a:ln>
                  <a:noFill/>
                </a:ln>
                <a:effectLst/>
                <a:uLnTx/>
                <a:uFillTx/>
                <a:latin typeface="Calibri"/>
                <a:ea typeface="Calibri"/>
                <a:cs typeface="Calibri"/>
                <a:sym typeface="Calibri"/>
              </a:rPr>
              <a:t>making informed decisions about the child’s safety. </a:t>
            </a:r>
          </a:p>
          <a:p>
            <a:pPr algn="l"/>
            <a:endParaRPr lang="en-US" sz="1700" dirty="0"/>
          </a:p>
        </p:txBody>
      </p:sp>
      <p:cxnSp>
        <p:nvCxnSpPr>
          <p:cNvPr id="30" name="Straight Connector 29">
            <a:extLst>
              <a:ext uri="{FF2B5EF4-FFF2-40B4-BE49-F238E27FC236}">
                <a16:creationId xmlns:a16="http://schemas.microsoft.com/office/drawing/2014/main" id="{33193FD5-6A49-7562-EA76-F15D42E158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rchitects working on a blueprint">
            <a:extLst>
              <a:ext uri="{FF2B5EF4-FFF2-40B4-BE49-F238E27FC236}">
                <a16:creationId xmlns:a16="http://schemas.microsoft.com/office/drawing/2014/main" id="{70E0ABE8-62F3-F0E4-20F2-EA7498F91CFD}"/>
              </a:ext>
            </a:extLst>
          </p:cNvPr>
          <p:cNvPicPr>
            <a:picLocks noChangeAspect="1"/>
          </p:cNvPicPr>
          <p:nvPr/>
        </p:nvPicPr>
        <p:blipFill>
          <a:blip r:embed="rId3"/>
          <a:srcRect l="8666" r="17590" b="-1"/>
          <a:stretch>
            <a:fillRect/>
          </a:stretch>
        </p:blipFill>
        <p:spPr>
          <a:xfrm>
            <a:off x="4615543" y="10"/>
            <a:ext cx="7576458" cy="6857990"/>
          </a:xfrm>
          <a:prstGeom prst="rect">
            <a:avLst/>
          </a:prstGeom>
        </p:spPr>
      </p:pic>
    </p:spTree>
    <p:extLst>
      <p:ext uri="{BB962C8B-B14F-4D97-AF65-F5344CB8AC3E}">
        <p14:creationId xmlns:p14="http://schemas.microsoft.com/office/powerpoint/2010/main" val="20257599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2" name="Title 1">
            <a:extLst>
              <a:ext uri="{FF2B5EF4-FFF2-40B4-BE49-F238E27FC236}">
                <a16:creationId xmlns:a16="http://schemas.microsoft.com/office/drawing/2014/main" id="{D2000133-617B-7046-3A1A-B6EBF83055E3}"/>
              </a:ext>
            </a:extLst>
          </p:cNvPr>
          <p:cNvSpPr>
            <a:spLocks noGrp="1"/>
          </p:cNvSpPr>
          <p:nvPr>
            <p:ph type="title"/>
          </p:nvPr>
        </p:nvSpPr>
        <p:spPr>
          <a:xfrm>
            <a:off x="357809" y="1122363"/>
            <a:ext cx="4143532" cy="3204134"/>
          </a:xfrm>
        </p:spPr>
        <p:txBody>
          <a:bodyPr vert="horz" lIns="91440" tIns="45720" rIns="91440" bIns="45720" rtlCol="0" anchor="b">
            <a:normAutofit/>
          </a:bodyPr>
          <a:lstStyle/>
          <a:p>
            <a:pPr algn="ctr">
              <a:spcBef>
                <a:spcPct val="0"/>
              </a:spcBef>
            </a:pPr>
            <a:r>
              <a:rPr lang="en-US" sz="50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What Are Quality Searches?</a:t>
            </a:r>
          </a:p>
        </p:txBody>
      </p:sp>
      <p:sp>
        <p:nvSpPr>
          <p:cNvPr id="3" name="Text Placeholder 2">
            <a:extLst>
              <a:ext uri="{FF2B5EF4-FFF2-40B4-BE49-F238E27FC236}">
                <a16:creationId xmlns:a16="http://schemas.microsoft.com/office/drawing/2014/main" id="{0E7857EB-464E-CEC8-A924-A3B9B210162A}"/>
              </a:ext>
            </a:extLst>
          </p:cNvPr>
          <p:cNvSpPr>
            <a:spLocks noGrp="1"/>
          </p:cNvSpPr>
          <p:nvPr>
            <p:ph type="body" idx="1"/>
          </p:nvPr>
        </p:nvSpPr>
        <p:spPr>
          <a:xfrm>
            <a:off x="477981" y="4872922"/>
            <a:ext cx="3933306" cy="1208141"/>
          </a:xfrm>
        </p:spPr>
        <p:txBody>
          <a:bodyPr vert="horz" lIns="91440" tIns="45720" rIns="91440" bIns="45720" rtlCol="0">
            <a:normAutofit lnSpcReduction="10000"/>
          </a:bodyPr>
          <a:lstStyle/>
          <a:p>
            <a:pPr marL="0" indent="0" algn="ctr">
              <a:buNone/>
            </a:pPr>
            <a:r>
              <a:rPr lang="en-US" sz="4000" kern="1200" dirty="0">
                <a:solidFill>
                  <a:schemeClr val="tx1"/>
                </a:solidFill>
                <a:latin typeface="Calibri" panose="020F0502020204030204" pitchFamily="34" charset="0"/>
                <a:ea typeface="Calibri" panose="020F0502020204030204" pitchFamily="34" charset="0"/>
                <a:cs typeface="Calibri" panose="020F0502020204030204" pitchFamily="34" charset="0"/>
              </a:rPr>
              <a:t>Looking Beyond The Referral</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4" descr="Two coworkers looking at laptop">
            <a:extLst>
              <a:ext uri="{FF2B5EF4-FFF2-40B4-BE49-F238E27FC236}">
                <a16:creationId xmlns:a16="http://schemas.microsoft.com/office/drawing/2014/main" id="{ACC34736-0200-D3D6-8625-70FDF00ECA80}"/>
              </a:ext>
            </a:extLst>
          </p:cNvPr>
          <p:cNvPicPr>
            <a:picLocks noChangeAspect="1"/>
          </p:cNvPicPr>
          <p:nvPr/>
        </p:nvPicPr>
        <p:blipFill>
          <a:blip r:embed="rId3"/>
          <a:stretch>
            <a:fillRect/>
          </a:stretch>
        </p:blipFill>
        <p:spPr>
          <a:xfrm>
            <a:off x="4864608" y="1511116"/>
            <a:ext cx="6846363" cy="456994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8056501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13"/>
        <p:cNvGrpSpPr/>
        <p:nvPr/>
      </p:nvGrpSpPr>
      <p:grpSpPr>
        <a:xfrm>
          <a:off x="0" y="0"/>
          <a:ext cx="0" cy="0"/>
          <a:chOff x="0" y="0"/>
          <a:chExt cx="0" cy="0"/>
        </a:xfrm>
      </p:grpSpPr>
      <p:sp>
        <p:nvSpPr>
          <p:cNvPr id="314" name="Google Shape;314;p5"/>
          <p:cNvSpPr/>
          <p:nvPr/>
        </p:nvSpPr>
        <p:spPr>
          <a:xfrm>
            <a:off x="0" y="191729"/>
            <a:ext cx="6858000" cy="6858000"/>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16" name="Google Shape;316;p5"/>
          <p:cNvSpPr txBox="1">
            <a:spLocks noGrp="1"/>
          </p:cNvSpPr>
          <p:nvPr>
            <p:ph type="title"/>
          </p:nvPr>
        </p:nvSpPr>
        <p:spPr>
          <a:xfrm>
            <a:off x="627396" y="726505"/>
            <a:ext cx="5773404" cy="306324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lt1"/>
              </a:buClr>
              <a:buSzPts val="7200"/>
              <a:buFont typeface="Calibri"/>
              <a:buNone/>
            </a:pPr>
            <a:r>
              <a:rPr lang="en-US" sz="5400" b="1" dirty="0">
                <a:solidFill>
                  <a:schemeClr val="tx2"/>
                </a:solidFill>
                <a:latin typeface="Calibri"/>
                <a:ea typeface="Calibri"/>
                <a:cs typeface="Calibri"/>
                <a:sym typeface="Calibri"/>
              </a:rPr>
              <a:t>Applying Quality Searches To The Flowers Family</a:t>
            </a:r>
            <a:endParaRPr sz="3200" dirty="0">
              <a:solidFill>
                <a:schemeClr val="tx2"/>
              </a:solidFill>
            </a:endParaRPr>
          </a:p>
        </p:txBody>
      </p:sp>
      <p:sp>
        <p:nvSpPr>
          <p:cNvPr id="317" name="Google Shape;317;p5"/>
          <p:cNvSpPr txBox="1">
            <a:spLocks noGrp="1"/>
          </p:cNvSpPr>
          <p:nvPr>
            <p:ph type="body" idx="2"/>
          </p:nvPr>
        </p:nvSpPr>
        <p:spPr>
          <a:xfrm>
            <a:off x="760131" y="4746915"/>
            <a:ext cx="5537429" cy="122752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4000"/>
              <a:buNone/>
            </a:pPr>
            <a:r>
              <a:rPr lang="en-US" sz="4000" dirty="0">
                <a:solidFill>
                  <a:schemeClr val="tx2"/>
                </a:solidFill>
                <a:latin typeface="Calibri"/>
                <a:ea typeface="Calibri"/>
                <a:cs typeface="Calibri"/>
                <a:sym typeface="Calibri"/>
              </a:rPr>
              <a:t>What Should You Be Looking For?</a:t>
            </a:r>
            <a:endParaRPr dirty="0">
              <a:solidFill>
                <a:schemeClr val="tx2"/>
              </a:solidFill>
            </a:endParaRPr>
          </a:p>
        </p:txBody>
      </p:sp>
      <p:sp>
        <p:nvSpPr>
          <p:cNvPr id="318" name="Google Shape;318;p5"/>
          <p:cNvSpPr/>
          <p:nvPr/>
        </p:nvSpPr>
        <p:spPr>
          <a:xfrm>
            <a:off x="1481728" y="4191643"/>
            <a:ext cx="4243589" cy="18288"/>
          </a:xfrm>
          <a:custGeom>
            <a:avLst/>
            <a:gdLst/>
            <a:ahLst/>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4901"/>
            </a:srgbClr>
          </a:solidFill>
          <a:ln w="44450" cap="rnd" cmpd="sng">
            <a:solidFill>
              <a:schemeClr val="lt1">
                <a:alpha val="74901"/>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19" name="Google Shape;319;p5"/>
          <p:cNvSpPr/>
          <p:nvPr/>
        </p:nvSpPr>
        <p:spPr>
          <a:xfrm rot="10800000" flipH="1">
            <a:off x="395748" y="337493"/>
            <a:ext cx="6182034" cy="6181293"/>
          </a:xfrm>
          <a:custGeom>
            <a:avLst/>
            <a:gdLst/>
            <a:ahLst/>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cmpd="sng">
            <a:solidFill>
              <a:schemeClr val="lt1">
                <a:alpha val="74901"/>
              </a:schemeClr>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7" name="Google Shape;1379;p8" descr="Woman and child playing with blocks">
            <a:extLst>
              <a:ext uri="{FF2B5EF4-FFF2-40B4-BE49-F238E27FC236}">
                <a16:creationId xmlns:a16="http://schemas.microsoft.com/office/drawing/2014/main" id="{B00FC600-5FC9-8469-C5D6-FB16868EE6F3}"/>
              </a:ext>
            </a:extLst>
          </p:cNvPr>
          <p:cNvPicPr preferRelativeResize="0"/>
          <p:nvPr/>
        </p:nvPicPr>
        <p:blipFill rotWithShape="1">
          <a:blip r:embed="rId3">
            <a:alphaModFix/>
          </a:blip>
          <a:srcRect l="30585" r="21414" b="-1"/>
          <a:stretch/>
        </p:blipFill>
        <p:spPr>
          <a:xfrm>
            <a:off x="6872748" y="-103239"/>
            <a:ext cx="5319252" cy="739710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4"/>
        <p:cNvGrpSpPr/>
        <p:nvPr/>
      </p:nvGrpSpPr>
      <p:grpSpPr>
        <a:xfrm>
          <a:off x="0" y="0"/>
          <a:ext cx="0" cy="0"/>
          <a:chOff x="0" y="0"/>
          <a:chExt cx="0" cy="0"/>
        </a:xfrm>
      </p:grpSpPr>
      <p:sp>
        <p:nvSpPr>
          <p:cNvPr id="325" name="Google Shape;325;p6"/>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326" name="Google Shape;326;p6"/>
          <p:cNvSpPr txBox="1">
            <a:spLocks noGrp="1"/>
          </p:cNvSpPr>
          <p:nvPr>
            <p:ph type="title"/>
          </p:nvPr>
        </p:nvSpPr>
        <p:spPr>
          <a:xfrm>
            <a:off x="471948" y="640080"/>
            <a:ext cx="4152404" cy="3047017"/>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rgbClr val="000000"/>
              </a:buClr>
              <a:buSzPts val="5000"/>
              <a:buFont typeface="Arial"/>
              <a:buNone/>
            </a:pPr>
            <a:r>
              <a:rPr lang="en-US" sz="5000" b="1" i="0" u="none" strike="noStrike" cap="none" dirty="0">
                <a:solidFill>
                  <a:srgbClr val="000000"/>
                </a:solidFill>
                <a:latin typeface="Calibri"/>
                <a:ea typeface="Calibri"/>
                <a:cs typeface="Calibri"/>
                <a:sym typeface="Calibri"/>
              </a:rPr>
              <a:t>Identifying Patterns in the Flowers’ Case</a:t>
            </a:r>
            <a:endParaRPr dirty="0"/>
          </a:p>
        </p:txBody>
      </p:sp>
      <p:sp>
        <p:nvSpPr>
          <p:cNvPr id="327" name="Google Shape;327;p6"/>
          <p:cNvSpPr txBox="1">
            <a:spLocks noGrp="1"/>
          </p:cNvSpPr>
          <p:nvPr>
            <p:ph type="body" idx="1"/>
          </p:nvPr>
        </p:nvSpPr>
        <p:spPr>
          <a:xfrm>
            <a:off x="604684" y="4636008"/>
            <a:ext cx="4019669" cy="118960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200"/>
              <a:buNone/>
            </a:pPr>
            <a:r>
              <a:rPr lang="en-US" sz="3600" b="0" dirty="0">
                <a:latin typeface="Calibri"/>
                <a:ea typeface="Calibri"/>
                <a:cs typeface="Calibri"/>
                <a:sym typeface="Calibri"/>
              </a:rPr>
              <a:t>What Is This Telling You Over Time?</a:t>
            </a:r>
            <a:endParaRPr sz="2800" dirty="0"/>
          </a:p>
        </p:txBody>
      </p:sp>
      <p:sp>
        <p:nvSpPr>
          <p:cNvPr id="328" name="Google Shape;328;p6"/>
          <p:cNvSpPr/>
          <p:nvPr/>
        </p:nvSpPr>
        <p:spPr>
          <a:xfrm>
            <a:off x="890338" y="3863577"/>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pic>
        <p:nvPicPr>
          <p:cNvPr id="329" name="Google Shape;329;p6" descr="Family drawing on paper"/>
          <p:cNvPicPr preferRelativeResize="0">
            <a:picLocks noGrp="1"/>
          </p:cNvPicPr>
          <p:nvPr>
            <p:ph type="body" idx="2"/>
          </p:nvPr>
        </p:nvPicPr>
        <p:blipFill rotWithShape="1">
          <a:blip r:embed="rId3">
            <a:alphaModFix/>
          </a:blip>
          <a:srcRect r="33047" b="-1"/>
          <a:stretch/>
        </p:blipFill>
        <p:spPr>
          <a:xfrm>
            <a:off x="5311702" y="10"/>
            <a:ext cx="6878775" cy="685799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7" name="Title 6">
            <a:extLst>
              <a:ext uri="{FF2B5EF4-FFF2-40B4-BE49-F238E27FC236}">
                <a16:creationId xmlns:a16="http://schemas.microsoft.com/office/drawing/2014/main" id="{AFC758FE-4136-914F-FC30-E63652A4820E}"/>
              </a:ext>
            </a:extLst>
          </p:cNvPr>
          <p:cNvSpPr>
            <a:spLocks noGrp="1"/>
          </p:cNvSpPr>
          <p:nvPr>
            <p:ph type="title"/>
          </p:nvPr>
        </p:nvSpPr>
        <p:spPr>
          <a:xfrm>
            <a:off x="477981" y="1122363"/>
            <a:ext cx="4094020" cy="3204134"/>
          </a:xfrm>
        </p:spPr>
        <p:txBody>
          <a:bodyPr vert="horz" lIns="91440" tIns="45720" rIns="91440" bIns="45720" rtlCol="0" anchor="b">
            <a:normAutofit/>
          </a:bodyPr>
          <a:lstStyle/>
          <a:p>
            <a:pPr algn="ctr">
              <a:spcBef>
                <a:spcPct val="0"/>
              </a:spcBef>
            </a:pPr>
            <a:r>
              <a:rPr lang="en-US" sz="54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What Are You Concerned About?</a:t>
            </a:r>
          </a:p>
        </p:txBody>
      </p:sp>
      <p:sp>
        <p:nvSpPr>
          <p:cNvPr id="8" name="Text Placeholder 7">
            <a:extLst>
              <a:ext uri="{FF2B5EF4-FFF2-40B4-BE49-F238E27FC236}">
                <a16:creationId xmlns:a16="http://schemas.microsoft.com/office/drawing/2014/main" id="{D5CB820B-520D-DD74-516C-30846AFCF654}"/>
              </a:ext>
            </a:extLst>
          </p:cNvPr>
          <p:cNvSpPr>
            <a:spLocks noGrp="1"/>
          </p:cNvSpPr>
          <p:nvPr>
            <p:ph type="body" idx="1"/>
          </p:nvPr>
        </p:nvSpPr>
        <p:spPr>
          <a:xfrm>
            <a:off x="398206" y="4872922"/>
            <a:ext cx="4232787" cy="1208141"/>
          </a:xfrm>
        </p:spPr>
        <p:txBody>
          <a:bodyPr vert="horz" lIns="91440" tIns="45720" rIns="91440" bIns="45720" rtlCol="0">
            <a:normAutofit fontScale="92500"/>
          </a:bodyPr>
          <a:lstStyle/>
          <a:p>
            <a:pPr marL="0" indent="0" algn="ctr">
              <a:buNone/>
            </a:pPr>
            <a:r>
              <a:rPr lang="en-US" sz="3600" kern="1200" dirty="0">
                <a:solidFill>
                  <a:schemeClr val="tx1"/>
                </a:solidFill>
                <a:latin typeface="Calibri" panose="020F0502020204030204" pitchFamily="34" charset="0"/>
                <a:ea typeface="Calibri" panose="020F0502020204030204" pitchFamily="34" charset="0"/>
                <a:cs typeface="Calibri" panose="020F0502020204030204" pitchFamily="34" charset="0"/>
              </a:rPr>
              <a:t>Thinking About Safety In The Flowers’ Case</a:t>
            </a:r>
          </a:p>
        </p:txBody>
      </p:sp>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10" name="Picture 9" descr="Person thinking">
            <a:extLst>
              <a:ext uri="{FF2B5EF4-FFF2-40B4-BE49-F238E27FC236}">
                <a16:creationId xmlns:a16="http://schemas.microsoft.com/office/drawing/2014/main" id="{A5D2D97F-1BC9-024D-9DF0-65588CC4CA1B}"/>
              </a:ext>
            </a:extLst>
          </p:cNvPr>
          <p:cNvPicPr>
            <a:picLocks noChangeAspect="1"/>
          </p:cNvPicPr>
          <p:nvPr/>
        </p:nvPicPr>
        <p:blipFill>
          <a:blip r:embed="rId3"/>
          <a:stretch>
            <a:fillRect/>
          </a:stretch>
        </p:blipFill>
        <p:spPr>
          <a:xfrm>
            <a:off x="5294671" y="1348619"/>
            <a:ext cx="6121332" cy="456994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87629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2" name="Title 1">
            <a:extLst>
              <a:ext uri="{FF2B5EF4-FFF2-40B4-BE49-F238E27FC236}">
                <a16:creationId xmlns:a16="http://schemas.microsoft.com/office/drawing/2014/main" id="{91320D43-F1BA-B81E-2C2B-47A665D8F522}"/>
              </a:ext>
            </a:extLst>
          </p:cNvPr>
          <p:cNvSpPr>
            <a:spLocks noGrp="1"/>
          </p:cNvSpPr>
          <p:nvPr>
            <p:ph type="title"/>
          </p:nvPr>
        </p:nvSpPr>
        <p:spPr>
          <a:xfrm>
            <a:off x="0" y="496956"/>
            <a:ext cx="4986667" cy="3573516"/>
          </a:xfrm>
        </p:spPr>
        <p:txBody>
          <a:bodyPr vert="horz" lIns="91440" tIns="45720" rIns="91440" bIns="45720" rtlCol="0" anchor="b">
            <a:normAutofit/>
          </a:bodyPr>
          <a:lstStyle/>
          <a:p>
            <a:pPr algn="ctr">
              <a:spcBef>
                <a:spcPct val="0"/>
              </a:spcBef>
            </a:pPr>
            <a:r>
              <a:rPr lang="en-US" sz="4800" b="1" kern="1200" dirty="0">
                <a:solidFill>
                  <a:schemeClr val="tx1"/>
                </a:solidFill>
                <a:latin typeface="Calibri" panose="020F0502020204030204" pitchFamily="34" charset="0"/>
                <a:ea typeface="Calibri" panose="020F0502020204030204" pitchFamily="34" charset="0"/>
                <a:cs typeface="Calibri" panose="020F0502020204030204" pitchFamily="34" charset="0"/>
              </a:rPr>
              <a:t>Wrap-Up &amp; Key Takeaways</a:t>
            </a:r>
          </a:p>
        </p:txBody>
      </p:sp>
      <p:sp>
        <p:nvSpPr>
          <p:cNvPr id="3" name="Text Placeholder 2">
            <a:extLst>
              <a:ext uri="{FF2B5EF4-FFF2-40B4-BE49-F238E27FC236}">
                <a16:creationId xmlns:a16="http://schemas.microsoft.com/office/drawing/2014/main" id="{8F07ABA0-FA01-2BDF-76E2-7DBC7509A2A1}"/>
              </a:ext>
            </a:extLst>
          </p:cNvPr>
          <p:cNvSpPr>
            <a:spLocks noGrp="1"/>
          </p:cNvSpPr>
          <p:nvPr>
            <p:ph type="body" idx="1"/>
          </p:nvPr>
        </p:nvSpPr>
        <p:spPr>
          <a:xfrm>
            <a:off x="318052" y="4761960"/>
            <a:ext cx="4234070" cy="1559327"/>
          </a:xfrm>
        </p:spPr>
        <p:txBody>
          <a:bodyPr vert="horz" lIns="91440" tIns="45720" rIns="91440" bIns="45720" rtlCol="0">
            <a:normAutofit lnSpcReduction="10000"/>
          </a:bodyPr>
          <a:lstStyle/>
          <a:p>
            <a:pPr marL="0" indent="0" algn="ctr">
              <a:buNone/>
            </a:pPr>
            <a:r>
              <a:rPr lang="en-US" sz="3600" kern="1200" dirty="0">
                <a:solidFill>
                  <a:schemeClr val="tx1"/>
                </a:solidFill>
                <a:latin typeface="Calibri" panose="020F0502020204030204" pitchFamily="34" charset="0"/>
                <a:ea typeface="Calibri" panose="020F0502020204030204" pitchFamily="34" charset="0"/>
                <a:cs typeface="Calibri" panose="020F0502020204030204" pitchFamily="34" charset="0"/>
              </a:rPr>
              <a:t>What Is This Information Telling You?</a:t>
            </a:r>
          </a:p>
        </p:txBody>
      </p:sp>
      <p:sp>
        <p:nvSpPr>
          <p:cNvPr id="2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5" name="Picture 4" descr="People brainstorming on a whiteboard">
            <a:extLst>
              <a:ext uri="{FF2B5EF4-FFF2-40B4-BE49-F238E27FC236}">
                <a16:creationId xmlns:a16="http://schemas.microsoft.com/office/drawing/2014/main" id="{3008B6B9-5C23-7356-5346-27092EF95D5E}"/>
              </a:ext>
            </a:extLst>
          </p:cNvPr>
          <p:cNvPicPr>
            <a:picLocks noChangeAspect="1"/>
          </p:cNvPicPr>
          <p:nvPr/>
        </p:nvPicPr>
        <p:blipFill>
          <a:blip r:embed="rId3"/>
          <a:srcRect t="16698" b="16698"/>
          <a:stretch/>
        </p:blipFill>
        <p:spPr>
          <a:xfrm>
            <a:off x="5088835" y="1772133"/>
            <a:ext cx="6322877" cy="431061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12967043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502"/>
        <p:cNvGrpSpPr/>
        <p:nvPr/>
      </p:nvGrpSpPr>
      <p:grpSpPr>
        <a:xfrm>
          <a:off x="0" y="0"/>
          <a:ext cx="0" cy="0"/>
          <a:chOff x="0" y="0"/>
          <a:chExt cx="0" cy="0"/>
        </a:xfrm>
      </p:grpSpPr>
      <p:pic>
        <p:nvPicPr>
          <p:cNvPr id="1503" name="Google Shape;1503;p60" descr="Man using laptop while sitting in chair"/>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504" name="Google Shape;1504;p60"/>
          <p:cNvSpPr txBox="1"/>
          <p:nvPr/>
        </p:nvSpPr>
        <p:spPr>
          <a:xfrm>
            <a:off x="714375" y="5486400"/>
            <a:ext cx="10763250" cy="1015622"/>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6000" b="0" i="0" u="none" strike="noStrike" cap="none">
              <a:solidFill>
                <a:srgbClr val="000000"/>
              </a:solidFill>
              <a:latin typeface="Arial"/>
              <a:ea typeface="Arial"/>
              <a:cs typeface="Arial"/>
              <a:sym typeface="Arial"/>
            </a:endParaRPr>
          </a:p>
        </p:txBody>
      </p:sp>
      <p:sp>
        <p:nvSpPr>
          <p:cNvPr id="1505" name="Google Shape;1505;p60"/>
          <p:cNvSpPr txBox="1"/>
          <p:nvPr/>
        </p:nvSpPr>
        <p:spPr>
          <a:xfrm>
            <a:off x="1181345" y="5554119"/>
            <a:ext cx="10268712" cy="92328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200"/>
              <a:buFont typeface="Arial"/>
              <a:buNone/>
            </a:pPr>
            <a:r>
              <a:rPr lang="en-US" sz="5400" b="1"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FROM CONCERNS TO ACTION </a:t>
            </a:r>
            <a:endParaRPr sz="28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10"/>
        <p:cNvGrpSpPr/>
        <p:nvPr/>
      </p:nvGrpSpPr>
      <p:grpSpPr>
        <a:xfrm>
          <a:off x="0" y="0"/>
          <a:ext cx="0" cy="0"/>
          <a:chOff x="0" y="0"/>
          <a:chExt cx="0" cy="0"/>
        </a:xfrm>
      </p:grpSpPr>
      <p:sp>
        <p:nvSpPr>
          <p:cNvPr id="1511" name="Google Shape;1511;p6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512" name="Google Shape;1512;p61"/>
          <p:cNvSpPr/>
          <p:nvPr/>
        </p:nvSpPr>
        <p:spPr>
          <a:xfrm>
            <a:off x="558209" y="0"/>
            <a:ext cx="11167447" cy="2018806"/>
          </a:xfrm>
          <a:prstGeom prst="rect">
            <a:avLst/>
          </a:prstGeom>
          <a:solidFill>
            <a:schemeClr val="lt1"/>
          </a:solidFill>
          <a:ln w="12700" cap="flat" cmpd="sng">
            <a:solidFill>
              <a:srgbClr val="E1E1E1"/>
            </a:solidFill>
            <a:prstDash val="solid"/>
            <a:miter lim="8000"/>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513" name="Google Shape;1513;p61"/>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514" name="Google Shape;1514;p61"/>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000"/>
              <a:buFont typeface="Calibri"/>
              <a:buNone/>
            </a:pPr>
            <a:r>
              <a:rPr lang="en-US" sz="6000" b="1" dirty="0">
                <a:latin typeface="Calibri"/>
                <a:ea typeface="Calibri"/>
                <a:cs typeface="Calibri"/>
                <a:sym typeface="Calibri"/>
              </a:rPr>
              <a:t>From Concerns To Action</a:t>
            </a:r>
            <a:endParaRPr sz="6600" dirty="0"/>
          </a:p>
        </p:txBody>
      </p:sp>
      <p:sp>
        <p:nvSpPr>
          <p:cNvPr id="1515" name="Google Shape;1515;p61"/>
          <p:cNvSpPr/>
          <p:nvPr/>
        </p:nvSpPr>
        <p:spPr>
          <a:xfrm>
            <a:off x="498834" y="770799"/>
            <a:ext cx="128016" cy="704088"/>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516" name="Google Shape;1516;p61"/>
          <p:cNvSpPr txBox="1">
            <a:spLocks noGrp="1"/>
          </p:cNvSpPr>
          <p:nvPr>
            <p:ph type="body" idx="2"/>
          </p:nvPr>
        </p:nvSpPr>
        <p:spPr>
          <a:xfrm>
            <a:off x="6371303" y="2543969"/>
            <a:ext cx="5235678" cy="3694176"/>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3800"/>
              <a:buFont typeface="Calibri"/>
              <a:buNone/>
            </a:pPr>
            <a:r>
              <a:rPr lang="en-US" sz="3800" u="none" strike="noStrike" cap="none" dirty="0">
                <a:solidFill>
                  <a:srgbClr val="000000"/>
                </a:solidFill>
                <a:latin typeface="Calibri"/>
                <a:ea typeface="Calibri"/>
                <a:cs typeface="Calibri"/>
                <a:sym typeface="Calibri"/>
              </a:rPr>
              <a:t>What do you think might be the most challenging part of deciding what to do next?</a:t>
            </a:r>
            <a:endParaRPr dirty="0"/>
          </a:p>
          <a:p>
            <a:pPr marL="0" marR="0" lvl="0" indent="0" algn="l" rtl="0">
              <a:lnSpc>
                <a:spcPct val="100000"/>
              </a:lnSpc>
              <a:spcBef>
                <a:spcPts val="0"/>
              </a:spcBef>
              <a:spcAft>
                <a:spcPts val="0"/>
              </a:spcAft>
              <a:buClr>
                <a:srgbClr val="000000"/>
              </a:buClr>
              <a:buSzPts val="1200"/>
              <a:buFont typeface="Arial"/>
              <a:buNone/>
            </a:pPr>
            <a:br>
              <a:rPr lang="en-US" sz="1200" b="0" i="0" u="none" strike="noStrike" cap="none" dirty="0">
                <a:solidFill>
                  <a:srgbClr val="000000"/>
                </a:solidFill>
                <a:latin typeface="Arial"/>
                <a:ea typeface="Arial"/>
                <a:cs typeface="Arial"/>
                <a:sym typeface="Arial"/>
              </a:rPr>
            </a:br>
            <a:endParaRPr sz="1800" dirty="0"/>
          </a:p>
        </p:txBody>
      </p:sp>
      <p:pic>
        <p:nvPicPr>
          <p:cNvPr id="1517" name="Google Shape;1517;p61"/>
          <p:cNvPicPr preferRelativeResize="0">
            <a:picLocks noGrp="1"/>
          </p:cNvPicPr>
          <p:nvPr>
            <p:ph type="body" idx="1"/>
          </p:nvPr>
        </p:nvPicPr>
        <p:blipFill rotWithShape="1">
          <a:blip r:embed="rId3">
            <a:alphaModFix/>
          </a:blip>
          <a:srcRect/>
          <a:stretch/>
        </p:blipFill>
        <p:spPr>
          <a:xfrm>
            <a:off x="914400" y="2748608"/>
            <a:ext cx="5043948" cy="2914649"/>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522"/>
        <p:cNvGrpSpPr/>
        <p:nvPr/>
      </p:nvGrpSpPr>
      <p:grpSpPr>
        <a:xfrm>
          <a:off x="0" y="0"/>
          <a:ext cx="0" cy="0"/>
          <a:chOff x="0" y="0"/>
          <a:chExt cx="0" cy="0"/>
        </a:xfrm>
      </p:grpSpPr>
      <p:grpSp>
        <p:nvGrpSpPr>
          <p:cNvPr id="1523" name="Google Shape;1523;p62"/>
          <p:cNvGrpSpPr/>
          <p:nvPr/>
        </p:nvGrpSpPr>
        <p:grpSpPr>
          <a:xfrm>
            <a:off x="5078086" y="-96441"/>
            <a:ext cx="189049" cy="6954441"/>
            <a:chOff x="0" y="-38100"/>
            <a:chExt cx="74686" cy="2747433"/>
          </a:xfrm>
        </p:grpSpPr>
        <p:sp>
          <p:nvSpPr>
            <p:cNvPr id="1524" name="Google Shape;1524;p62"/>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200" b="0" i="0" u="none" strike="noStrike" cap="none">
                <a:solidFill>
                  <a:srgbClr val="4C1A27"/>
                </a:solidFill>
                <a:latin typeface="Calibri"/>
                <a:ea typeface="Calibri"/>
                <a:cs typeface="Calibri"/>
                <a:sym typeface="Calibri"/>
              </a:endParaRPr>
            </a:p>
          </p:txBody>
        </p:sp>
        <p:sp>
          <p:nvSpPr>
            <p:cNvPr id="1525" name="Google Shape;1525;p62"/>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800"/>
                <a:buFont typeface="Arial"/>
                <a:buNone/>
              </a:pPr>
              <a:endParaRPr sz="1200" b="0" i="0" u="none" strike="noStrike" cap="none">
                <a:solidFill>
                  <a:srgbClr val="4C1A27"/>
                </a:solidFill>
                <a:latin typeface="Calibri"/>
                <a:ea typeface="Calibri"/>
                <a:cs typeface="Calibri"/>
                <a:sym typeface="Calibri"/>
              </a:endParaRPr>
            </a:p>
          </p:txBody>
        </p:sp>
      </p:grpSp>
      <p:sp>
        <p:nvSpPr>
          <p:cNvPr id="1526" name="Google Shape;1526;p62"/>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9600"/>
              <a:buFont typeface="Calibri"/>
              <a:buNone/>
            </a:pPr>
            <a:r>
              <a:rPr lang="en-US" sz="6400" b="1" i="0" u="none" strike="noStrike" cap="none">
                <a:solidFill>
                  <a:srgbClr val="333333"/>
                </a:solidFill>
                <a:latin typeface="Calibri"/>
                <a:ea typeface="Calibri"/>
                <a:cs typeface="Calibri"/>
                <a:sym typeface="Calibri"/>
              </a:rPr>
              <a:t>Target Outcomes</a:t>
            </a:r>
            <a:endParaRPr sz="933" b="0" i="0" u="none" strike="noStrike" cap="none">
              <a:solidFill>
                <a:srgbClr val="333333"/>
              </a:solidFill>
              <a:latin typeface="Calibri"/>
              <a:ea typeface="Calibri"/>
              <a:cs typeface="Calibri"/>
              <a:sym typeface="Calibri"/>
            </a:endParaRPr>
          </a:p>
        </p:txBody>
      </p:sp>
      <p:sp>
        <p:nvSpPr>
          <p:cNvPr id="1527" name="Google Shape;1527;p62"/>
          <p:cNvSpPr txBox="1"/>
          <p:nvPr/>
        </p:nvSpPr>
        <p:spPr>
          <a:xfrm>
            <a:off x="5545393" y="743654"/>
            <a:ext cx="6223819" cy="5314275"/>
          </a:xfrm>
          <a:prstGeom prst="rect">
            <a:avLst/>
          </a:prstGeom>
          <a:noFill/>
          <a:ln>
            <a:noFill/>
          </a:ln>
        </p:spPr>
        <p:txBody>
          <a:bodyPr spcFirstLastPara="1" wrap="square" lIns="0" tIns="0" rIns="0" bIns="0" anchor="t" anchorCtr="0">
            <a:spAutoFit/>
          </a:bodyPr>
          <a:lstStyle/>
          <a:p>
            <a:pPr marL="728146" marR="0" lvl="0" indent="-457200" algn="l" rtl="0">
              <a:lnSpc>
                <a:spcPct val="100000"/>
              </a:lnSpc>
              <a:spcBef>
                <a:spcPts val="800"/>
              </a:spcBef>
              <a:spcAft>
                <a:spcPts val="0"/>
              </a:spcAft>
              <a:buClr>
                <a:srgbClr val="333333"/>
              </a:buClr>
              <a:buSzPts val="4400"/>
              <a:buFont typeface="Arial"/>
              <a:buChar char="•"/>
            </a:pPr>
            <a:r>
              <a:rPr lang="en-US" sz="4000" i="0" u="none" strike="noStrike" cap="none" dirty="0">
                <a:solidFill>
                  <a:srgbClr val="333333"/>
                </a:solidFill>
                <a:latin typeface="Calibri"/>
                <a:ea typeface="Calibri"/>
                <a:cs typeface="Calibri"/>
                <a:sym typeface="Calibri"/>
              </a:rPr>
              <a:t>Ability </a:t>
            </a:r>
            <a:r>
              <a:rPr lang="en-US" sz="4000" i="0" u="none" strike="noStrike" cap="none" dirty="0">
                <a:solidFill>
                  <a:srgbClr val="000000"/>
                </a:solidFill>
                <a:latin typeface="Calibri"/>
                <a:ea typeface="Calibri"/>
                <a:cs typeface="Calibri"/>
                <a:sym typeface="Calibri"/>
              </a:rPr>
              <a:t>to take the concerns you’ve identified in the Flowers’ case and begin organizing your next steps</a:t>
            </a:r>
            <a:r>
              <a:rPr lang="en-US" sz="4000" i="0" u="none" strike="noStrike" cap="none" dirty="0">
                <a:solidFill>
                  <a:srgbClr val="333333"/>
                </a:solidFill>
                <a:latin typeface="Calibri"/>
                <a:ea typeface="Calibri"/>
                <a:cs typeface="Calibri"/>
                <a:sym typeface="Calibri"/>
              </a:rPr>
              <a:t>.</a:t>
            </a:r>
          </a:p>
          <a:p>
            <a:pPr marL="270946" marR="0" lvl="0" algn="l" rtl="0">
              <a:lnSpc>
                <a:spcPct val="100000"/>
              </a:lnSpc>
              <a:spcBef>
                <a:spcPts val="800"/>
              </a:spcBef>
              <a:spcAft>
                <a:spcPts val="0"/>
              </a:spcAft>
              <a:buClr>
                <a:srgbClr val="333333"/>
              </a:buClr>
              <a:buSzPts val="4400"/>
            </a:pPr>
            <a:r>
              <a:rPr lang="en-US" sz="1200" i="0" u="none" strike="noStrike" cap="none" dirty="0">
                <a:solidFill>
                  <a:srgbClr val="333333"/>
                </a:solidFill>
                <a:latin typeface="Calibri"/>
                <a:ea typeface="Calibri"/>
                <a:cs typeface="Calibri"/>
                <a:sym typeface="Calibri"/>
              </a:rPr>
              <a:t> </a:t>
            </a:r>
            <a:endParaRPr sz="1200" i="0" u="none" strike="noStrike" cap="none" dirty="0">
              <a:solidFill>
                <a:srgbClr val="333333"/>
              </a:solidFill>
              <a:latin typeface="Calibri"/>
              <a:ea typeface="Calibri"/>
              <a:cs typeface="Calibri"/>
              <a:sym typeface="Calibri"/>
            </a:endParaRPr>
          </a:p>
          <a:p>
            <a:pPr marL="728146" marR="0" lvl="0" indent="-457200" algn="l" rtl="0">
              <a:lnSpc>
                <a:spcPct val="100000"/>
              </a:lnSpc>
              <a:spcBef>
                <a:spcPts val="0"/>
              </a:spcBef>
              <a:spcAft>
                <a:spcPts val="0"/>
              </a:spcAft>
              <a:buClr>
                <a:srgbClr val="333333"/>
              </a:buClr>
              <a:buSzPts val="4400"/>
              <a:buFont typeface="Arial"/>
              <a:buChar char="•"/>
            </a:pPr>
            <a:r>
              <a:rPr lang="en-US" sz="4000" i="0" u="none" strike="noStrike" cap="none" dirty="0">
                <a:solidFill>
                  <a:srgbClr val="333333"/>
                </a:solidFill>
                <a:latin typeface="Calibri"/>
                <a:ea typeface="Calibri"/>
                <a:cs typeface="Calibri"/>
                <a:sym typeface="Calibri"/>
              </a:rPr>
              <a:t>Understand how to </a:t>
            </a:r>
            <a:r>
              <a:rPr lang="en-US" sz="4000" i="0" u="none" strike="noStrike" cap="none" dirty="0">
                <a:solidFill>
                  <a:srgbClr val="000000"/>
                </a:solidFill>
                <a:latin typeface="Calibri"/>
                <a:ea typeface="Calibri"/>
                <a:cs typeface="Calibri"/>
                <a:sym typeface="Calibri"/>
              </a:rPr>
              <a:t>how prioritize their actions in a new case.</a:t>
            </a:r>
            <a:endParaRPr sz="4000" i="0" u="none" strike="noStrike" cap="none" dirty="0">
              <a:solidFill>
                <a:srgbClr val="333333"/>
              </a:solidFill>
              <a:latin typeface="Calibri"/>
              <a:ea typeface="Calibri"/>
              <a:cs typeface="Calibri"/>
              <a:sym typeface="Calibri"/>
            </a:endParaRPr>
          </a:p>
        </p:txBody>
      </p:sp>
      <p:pic>
        <p:nvPicPr>
          <p:cNvPr id="1528" name="Google Shape;1528;p62"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33"/>
        <p:cNvGrpSpPr/>
        <p:nvPr/>
      </p:nvGrpSpPr>
      <p:grpSpPr>
        <a:xfrm>
          <a:off x="0" y="0"/>
          <a:ext cx="0" cy="0"/>
          <a:chOff x="0" y="0"/>
          <a:chExt cx="0" cy="0"/>
        </a:xfrm>
      </p:grpSpPr>
      <p:sp>
        <p:nvSpPr>
          <p:cNvPr id="1534" name="Google Shape;1534;p63"/>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535" name="Google Shape;1535;p63"/>
          <p:cNvSpPr txBox="1">
            <a:spLocks noGrp="1"/>
          </p:cNvSpPr>
          <p:nvPr>
            <p:ph type="ctrTitle"/>
          </p:nvPr>
        </p:nvSpPr>
        <p:spPr>
          <a:xfrm>
            <a:off x="1190498" y="2464651"/>
            <a:ext cx="4369644" cy="321347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5400"/>
              <a:buFont typeface="Calibri"/>
              <a:buNone/>
            </a:pPr>
            <a:r>
              <a:rPr lang="en-US" b="1" dirty="0">
                <a:latin typeface="Calibri"/>
                <a:ea typeface="Calibri"/>
                <a:cs typeface="Calibri"/>
                <a:sym typeface="Calibri"/>
              </a:rPr>
              <a:t>Let’s Get Back Into The Case!</a:t>
            </a:r>
            <a:endParaRPr dirty="0"/>
          </a:p>
        </p:txBody>
      </p:sp>
      <p:grpSp>
        <p:nvGrpSpPr>
          <p:cNvPr id="1536" name="Google Shape;1536;p63"/>
          <p:cNvGrpSpPr/>
          <p:nvPr/>
        </p:nvGrpSpPr>
        <p:grpSpPr>
          <a:xfrm>
            <a:off x="0" y="2984992"/>
            <a:ext cx="731521" cy="673460"/>
            <a:chOff x="3940602" y="308034"/>
            <a:chExt cx="2116791" cy="3428999"/>
          </a:xfrm>
        </p:grpSpPr>
        <p:sp>
          <p:nvSpPr>
            <p:cNvPr id="1537" name="Google Shape;1537;p63"/>
            <p:cNvSpPr/>
            <p:nvPr/>
          </p:nvSpPr>
          <p:spPr>
            <a:xfrm>
              <a:off x="3940602"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538" name="Google Shape;1538;p63"/>
            <p:cNvSpPr/>
            <p:nvPr/>
          </p:nvSpPr>
          <p:spPr>
            <a:xfrm>
              <a:off x="4715626"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539" name="Google Shape;1539;p63"/>
            <p:cNvSpPr/>
            <p:nvPr/>
          </p:nvSpPr>
          <p:spPr>
            <a:xfrm>
              <a:off x="5490650"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grpSp>
      <p:sp>
        <p:nvSpPr>
          <p:cNvPr id="1540" name="Google Shape;1540;p63"/>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541" name="Google Shape;1541;p63"/>
          <p:cNvSpPr/>
          <p:nvPr/>
        </p:nvSpPr>
        <p:spPr>
          <a:xfrm>
            <a:off x="5685810" y="391886"/>
            <a:ext cx="6009366" cy="6017078"/>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pic>
        <p:nvPicPr>
          <p:cNvPr id="1542" name="Google Shape;1542;p63" descr="Young woman in coffee shop"/>
          <p:cNvPicPr preferRelativeResize="0"/>
          <p:nvPr/>
        </p:nvPicPr>
        <p:blipFill rotWithShape="1">
          <a:blip r:embed="rId3">
            <a:alphaModFix/>
          </a:blip>
          <a:srcRect/>
          <a:stretch/>
        </p:blipFill>
        <p:spPr>
          <a:xfrm>
            <a:off x="5922492" y="1524303"/>
            <a:ext cx="5536001" cy="375064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47"/>
        <p:cNvGrpSpPr/>
        <p:nvPr/>
      </p:nvGrpSpPr>
      <p:grpSpPr>
        <a:xfrm>
          <a:off x="0" y="0"/>
          <a:ext cx="0" cy="0"/>
          <a:chOff x="0" y="0"/>
          <a:chExt cx="0" cy="0"/>
        </a:xfrm>
      </p:grpSpPr>
      <p:sp>
        <p:nvSpPr>
          <p:cNvPr id="1548" name="Google Shape;1548;p64"/>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rgbClr val="FFFFFF"/>
              </a:solidFill>
              <a:latin typeface="Arial"/>
              <a:ea typeface="Arial"/>
              <a:cs typeface="Arial"/>
              <a:sym typeface="Arial"/>
            </a:endParaRPr>
          </a:p>
        </p:txBody>
      </p:sp>
      <p:sp>
        <p:nvSpPr>
          <p:cNvPr id="1549" name="Google Shape;1549;p64"/>
          <p:cNvSpPr txBox="1">
            <a:spLocks noGrp="1"/>
          </p:cNvSpPr>
          <p:nvPr>
            <p:ph type="title"/>
          </p:nvPr>
        </p:nvSpPr>
        <p:spPr>
          <a:xfrm>
            <a:off x="818322" y="504272"/>
            <a:ext cx="10515600" cy="178172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200"/>
              <a:buFont typeface="Calibri"/>
              <a:buNone/>
            </a:pPr>
            <a:r>
              <a:rPr lang="en-US" sz="4800" b="1" dirty="0">
                <a:latin typeface="Calibri"/>
                <a:ea typeface="Calibri"/>
                <a:cs typeface="Calibri"/>
                <a:sym typeface="Calibri"/>
              </a:rPr>
              <a:t>What Do You Do First? </a:t>
            </a:r>
            <a:br>
              <a:rPr lang="en-US" sz="4200" b="1" dirty="0">
                <a:latin typeface="Calibri"/>
                <a:ea typeface="Calibri"/>
                <a:cs typeface="Calibri"/>
                <a:sym typeface="Calibri"/>
              </a:rPr>
            </a:br>
            <a:r>
              <a:rPr lang="en-US" sz="4200" dirty="0">
                <a:latin typeface="Calibri"/>
                <a:ea typeface="Calibri"/>
                <a:cs typeface="Calibri"/>
                <a:sym typeface="Calibri"/>
              </a:rPr>
              <a:t>Put It In Order.</a:t>
            </a:r>
            <a:endParaRPr dirty="0"/>
          </a:p>
        </p:txBody>
      </p:sp>
      <p:sp>
        <p:nvSpPr>
          <p:cNvPr id="1550" name="Google Shape;1550;p64"/>
          <p:cNvSpPr/>
          <p:nvPr/>
        </p:nvSpPr>
        <p:spPr>
          <a:xfrm>
            <a:off x="838200" y="2282754"/>
            <a:ext cx="10424160" cy="18288"/>
          </a:xfrm>
          <a:custGeom>
            <a:avLst/>
            <a:gdLst/>
            <a:ahLst/>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grpSp>
        <p:nvGrpSpPr>
          <p:cNvPr id="1551" name="Google Shape;1551;p64"/>
          <p:cNvGrpSpPr/>
          <p:nvPr/>
        </p:nvGrpSpPr>
        <p:grpSpPr>
          <a:xfrm>
            <a:off x="841794" y="2998279"/>
            <a:ext cx="10508411" cy="2724403"/>
            <a:chOff x="3594" y="770192"/>
            <a:chExt cx="10508411" cy="2724403"/>
          </a:xfrm>
        </p:grpSpPr>
        <p:sp>
          <p:nvSpPr>
            <p:cNvPr id="1552" name="Google Shape;1552;p64"/>
            <p:cNvSpPr/>
            <p:nvPr/>
          </p:nvSpPr>
          <p:spPr>
            <a:xfrm>
              <a:off x="3594" y="770192"/>
              <a:ext cx="1946002" cy="2724403"/>
            </a:xfrm>
            <a:prstGeom prst="rect">
              <a:avLst/>
            </a:prstGeom>
            <a:solidFill>
              <a:srgbClr val="DDCCCF">
                <a:alpha val="90196"/>
              </a:srgbClr>
            </a:solidFill>
            <a:ln w="19050" cap="flat" cmpd="sng">
              <a:solidFill>
                <a:srgbClr val="DDCCCF">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553" name="Google Shape;1553;p64"/>
            <p:cNvSpPr txBox="1"/>
            <p:nvPr/>
          </p:nvSpPr>
          <p:spPr>
            <a:xfrm>
              <a:off x="3594" y="1805465"/>
              <a:ext cx="1946002" cy="1634641"/>
            </a:xfrm>
            <a:prstGeom prst="rect">
              <a:avLst/>
            </a:prstGeom>
            <a:noFill/>
            <a:ln>
              <a:noFill/>
            </a:ln>
          </p:spPr>
          <p:txBody>
            <a:bodyPr spcFirstLastPara="1" wrap="square" lIns="151700" tIns="330200" rIns="151700" bIns="330200" anchor="t" anchorCtr="0">
              <a:noAutofit/>
            </a:bodyPr>
            <a:lstStyle/>
            <a:p>
              <a:pPr marL="0" marR="0" lvl="0" indent="0" algn="ctr" rtl="0">
                <a:lnSpc>
                  <a:spcPct val="90000"/>
                </a:lnSpc>
                <a:spcBef>
                  <a:spcPts val="0"/>
                </a:spcBef>
                <a:spcAft>
                  <a:spcPts val="0"/>
                </a:spcAft>
                <a:buClr>
                  <a:srgbClr val="000000"/>
                </a:buClr>
                <a:buSzPts val="2500"/>
                <a:buFont typeface="Calibri"/>
                <a:buNone/>
              </a:pPr>
              <a:r>
                <a:rPr lang="en-US" sz="2500" b="0" i="0" u="none" strike="noStrike" cap="none">
                  <a:solidFill>
                    <a:srgbClr val="000000"/>
                  </a:solidFill>
                  <a:latin typeface="Calibri"/>
                  <a:ea typeface="Calibri"/>
                  <a:cs typeface="Calibri"/>
                  <a:sym typeface="Calibri"/>
                </a:rPr>
                <a:t>Contact caregiver </a:t>
              </a:r>
              <a:endParaRPr sz="2500" b="0" i="0" u="none" strike="noStrike" cap="none">
                <a:solidFill>
                  <a:srgbClr val="000000"/>
                </a:solidFill>
                <a:latin typeface="Calibri"/>
                <a:ea typeface="Calibri"/>
                <a:cs typeface="Calibri"/>
                <a:sym typeface="Calibri"/>
              </a:endParaRPr>
            </a:p>
          </p:txBody>
        </p:sp>
        <p:sp>
          <p:nvSpPr>
            <p:cNvPr id="1554" name="Google Shape;1554;p64"/>
            <p:cNvSpPr/>
            <p:nvPr/>
          </p:nvSpPr>
          <p:spPr>
            <a:xfrm>
              <a:off x="567934" y="1042632"/>
              <a:ext cx="817320" cy="817320"/>
            </a:xfrm>
            <a:prstGeom prst="ellipse">
              <a:avLst/>
            </a:prstGeom>
            <a:solidFill>
              <a:srgbClr val="245D7A"/>
            </a:solidFill>
            <a:ln w="19050" cap="flat" cmpd="sng">
              <a:solidFill>
                <a:srgbClr val="98314F"/>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55" name="Google Shape;1555;p64"/>
            <p:cNvSpPr txBox="1"/>
            <p:nvPr/>
          </p:nvSpPr>
          <p:spPr>
            <a:xfrm>
              <a:off x="687628" y="1162326"/>
              <a:ext cx="577932" cy="577932"/>
            </a:xfrm>
            <a:prstGeom prst="rect">
              <a:avLst/>
            </a:prstGeom>
            <a:noFill/>
            <a:ln>
              <a:noFill/>
            </a:ln>
          </p:spPr>
          <p:txBody>
            <a:bodyPr spcFirstLastPara="1" wrap="square" lIns="63700" tIns="12700" rIns="63700" bIns="12700" anchor="ctr" anchorCtr="0">
              <a:noAutofit/>
            </a:bodyPr>
            <a:lstStyle/>
            <a:p>
              <a:pPr marL="0" marR="0" lvl="0" indent="0" algn="ctr" rtl="0">
                <a:lnSpc>
                  <a:spcPct val="90000"/>
                </a:lnSpc>
                <a:spcBef>
                  <a:spcPts val="0"/>
                </a:spcBef>
                <a:spcAft>
                  <a:spcPts val="0"/>
                </a:spcAft>
                <a:buClr>
                  <a:srgbClr val="FFFFFF"/>
                </a:buClr>
                <a:buSzPts val="3900"/>
                <a:buFont typeface="Arial"/>
                <a:buNone/>
              </a:pPr>
              <a:r>
                <a:rPr lang="en-US" sz="3900" b="0" i="0" u="none" strike="noStrike" cap="none">
                  <a:solidFill>
                    <a:srgbClr val="FFFFFF"/>
                  </a:solidFill>
                  <a:latin typeface="Arial"/>
                  <a:ea typeface="Arial"/>
                  <a:cs typeface="Arial"/>
                  <a:sym typeface="Arial"/>
                </a:rPr>
                <a:t>1</a:t>
              </a:r>
              <a:endParaRPr sz="1400" b="0" i="0" u="none" strike="noStrike" cap="none">
                <a:solidFill>
                  <a:srgbClr val="000000"/>
                </a:solidFill>
                <a:latin typeface="Arial"/>
                <a:ea typeface="Arial"/>
                <a:cs typeface="Arial"/>
                <a:sym typeface="Arial"/>
              </a:endParaRPr>
            </a:p>
          </p:txBody>
        </p:sp>
        <p:sp>
          <p:nvSpPr>
            <p:cNvPr id="1556" name="Google Shape;1556;p64"/>
            <p:cNvSpPr/>
            <p:nvPr/>
          </p:nvSpPr>
          <p:spPr>
            <a:xfrm>
              <a:off x="3594" y="3494523"/>
              <a:ext cx="1946002" cy="72"/>
            </a:xfrm>
            <a:prstGeom prst="rect">
              <a:avLst/>
            </a:prstGeom>
            <a:solidFill>
              <a:srgbClr val="8F2F49"/>
            </a:solidFill>
            <a:ln w="19050" cap="flat" cmpd="sng">
              <a:solidFill>
                <a:srgbClr val="8F2F49"/>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57" name="Google Shape;1557;p64"/>
            <p:cNvSpPr/>
            <p:nvPr/>
          </p:nvSpPr>
          <p:spPr>
            <a:xfrm>
              <a:off x="2144196" y="770192"/>
              <a:ext cx="1946002" cy="2724403"/>
            </a:xfrm>
            <a:prstGeom prst="rect">
              <a:avLst/>
            </a:prstGeom>
            <a:solidFill>
              <a:srgbClr val="D9CACC">
                <a:alpha val="90196"/>
              </a:srgbClr>
            </a:solidFill>
            <a:ln w="19050" cap="flat" cmpd="sng">
              <a:solidFill>
                <a:srgbClr val="D9CACC">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58" name="Google Shape;1558;p64"/>
            <p:cNvSpPr txBox="1"/>
            <p:nvPr/>
          </p:nvSpPr>
          <p:spPr>
            <a:xfrm>
              <a:off x="2144196" y="1805465"/>
              <a:ext cx="1946002" cy="1634641"/>
            </a:xfrm>
            <a:prstGeom prst="rect">
              <a:avLst/>
            </a:prstGeom>
            <a:noFill/>
            <a:ln>
              <a:noFill/>
            </a:ln>
          </p:spPr>
          <p:txBody>
            <a:bodyPr spcFirstLastPara="1" wrap="square" lIns="151700" tIns="330200" rIns="151700" bIns="330200" anchor="t" anchorCtr="0">
              <a:noAutofit/>
            </a:bodyPr>
            <a:lstStyle/>
            <a:p>
              <a:pPr marL="0" marR="0" lvl="0" indent="0" algn="ctr" rtl="0">
                <a:lnSpc>
                  <a:spcPct val="90000"/>
                </a:lnSpc>
                <a:spcBef>
                  <a:spcPts val="0"/>
                </a:spcBef>
                <a:spcAft>
                  <a:spcPts val="0"/>
                </a:spcAft>
                <a:buClr>
                  <a:srgbClr val="000000"/>
                </a:buClr>
                <a:buSzPts val="2500"/>
                <a:buFont typeface="Calibri"/>
                <a:buNone/>
              </a:pPr>
              <a:r>
                <a:rPr lang="en-US" sz="2500" b="0" i="0" u="none" strike="noStrike" cap="none" dirty="0">
                  <a:solidFill>
                    <a:srgbClr val="000000"/>
                  </a:solidFill>
                  <a:latin typeface="Calibri"/>
                  <a:ea typeface="Calibri"/>
                  <a:cs typeface="Calibri"/>
                  <a:sym typeface="Calibri"/>
                </a:rPr>
                <a:t>Initiate contact with Jasmine Hill </a:t>
              </a:r>
              <a:endParaRPr sz="2500" b="0" i="0" u="none" strike="noStrike" cap="none" dirty="0">
                <a:solidFill>
                  <a:srgbClr val="000000"/>
                </a:solidFill>
                <a:latin typeface="Calibri"/>
                <a:ea typeface="Calibri"/>
                <a:cs typeface="Calibri"/>
                <a:sym typeface="Calibri"/>
              </a:endParaRPr>
            </a:p>
          </p:txBody>
        </p:sp>
        <p:sp>
          <p:nvSpPr>
            <p:cNvPr id="1559" name="Google Shape;1559;p64"/>
            <p:cNvSpPr/>
            <p:nvPr/>
          </p:nvSpPr>
          <p:spPr>
            <a:xfrm>
              <a:off x="2708537" y="1042632"/>
              <a:ext cx="817320" cy="817320"/>
            </a:xfrm>
            <a:prstGeom prst="ellipse">
              <a:avLst/>
            </a:prstGeom>
            <a:solidFill>
              <a:srgbClr val="245D7A"/>
            </a:solidFill>
            <a:ln w="19050" cap="flat" cmpd="sng">
              <a:solidFill>
                <a:srgbClr val="862C45"/>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0" name="Google Shape;1560;p64"/>
            <p:cNvSpPr txBox="1"/>
            <p:nvPr/>
          </p:nvSpPr>
          <p:spPr>
            <a:xfrm>
              <a:off x="2828231" y="1162326"/>
              <a:ext cx="577932" cy="577932"/>
            </a:xfrm>
            <a:prstGeom prst="rect">
              <a:avLst/>
            </a:prstGeom>
            <a:noFill/>
            <a:ln>
              <a:noFill/>
            </a:ln>
          </p:spPr>
          <p:txBody>
            <a:bodyPr spcFirstLastPara="1" wrap="square" lIns="63700" tIns="12700" rIns="63700" bIns="12700" anchor="ctr" anchorCtr="0">
              <a:noAutofit/>
            </a:bodyPr>
            <a:lstStyle/>
            <a:p>
              <a:pPr marL="0" marR="0" lvl="0" indent="0" algn="ctr" rtl="0">
                <a:lnSpc>
                  <a:spcPct val="90000"/>
                </a:lnSpc>
                <a:spcBef>
                  <a:spcPts val="0"/>
                </a:spcBef>
                <a:spcAft>
                  <a:spcPts val="0"/>
                </a:spcAft>
                <a:buClr>
                  <a:srgbClr val="FFFFFF"/>
                </a:buClr>
                <a:buSzPts val="3900"/>
                <a:buFont typeface="Arial"/>
                <a:buNone/>
              </a:pPr>
              <a:r>
                <a:rPr lang="en-US" sz="3900" b="0" i="0" u="none" strike="noStrike" cap="none">
                  <a:solidFill>
                    <a:srgbClr val="FFFFFF"/>
                  </a:solidFill>
                  <a:latin typeface="Arial"/>
                  <a:ea typeface="Arial"/>
                  <a:cs typeface="Arial"/>
                  <a:sym typeface="Arial"/>
                </a:rPr>
                <a:t>2</a:t>
              </a:r>
              <a:endParaRPr sz="1400" b="0" i="0" u="none" strike="noStrike" cap="none">
                <a:solidFill>
                  <a:srgbClr val="000000"/>
                </a:solidFill>
                <a:latin typeface="Arial"/>
                <a:ea typeface="Arial"/>
                <a:cs typeface="Arial"/>
                <a:sym typeface="Arial"/>
              </a:endParaRPr>
            </a:p>
          </p:txBody>
        </p:sp>
        <p:sp>
          <p:nvSpPr>
            <p:cNvPr id="1561" name="Google Shape;1561;p64"/>
            <p:cNvSpPr/>
            <p:nvPr/>
          </p:nvSpPr>
          <p:spPr>
            <a:xfrm>
              <a:off x="2144196" y="3494523"/>
              <a:ext cx="1946002" cy="72"/>
            </a:xfrm>
            <a:prstGeom prst="rect">
              <a:avLst/>
            </a:prstGeom>
            <a:solidFill>
              <a:srgbClr val="7E2940"/>
            </a:solidFill>
            <a:ln w="19050" cap="flat" cmpd="sng">
              <a:solidFill>
                <a:srgbClr val="7E2940"/>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2" name="Google Shape;1562;p64"/>
            <p:cNvSpPr/>
            <p:nvPr/>
          </p:nvSpPr>
          <p:spPr>
            <a:xfrm>
              <a:off x="4284798" y="770192"/>
              <a:ext cx="1946002" cy="2724403"/>
            </a:xfrm>
            <a:prstGeom prst="rect">
              <a:avLst/>
            </a:prstGeom>
            <a:solidFill>
              <a:srgbClr val="D5CACB">
                <a:alpha val="90196"/>
              </a:srgbClr>
            </a:solidFill>
            <a:ln w="19050" cap="flat" cmpd="sng">
              <a:solidFill>
                <a:srgbClr val="D5CACB">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3" name="Google Shape;1563;p64"/>
            <p:cNvSpPr txBox="1"/>
            <p:nvPr/>
          </p:nvSpPr>
          <p:spPr>
            <a:xfrm>
              <a:off x="4284798" y="1805465"/>
              <a:ext cx="1946002" cy="1634641"/>
            </a:xfrm>
            <a:prstGeom prst="rect">
              <a:avLst/>
            </a:prstGeom>
            <a:noFill/>
            <a:ln>
              <a:noFill/>
            </a:ln>
          </p:spPr>
          <p:txBody>
            <a:bodyPr spcFirstLastPara="1" wrap="square" lIns="151700" tIns="330200" rIns="151700" bIns="330200" anchor="t" anchorCtr="0">
              <a:noAutofit/>
            </a:bodyPr>
            <a:lstStyle/>
            <a:p>
              <a:pPr marL="0" marR="0" lvl="0" indent="0" algn="ctr" rtl="0">
                <a:lnSpc>
                  <a:spcPct val="90000"/>
                </a:lnSpc>
                <a:spcBef>
                  <a:spcPts val="0"/>
                </a:spcBef>
                <a:spcAft>
                  <a:spcPts val="0"/>
                </a:spcAft>
                <a:buClr>
                  <a:srgbClr val="000000"/>
                </a:buClr>
                <a:buSzPts val="2500"/>
                <a:buFont typeface="Calibri"/>
                <a:buNone/>
              </a:pPr>
              <a:r>
                <a:rPr lang="en-US" sz="2500" b="0" i="0" u="none" strike="noStrike" cap="none" dirty="0">
                  <a:solidFill>
                    <a:srgbClr val="000000"/>
                  </a:solidFill>
                  <a:latin typeface="Calibri"/>
                  <a:ea typeface="Calibri"/>
                  <a:cs typeface="Calibri"/>
                  <a:sym typeface="Calibri"/>
                </a:rPr>
                <a:t>Review case </a:t>
              </a:r>
              <a:endParaRPr sz="2500" b="0" i="0" u="none" strike="noStrike" cap="none" dirty="0">
                <a:solidFill>
                  <a:srgbClr val="000000"/>
                </a:solidFill>
                <a:latin typeface="Calibri"/>
                <a:ea typeface="Calibri"/>
                <a:cs typeface="Calibri"/>
                <a:sym typeface="Calibri"/>
              </a:endParaRPr>
            </a:p>
          </p:txBody>
        </p:sp>
        <p:sp>
          <p:nvSpPr>
            <p:cNvPr id="1564" name="Google Shape;1564;p64"/>
            <p:cNvSpPr/>
            <p:nvPr/>
          </p:nvSpPr>
          <p:spPr>
            <a:xfrm>
              <a:off x="4849139" y="1042632"/>
              <a:ext cx="817320" cy="817320"/>
            </a:xfrm>
            <a:prstGeom prst="ellipse">
              <a:avLst/>
            </a:prstGeom>
            <a:solidFill>
              <a:srgbClr val="245D7A"/>
            </a:solidFill>
            <a:ln w="19050" cap="flat" cmpd="sng">
              <a:solidFill>
                <a:srgbClr val="75263C"/>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5" name="Google Shape;1565;p64"/>
            <p:cNvSpPr txBox="1"/>
            <p:nvPr/>
          </p:nvSpPr>
          <p:spPr>
            <a:xfrm>
              <a:off x="4968833" y="1162326"/>
              <a:ext cx="577932" cy="577932"/>
            </a:xfrm>
            <a:prstGeom prst="rect">
              <a:avLst/>
            </a:prstGeom>
            <a:noFill/>
            <a:ln>
              <a:noFill/>
            </a:ln>
          </p:spPr>
          <p:txBody>
            <a:bodyPr spcFirstLastPara="1" wrap="square" lIns="63700" tIns="12700" rIns="63700" bIns="12700" anchor="ctr" anchorCtr="0">
              <a:noAutofit/>
            </a:bodyPr>
            <a:lstStyle/>
            <a:p>
              <a:pPr marL="0" marR="0" lvl="0" indent="0" algn="ctr" rtl="0">
                <a:lnSpc>
                  <a:spcPct val="90000"/>
                </a:lnSpc>
                <a:spcBef>
                  <a:spcPts val="0"/>
                </a:spcBef>
                <a:spcAft>
                  <a:spcPts val="0"/>
                </a:spcAft>
                <a:buClr>
                  <a:srgbClr val="FFFFFF"/>
                </a:buClr>
                <a:buSzPts val="3900"/>
                <a:buFont typeface="Arial"/>
                <a:buNone/>
              </a:pPr>
              <a:r>
                <a:rPr lang="en-US" sz="3900" b="0" i="0" u="none" strike="noStrike" cap="none">
                  <a:solidFill>
                    <a:srgbClr val="FFFFFF"/>
                  </a:solidFill>
                  <a:latin typeface="Arial"/>
                  <a:ea typeface="Arial"/>
                  <a:cs typeface="Arial"/>
                  <a:sym typeface="Arial"/>
                </a:rPr>
                <a:t>3</a:t>
              </a:r>
              <a:endParaRPr sz="1400" b="0" i="0" u="none" strike="noStrike" cap="none">
                <a:solidFill>
                  <a:srgbClr val="000000"/>
                </a:solidFill>
                <a:latin typeface="Arial"/>
                <a:ea typeface="Arial"/>
                <a:cs typeface="Arial"/>
                <a:sym typeface="Arial"/>
              </a:endParaRPr>
            </a:p>
          </p:txBody>
        </p:sp>
        <p:sp>
          <p:nvSpPr>
            <p:cNvPr id="1566" name="Google Shape;1566;p64"/>
            <p:cNvSpPr/>
            <p:nvPr/>
          </p:nvSpPr>
          <p:spPr>
            <a:xfrm>
              <a:off x="4284798" y="3494523"/>
              <a:ext cx="1946002" cy="72"/>
            </a:xfrm>
            <a:prstGeom prst="rect">
              <a:avLst/>
            </a:prstGeom>
            <a:solidFill>
              <a:srgbClr val="6C2438"/>
            </a:solidFill>
            <a:ln w="19050" cap="flat" cmpd="sng">
              <a:solidFill>
                <a:srgbClr val="6C2438"/>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7" name="Google Shape;1567;p64"/>
            <p:cNvSpPr/>
            <p:nvPr/>
          </p:nvSpPr>
          <p:spPr>
            <a:xfrm>
              <a:off x="6425401" y="770192"/>
              <a:ext cx="1946002" cy="2724403"/>
            </a:xfrm>
            <a:prstGeom prst="rect">
              <a:avLst/>
            </a:prstGeom>
            <a:solidFill>
              <a:srgbClr val="D2C9CA">
                <a:alpha val="90196"/>
              </a:srgbClr>
            </a:solidFill>
            <a:ln w="19050" cap="flat" cmpd="sng">
              <a:solidFill>
                <a:srgbClr val="D2C9CA">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68" name="Google Shape;1568;p64"/>
            <p:cNvSpPr txBox="1"/>
            <p:nvPr/>
          </p:nvSpPr>
          <p:spPr>
            <a:xfrm>
              <a:off x="6425401" y="1805465"/>
              <a:ext cx="1946002" cy="1634641"/>
            </a:xfrm>
            <a:prstGeom prst="rect">
              <a:avLst/>
            </a:prstGeom>
            <a:noFill/>
            <a:ln>
              <a:noFill/>
            </a:ln>
          </p:spPr>
          <p:txBody>
            <a:bodyPr spcFirstLastPara="1" wrap="square" lIns="151700" tIns="330200" rIns="151700" bIns="330200" anchor="t" anchorCtr="0">
              <a:noAutofit/>
            </a:bodyPr>
            <a:lstStyle/>
            <a:p>
              <a:pPr marL="0" marR="0" lvl="0" indent="0" algn="ctr" rtl="0">
                <a:lnSpc>
                  <a:spcPct val="90000"/>
                </a:lnSpc>
                <a:spcBef>
                  <a:spcPts val="0"/>
                </a:spcBef>
                <a:spcAft>
                  <a:spcPts val="0"/>
                </a:spcAft>
                <a:buClr>
                  <a:srgbClr val="000000"/>
                </a:buClr>
                <a:buSzPts val="2500"/>
                <a:buFont typeface="Calibri"/>
                <a:buNone/>
              </a:pPr>
              <a:r>
                <a:rPr lang="en-US" sz="2500" b="0" i="0" u="none" strike="noStrike" cap="none">
                  <a:solidFill>
                    <a:srgbClr val="000000"/>
                  </a:solidFill>
                  <a:latin typeface="Calibri"/>
                  <a:ea typeface="Calibri"/>
                  <a:cs typeface="Calibri"/>
                  <a:sym typeface="Calibri"/>
                </a:rPr>
                <a:t>Contact reporter (Hannah Lewis) </a:t>
              </a:r>
              <a:endParaRPr sz="2500" b="0" i="0" u="none" strike="noStrike" cap="none">
                <a:solidFill>
                  <a:srgbClr val="000000"/>
                </a:solidFill>
                <a:latin typeface="Calibri"/>
                <a:ea typeface="Calibri"/>
                <a:cs typeface="Calibri"/>
                <a:sym typeface="Calibri"/>
              </a:endParaRPr>
            </a:p>
          </p:txBody>
        </p:sp>
        <p:sp>
          <p:nvSpPr>
            <p:cNvPr id="1569" name="Google Shape;1569;p64"/>
            <p:cNvSpPr/>
            <p:nvPr/>
          </p:nvSpPr>
          <p:spPr>
            <a:xfrm>
              <a:off x="6989741" y="1042632"/>
              <a:ext cx="817320" cy="817320"/>
            </a:xfrm>
            <a:prstGeom prst="ellipse">
              <a:avLst/>
            </a:prstGeom>
            <a:solidFill>
              <a:srgbClr val="245D7A"/>
            </a:solidFill>
            <a:ln w="19050" cap="flat" cmpd="sng">
              <a:solidFill>
                <a:srgbClr val="642133"/>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0" name="Google Shape;1570;p64"/>
            <p:cNvSpPr txBox="1"/>
            <p:nvPr/>
          </p:nvSpPr>
          <p:spPr>
            <a:xfrm>
              <a:off x="7109435" y="1162326"/>
              <a:ext cx="577932" cy="577932"/>
            </a:xfrm>
            <a:prstGeom prst="rect">
              <a:avLst/>
            </a:prstGeom>
            <a:noFill/>
            <a:ln>
              <a:noFill/>
            </a:ln>
          </p:spPr>
          <p:txBody>
            <a:bodyPr spcFirstLastPara="1" wrap="square" lIns="63700" tIns="12700" rIns="63700" bIns="12700" anchor="ctr" anchorCtr="0">
              <a:noAutofit/>
            </a:bodyPr>
            <a:lstStyle/>
            <a:p>
              <a:pPr marL="0" marR="0" lvl="0" indent="0" algn="ctr" rtl="0">
                <a:lnSpc>
                  <a:spcPct val="90000"/>
                </a:lnSpc>
                <a:spcBef>
                  <a:spcPts val="0"/>
                </a:spcBef>
                <a:spcAft>
                  <a:spcPts val="0"/>
                </a:spcAft>
                <a:buClr>
                  <a:srgbClr val="FFFFFF"/>
                </a:buClr>
                <a:buSzPts val="3900"/>
                <a:buFont typeface="Arial"/>
                <a:buNone/>
              </a:pPr>
              <a:r>
                <a:rPr lang="en-US" sz="3900" b="0" i="0" u="none" strike="noStrike" cap="none">
                  <a:solidFill>
                    <a:srgbClr val="FFFFFF"/>
                  </a:solidFill>
                  <a:latin typeface="Arial"/>
                  <a:ea typeface="Arial"/>
                  <a:cs typeface="Arial"/>
                  <a:sym typeface="Arial"/>
                </a:rPr>
                <a:t>4</a:t>
              </a:r>
              <a:endParaRPr sz="1400" b="0" i="0" u="none" strike="noStrike" cap="none">
                <a:solidFill>
                  <a:srgbClr val="000000"/>
                </a:solidFill>
                <a:latin typeface="Arial"/>
                <a:ea typeface="Arial"/>
                <a:cs typeface="Arial"/>
                <a:sym typeface="Arial"/>
              </a:endParaRPr>
            </a:p>
          </p:txBody>
        </p:sp>
        <p:sp>
          <p:nvSpPr>
            <p:cNvPr id="1571" name="Google Shape;1571;p64"/>
            <p:cNvSpPr/>
            <p:nvPr/>
          </p:nvSpPr>
          <p:spPr>
            <a:xfrm>
              <a:off x="6425401" y="3494523"/>
              <a:ext cx="1946002" cy="72"/>
            </a:xfrm>
            <a:prstGeom prst="rect">
              <a:avLst/>
            </a:prstGeom>
            <a:solidFill>
              <a:srgbClr val="5B1E2F"/>
            </a:solidFill>
            <a:ln w="19050" cap="flat" cmpd="sng">
              <a:solidFill>
                <a:srgbClr val="5B1E2F"/>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2" name="Google Shape;1572;p64"/>
            <p:cNvSpPr/>
            <p:nvPr/>
          </p:nvSpPr>
          <p:spPr>
            <a:xfrm>
              <a:off x="8566003" y="770192"/>
              <a:ext cx="1946002" cy="2724403"/>
            </a:xfrm>
            <a:prstGeom prst="rect">
              <a:avLst/>
            </a:prstGeom>
            <a:solidFill>
              <a:srgbClr val="CECACA">
                <a:alpha val="90196"/>
              </a:srgbClr>
            </a:solidFill>
            <a:ln w="19050" cap="flat" cmpd="sng">
              <a:solidFill>
                <a:srgbClr val="CECACA">
                  <a:alpha val="90196"/>
                </a:srgbClr>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3" name="Google Shape;1573;p64"/>
            <p:cNvSpPr txBox="1"/>
            <p:nvPr/>
          </p:nvSpPr>
          <p:spPr>
            <a:xfrm>
              <a:off x="8566003" y="1805465"/>
              <a:ext cx="1946002" cy="1634641"/>
            </a:xfrm>
            <a:prstGeom prst="rect">
              <a:avLst/>
            </a:prstGeom>
            <a:noFill/>
            <a:ln>
              <a:noFill/>
            </a:ln>
          </p:spPr>
          <p:txBody>
            <a:bodyPr spcFirstLastPara="1" wrap="square" lIns="151700" tIns="330200" rIns="151700" bIns="330200" anchor="t" anchorCtr="0">
              <a:noAutofit/>
            </a:bodyPr>
            <a:lstStyle/>
            <a:p>
              <a:pPr marL="0" marR="0" lvl="0" indent="0" algn="ctr" rtl="0">
                <a:lnSpc>
                  <a:spcPct val="90000"/>
                </a:lnSpc>
                <a:spcBef>
                  <a:spcPts val="0"/>
                </a:spcBef>
                <a:spcAft>
                  <a:spcPts val="0"/>
                </a:spcAft>
                <a:buClr>
                  <a:srgbClr val="000000"/>
                </a:buClr>
                <a:buSzPts val="2500"/>
                <a:buFont typeface="Calibri"/>
                <a:buNone/>
              </a:pPr>
              <a:r>
                <a:rPr lang="en-US" sz="2500" b="0" i="0" u="none" strike="noStrike" cap="none">
                  <a:solidFill>
                    <a:srgbClr val="000000"/>
                  </a:solidFill>
                  <a:latin typeface="Calibri"/>
                  <a:ea typeface="Calibri"/>
                  <a:cs typeface="Calibri"/>
                  <a:sym typeface="Calibri"/>
                </a:rPr>
                <a:t>Gather additional information </a:t>
              </a:r>
              <a:endParaRPr sz="2500" b="0" i="0" u="none" strike="noStrike" cap="none">
                <a:solidFill>
                  <a:srgbClr val="000000"/>
                </a:solidFill>
                <a:latin typeface="Calibri"/>
                <a:ea typeface="Calibri"/>
                <a:cs typeface="Calibri"/>
                <a:sym typeface="Calibri"/>
              </a:endParaRPr>
            </a:p>
          </p:txBody>
        </p:sp>
        <p:sp>
          <p:nvSpPr>
            <p:cNvPr id="1574" name="Google Shape;1574;p64"/>
            <p:cNvSpPr/>
            <p:nvPr/>
          </p:nvSpPr>
          <p:spPr>
            <a:xfrm>
              <a:off x="9130344" y="1042632"/>
              <a:ext cx="817320" cy="817320"/>
            </a:xfrm>
            <a:prstGeom prst="ellipse">
              <a:avLst/>
            </a:prstGeom>
            <a:solidFill>
              <a:srgbClr val="245D7A"/>
            </a:solidFill>
            <a:ln w="19050" cap="flat" cmpd="sng">
              <a:solidFill>
                <a:srgbClr val="531C2A"/>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75" name="Google Shape;1575;p64"/>
            <p:cNvSpPr txBox="1"/>
            <p:nvPr/>
          </p:nvSpPr>
          <p:spPr>
            <a:xfrm>
              <a:off x="9250038" y="1162326"/>
              <a:ext cx="577932" cy="577932"/>
            </a:xfrm>
            <a:prstGeom prst="rect">
              <a:avLst/>
            </a:prstGeom>
            <a:noFill/>
            <a:ln>
              <a:noFill/>
            </a:ln>
          </p:spPr>
          <p:txBody>
            <a:bodyPr spcFirstLastPara="1" wrap="square" lIns="63700" tIns="12700" rIns="63700" bIns="12700" anchor="ctr" anchorCtr="0">
              <a:noAutofit/>
            </a:bodyPr>
            <a:lstStyle/>
            <a:p>
              <a:pPr marL="0" marR="0" lvl="0" indent="0" algn="ctr" rtl="0">
                <a:lnSpc>
                  <a:spcPct val="90000"/>
                </a:lnSpc>
                <a:spcBef>
                  <a:spcPts val="0"/>
                </a:spcBef>
                <a:spcAft>
                  <a:spcPts val="0"/>
                </a:spcAft>
                <a:buClr>
                  <a:srgbClr val="FFFFFF"/>
                </a:buClr>
                <a:buSzPts val="3900"/>
                <a:buFont typeface="Arial"/>
                <a:buNone/>
              </a:pPr>
              <a:r>
                <a:rPr lang="en-US" sz="3900" b="0" i="0" u="none" strike="noStrike" cap="none">
                  <a:solidFill>
                    <a:srgbClr val="FFFFFF"/>
                  </a:solidFill>
                  <a:latin typeface="Arial"/>
                  <a:ea typeface="Arial"/>
                  <a:cs typeface="Arial"/>
                  <a:sym typeface="Arial"/>
                </a:rPr>
                <a:t>5</a:t>
              </a:r>
              <a:endParaRPr sz="1400" b="0" i="0" u="none" strike="noStrike" cap="none">
                <a:solidFill>
                  <a:srgbClr val="000000"/>
                </a:solidFill>
                <a:latin typeface="Arial"/>
                <a:ea typeface="Arial"/>
                <a:cs typeface="Arial"/>
                <a:sym typeface="Arial"/>
              </a:endParaRPr>
            </a:p>
          </p:txBody>
        </p:sp>
        <p:sp>
          <p:nvSpPr>
            <p:cNvPr id="1576" name="Google Shape;1576;p64"/>
            <p:cNvSpPr/>
            <p:nvPr/>
          </p:nvSpPr>
          <p:spPr>
            <a:xfrm>
              <a:off x="8566003" y="3494523"/>
              <a:ext cx="1946002" cy="72"/>
            </a:xfrm>
            <a:prstGeom prst="rect">
              <a:avLst/>
            </a:prstGeom>
            <a:solidFill>
              <a:srgbClr val="4A1926"/>
            </a:solidFill>
            <a:ln w="19050" cap="flat" cmpd="sng">
              <a:solidFill>
                <a:srgbClr val="4A1926"/>
              </a:solidFill>
              <a:prstDash val="solid"/>
              <a:miter lim="8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81"/>
        <p:cNvGrpSpPr/>
        <p:nvPr/>
      </p:nvGrpSpPr>
      <p:grpSpPr>
        <a:xfrm>
          <a:off x="0" y="0"/>
          <a:ext cx="0" cy="0"/>
          <a:chOff x="0" y="0"/>
          <a:chExt cx="0" cy="0"/>
        </a:xfrm>
      </p:grpSpPr>
      <p:sp>
        <p:nvSpPr>
          <p:cNvPr id="1582" name="Google Shape;1582;p65"/>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583" name="Google Shape;1583;p65"/>
          <p:cNvSpPr txBox="1">
            <a:spLocks noGrp="1"/>
          </p:cNvSpPr>
          <p:nvPr>
            <p:ph type="title"/>
          </p:nvPr>
        </p:nvSpPr>
        <p:spPr>
          <a:xfrm>
            <a:off x="890338" y="640080"/>
            <a:ext cx="3734014" cy="356616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5400"/>
              <a:buFont typeface="Calibri"/>
              <a:buNone/>
            </a:pPr>
            <a:r>
              <a:rPr lang="en-US" sz="5400" b="1">
                <a:latin typeface="Calibri"/>
                <a:ea typeface="Calibri"/>
                <a:cs typeface="Calibri"/>
                <a:sym typeface="Calibri"/>
              </a:rPr>
              <a:t>Prioritizing Your Response</a:t>
            </a:r>
            <a:endParaRPr/>
          </a:p>
        </p:txBody>
      </p:sp>
      <p:sp>
        <p:nvSpPr>
          <p:cNvPr id="1584" name="Google Shape;1584;p65"/>
          <p:cNvSpPr/>
          <p:nvPr/>
        </p:nvSpPr>
        <p:spPr>
          <a:xfrm>
            <a:off x="890338" y="4409267"/>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pic>
        <p:nvPicPr>
          <p:cNvPr id="1585" name="Google Shape;1585;p65" descr="Three women brainstorming"/>
          <p:cNvPicPr preferRelativeResize="0">
            <a:picLocks noGrp="1"/>
          </p:cNvPicPr>
          <p:nvPr>
            <p:ph type="body" idx="1"/>
          </p:nvPr>
        </p:nvPicPr>
        <p:blipFill rotWithShape="1">
          <a:blip r:embed="rId3">
            <a:alphaModFix/>
          </a:blip>
          <a:srcRect l="2899" r="30147" b="-1"/>
          <a:stretch/>
        </p:blipFill>
        <p:spPr>
          <a:xfrm>
            <a:off x="5311702" y="10"/>
            <a:ext cx="6878775" cy="685799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90"/>
        <p:cNvGrpSpPr/>
        <p:nvPr/>
      </p:nvGrpSpPr>
      <p:grpSpPr>
        <a:xfrm>
          <a:off x="0" y="0"/>
          <a:ext cx="0" cy="0"/>
          <a:chOff x="0" y="0"/>
          <a:chExt cx="0" cy="0"/>
        </a:xfrm>
      </p:grpSpPr>
      <p:sp>
        <p:nvSpPr>
          <p:cNvPr id="1591" name="Google Shape;1591;p66"/>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1592" name="Google Shape;1592;p66"/>
          <p:cNvSpPr txBox="1">
            <a:spLocks noGrp="1"/>
          </p:cNvSpPr>
          <p:nvPr>
            <p:ph type="title"/>
          </p:nvPr>
        </p:nvSpPr>
        <p:spPr>
          <a:xfrm>
            <a:off x="440098" y="639193"/>
            <a:ext cx="3992753" cy="357351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500" b="1" dirty="0">
                <a:solidFill>
                  <a:schemeClr val="dk1"/>
                </a:solidFill>
                <a:latin typeface="Calibri"/>
                <a:ea typeface="Calibri"/>
                <a:cs typeface="Calibri"/>
                <a:sym typeface="Calibri"/>
              </a:rPr>
              <a:t>What Does It Look Like In Action?</a:t>
            </a:r>
            <a:endParaRPr dirty="0"/>
          </a:p>
        </p:txBody>
      </p:sp>
      <p:sp>
        <p:nvSpPr>
          <p:cNvPr id="1593" name="Google Shape;1593;p66"/>
          <p:cNvSpPr txBox="1">
            <a:spLocks noGrp="1"/>
          </p:cNvSpPr>
          <p:nvPr>
            <p:ph type="body" idx="1"/>
          </p:nvPr>
        </p:nvSpPr>
        <p:spPr>
          <a:xfrm>
            <a:off x="198783" y="4624113"/>
            <a:ext cx="4412974" cy="1559327"/>
          </a:xfrm>
          <a:prstGeom prst="rect">
            <a:avLst/>
          </a:prstGeom>
          <a:noFill/>
          <a:ln>
            <a:noFill/>
          </a:ln>
        </p:spPr>
        <p:txBody>
          <a:bodyPr spcFirstLastPara="1" wrap="square" lIns="91425" tIns="45700" rIns="91425" bIns="45700" anchor="t" anchorCtr="0">
            <a:normAutofit lnSpcReduction="10000"/>
          </a:bodyPr>
          <a:lstStyle/>
          <a:p>
            <a:pPr marL="0" lvl="0" indent="0" algn="ctr" rtl="0">
              <a:lnSpc>
                <a:spcPct val="90000"/>
              </a:lnSpc>
              <a:spcBef>
                <a:spcPts val="1000"/>
              </a:spcBef>
              <a:spcAft>
                <a:spcPts val="0"/>
              </a:spcAft>
              <a:buSzPts val="1800"/>
              <a:buNone/>
            </a:pPr>
            <a:r>
              <a:rPr lang="en-US" sz="3600" dirty="0">
                <a:solidFill>
                  <a:schemeClr val="dk1"/>
                </a:solidFill>
                <a:latin typeface="Calibri"/>
                <a:ea typeface="Calibri"/>
                <a:cs typeface="Calibri"/>
                <a:sym typeface="Calibri"/>
              </a:rPr>
              <a:t>Applying </a:t>
            </a:r>
            <a:r>
              <a:rPr lang="en-US" sz="3600" dirty="0">
                <a:latin typeface="Calibri"/>
                <a:ea typeface="Calibri"/>
                <a:cs typeface="Calibri"/>
                <a:sym typeface="Calibri"/>
              </a:rPr>
              <a:t>Y</a:t>
            </a:r>
            <a:r>
              <a:rPr lang="en-US" sz="3600" dirty="0">
                <a:solidFill>
                  <a:schemeClr val="dk1"/>
                </a:solidFill>
                <a:latin typeface="Calibri"/>
                <a:ea typeface="Calibri"/>
                <a:cs typeface="Calibri"/>
                <a:sym typeface="Calibri"/>
              </a:rPr>
              <a:t>our </a:t>
            </a:r>
            <a:r>
              <a:rPr lang="en-US" sz="3600" dirty="0">
                <a:latin typeface="Calibri"/>
                <a:ea typeface="Calibri"/>
                <a:cs typeface="Calibri"/>
                <a:sym typeface="Calibri"/>
              </a:rPr>
              <a:t>N</a:t>
            </a:r>
            <a:r>
              <a:rPr lang="en-US" sz="3600" dirty="0">
                <a:solidFill>
                  <a:schemeClr val="dk1"/>
                </a:solidFill>
                <a:latin typeface="Calibri"/>
                <a:ea typeface="Calibri"/>
                <a:cs typeface="Calibri"/>
                <a:sym typeface="Calibri"/>
              </a:rPr>
              <a:t>ext </a:t>
            </a:r>
            <a:r>
              <a:rPr lang="en-US" sz="3600" dirty="0">
                <a:latin typeface="Calibri"/>
                <a:ea typeface="Calibri"/>
                <a:cs typeface="Calibri"/>
                <a:sym typeface="Calibri"/>
              </a:rPr>
              <a:t>S</a:t>
            </a:r>
            <a:r>
              <a:rPr lang="en-US" sz="3600" dirty="0">
                <a:solidFill>
                  <a:schemeClr val="dk1"/>
                </a:solidFill>
                <a:latin typeface="Calibri"/>
                <a:ea typeface="Calibri"/>
                <a:cs typeface="Calibri"/>
                <a:sym typeface="Calibri"/>
              </a:rPr>
              <a:t>teps </a:t>
            </a:r>
            <a:r>
              <a:rPr lang="en-US" sz="3600" dirty="0">
                <a:latin typeface="Calibri"/>
                <a:ea typeface="Calibri"/>
                <a:cs typeface="Calibri"/>
                <a:sym typeface="Calibri"/>
              </a:rPr>
              <a:t>T</a:t>
            </a:r>
            <a:r>
              <a:rPr lang="en-US" sz="3600" dirty="0">
                <a:solidFill>
                  <a:schemeClr val="dk1"/>
                </a:solidFill>
                <a:latin typeface="Calibri"/>
                <a:ea typeface="Calibri"/>
                <a:cs typeface="Calibri"/>
                <a:sym typeface="Calibri"/>
              </a:rPr>
              <a:t>o </a:t>
            </a:r>
            <a:r>
              <a:rPr lang="en-US" sz="3600" dirty="0">
                <a:latin typeface="Calibri"/>
                <a:ea typeface="Calibri"/>
                <a:cs typeface="Calibri"/>
                <a:sym typeface="Calibri"/>
              </a:rPr>
              <a:t>T</a:t>
            </a:r>
            <a:r>
              <a:rPr lang="en-US" sz="3600" dirty="0">
                <a:solidFill>
                  <a:schemeClr val="dk1"/>
                </a:solidFill>
                <a:latin typeface="Calibri"/>
                <a:ea typeface="Calibri"/>
                <a:cs typeface="Calibri"/>
                <a:sym typeface="Calibri"/>
              </a:rPr>
              <a:t>he Flowers’ Case</a:t>
            </a:r>
            <a:endParaRPr sz="3200" dirty="0"/>
          </a:p>
        </p:txBody>
      </p:sp>
      <p:sp>
        <p:nvSpPr>
          <p:cNvPr id="1594" name="Google Shape;1594;p66"/>
          <p:cNvSpPr/>
          <p:nvPr/>
        </p:nvSpPr>
        <p:spPr>
          <a:xfrm>
            <a:off x="643278" y="4409267"/>
            <a:ext cx="3255095"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pic>
        <p:nvPicPr>
          <p:cNvPr id="1595" name="Google Shape;1595;p66" descr="Senior woman working"/>
          <p:cNvPicPr preferRelativeResize="0"/>
          <p:nvPr/>
        </p:nvPicPr>
        <p:blipFill rotWithShape="1">
          <a:blip r:embed="rId3">
            <a:alphaModFix/>
          </a:blip>
          <a:srcRect/>
          <a:stretch/>
        </p:blipFill>
        <p:spPr>
          <a:xfrm>
            <a:off x="5068956" y="1007406"/>
            <a:ext cx="6799955" cy="4815756"/>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00"/>
        <p:cNvGrpSpPr/>
        <p:nvPr/>
      </p:nvGrpSpPr>
      <p:grpSpPr>
        <a:xfrm>
          <a:off x="0" y="0"/>
          <a:ext cx="0" cy="0"/>
          <a:chOff x="0" y="0"/>
          <a:chExt cx="0" cy="0"/>
        </a:xfrm>
      </p:grpSpPr>
      <p:sp>
        <p:nvSpPr>
          <p:cNvPr id="1601" name="Google Shape;1601;p67"/>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1602" name="Google Shape;1602;p67"/>
          <p:cNvSpPr txBox="1">
            <a:spLocks noGrp="1"/>
          </p:cNvSpPr>
          <p:nvPr>
            <p:ph type="title"/>
          </p:nvPr>
        </p:nvSpPr>
        <p:spPr>
          <a:xfrm>
            <a:off x="638882" y="639193"/>
            <a:ext cx="4375570" cy="309214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000" b="1" dirty="0">
                <a:solidFill>
                  <a:schemeClr val="dk1"/>
                </a:solidFill>
                <a:latin typeface="Calibri"/>
                <a:ea typeface="Calibri"/>
                <a:cs typeface="Calibri"/>
                <a:sym typeface="Calibri"/>
              </a:rPr>
              <a:t>Wrap-Up &amp; Key Takeaways</a:t>
            </a:r>
            <a:endParaRPr dirty="0"/>
          </a:p>
        </p:txBody>
      </p:sp>
      <p:sp>
        <p:nvSpPr>
          <p:cNvPr id="1603" name="Google Shape;1603;p67"/>
          <p:cNvSpPr txBox="1">
            <a:spLocks noGrp="1"/>
          </p:cNvSpPr>
          <p:nvPr>
            <p:ph type="body" idx="1"/>
          </p:nvPr>
        </p:nvSpPr>
        <p:spPr>
          <a:xfrm>
            <a:off x="727372" y="4468762"/>
            <a:ext cx="4080602" cy="1677482"/>
          </a:xfrm>
          <a:prstGeom prst="rect">
            <a:avLst/>
          </a:prstGeom>
          <a:noFill/>
          <a:ln>
            <a:noFill/>
          </a:ln>
        </p:spPr>
        <p:txBody>
          <a:bodyPr spcFirstLastPara="1" wrap="square" lIns="91425" tIns="45700" rIns="91425" bIns="45700" anchor="t" anchorCtr="0">
            <a:normAutofit fontScale="92500" lnSpcReduction="10000"/>
          </a:bodyPr>
          <a:lstStyle/>
          <a:p>
            <a:pPr marL="0" lvl="0" indent="0" algn="ctr" rtl="0">
              <a:lnSpc>
                <a:spcPct val="90000"/>
              </a:lnSpc>
              <a:spcBef>
                <a:spcPts val="1000"/>
              </a:spcBef>
              <a:spcAft>
                <a:spcPts val="0"/>
              </a:spcAft>
              <a:buSzPts val="1800"/>
              <a:buNone/>
            </a:pPr>
            <a:r>
              <a:rPr lang="en-US" sz="4000" dirty="0">
                <a:solidFill>
                  <a:schemeClr val="dk1"/>
                </a:solidFill>
                <a:latin typeface="Calibri"/>
                <a:ea typeface="Calibri"/>
                <a:cs typeface="Calibri"/>
                <a:sym typeface="Calibri"/>
              </a:rPr>
              <a:t>From Understanding To Action</a:t>
            </a:r>
            <a:endParaRPr sz="3600" dirty="0"/>
          </a:p>
        </p:txBody>
      </p:sp>
      <p:sp>
        <p:nvSpPr>
          <p:cNvPr id="1604" name="Google Shape;1604;p67"/>
          <p:cNvSpPr/>
          <p:nvPr/>
        </p:nvSpPr>
        <p:spPr>
          <a:xfrm>
            <a:off x="1144723" y="4011061"/>
            <a:ext cx="3255095"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pic>
        <p:nvPicPr>
          <p:cNvPr id="1605" name="Google Shape;1605;p67" descr="People working together"/>
          <p:cNvPicPr preferRelativeResize="0"/>
          <p:nvPr/>
        </p:nvPicPr>
        <p:blipFill rotWithShape="1">
          <a:blip r:embed="rId3">
            <a:alphaModFix/>
          </a:blip>
          <a:srcRect t="16250" b="16250"/>
          <a:stretch/>
        </p:blipFill>
        <p:spPr>
          <a:xfrm>
            <a:off x="5565914" y="1792012"/>
            <a:ext cx="5943600" cy="3773901"/>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AF2F0-37FE-AAC2-180A-C15DA0359FC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4BF47C-FCF5-F7EE-9E76-747028B39E4D}"/>
              </a:ext>
            </a:extLst>
          </p:cNvPr>
          <p:cNvPicPr>
            <a:picLocks noChangeAspect="1"/>
          </p:cNvPicPr>
          <p:nvPr/>
        </p:nvPicPr>
        <p:blipFill>
          <a:blip r:embed="rId3"/>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6EFF332-BF36-BB2F-1A21-003D35B27426}"/>
              </a:ext>
            </a:extLst>
          </p:cNvPr>
          <p:cNvSpPr>
            <a:spLocks noGrp="1"/>
          </p:cNvSpPr>
          <p:nvPr>
            <p:ph type="title"/>
          </p:nvPr>
        </p:nvSpPr>
        <p:spPr>
          <a:xfrm>
            <a:off x="6095999" y="0"/>
            <a:ext cx="6068191" cy="6857999"/>
          </a:xfrm>
        </p:spPr>
        <p:txBody>
          <a:bodyPr>
            <a:normAutofit/>
          </a:bodyPr>
          <a:lstStyle/>
          <a:p>
            <a:r>
              <a:rPr lang="en-US" sz="7200" dirty="0">
                <a:solidFill>
                  <a:schemeClr val="bg1"/>
                </a:solidFill>
              </a:rPr>
              <a:t>15-Minute </a:t>
            </a:r>
            <a:br>
              <a:rPr lang="en-US" sz="7200" dirty="0">
                <a:solidFill>
                  <a:schemeClr val="bg1"/>
                </a:solidFill>
              </a:rPr>
            </a:br>
            <a:r>
              <a:rPr lang="en-US" sz="7200" dirty="0">
                <a:solidFill>
                  <a:schemeClr val="bg1"/>
                </a:solidFill>
              </a:rPr>
              <a:t>Brain Break</a:t>
            </a:r>
          </a:p>
        </p:txBody>
      </p:sp>
    </p:spTree>
    <p:extLst>
      <p:ext uri="{BB962C8B-B14F-4D97-AF65-F5344CB8AC3E}">
        <p14:creationId xmlns:p14="http://schemas.microsoft.com/office/powerpoint/2010/main" val="32145347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610"/>
        <p:cNvGrpSpPr/>
        <p:nvPr/>
      </p:nvGrpSpPr>
      <p:grpSpPr>
        <a:xfrm>
          <a:off x="0" y="0"/>
          <a:ext cx="0" cy="0"/>
          <a:chOff x="0" y="0"/>
          <a:chExt cx="0" cy="0"/>
        </a:xfrm>
      </p:grpSpPr>
      <p:pic>
        <p:nvPicPr>
          <p:cNvPr id="1611" name="Google Shape;1611;p68" descr="Meeting at office"/>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612" name="Google Shape;1612;p68"/>
          <p:cNvSpPr/>
          <p:nvPr/>
        </p:nvSpPr>
        <p:spPr>
          <a:xfrm>
            <a:off x="486697" y="5397911"/>
            <a:ext cx="11238271" cy="1194618"/>
          </a:xfrm>
          <a:prstGeom prst="rect">
            <a:avLst/>
          </a:prstGeom>
          <a:solidFill>
            <a:srgbClr val="FFFFFF"/>
          </a:solidFill>
          <a:ln w="19050" cap="flat" cmpd="sng">
            <a:solidFill>
              <a:srgbClr val="FFFFFF"/>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13" name="Google Shape;1613;p68"/>
          <p:cNvSpPr txBox="1"/>
          <p:nvPr/>
        </p:nvSpPr>
        <p:spPr>
          <a:xfrm>
            <a:off x="752169" y="5697042"/>
            <a:ext cx="10722077"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en-US" sz="3600" b="1" i="0" u="none" strike="noStrike" cap="none" dirty="0">
                <a:solidFill>
                  <a:srgbClr val="000000"/>
                </a:solidFill>
                <a:latin typeface="Calibri"/>
                <a:ea typeface="Calibri"/>
                <a:cs typeface="Calibri"/>
                <a:sym typeface="Calibri"/>
              </a:rPr>
              <a:t>FROM FIRST CONTACT TO BUILDING THE FULL PICTURE</a:t>
            </a:r>
            <a:endParaRPr sz="1600" b="0" i="0" u="none" strike="noStrike" cap="none" dirty="0">
              <a:solidFill>
                <a:srgbClr val="000000"/>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18"/>
        <p:cNvGrpSpPr/>
        <p:nvPr/>
      </p:nvGrpSpPr>
      <p:grpSpPr>
        <a:xfrm>
          <a:off x="0" y="0"/>
          <a:ext cx="0" cy="0"/>
          <a:chOff x="0" y="0"/>
          <a:chExt cx="0" cy="0"/>
        </a:xfrm>
      </p:grpSpPr>
      <p:sp>
        <p:nvSpPr>
          <p:cNvPr id="1619" name="Google Shape;1619;p69"/>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20" name="Google Shape;1620;p69"/>
          <p:cNvSpPr/>
          <p:nvPr/>
        </p:nvSpPr>
        <p:spPr>
          <a:xfrm>
            <a:off x="558209" y="0"/>
            <a:ext cx="11167447" cy="2018806"/>
          </a:xfrm>
          <a:prstGeom prst="rect">
            <a:avLst/>
          </a:prstGeom>
          <a:solidFill>
            <a:schemeClr val="lt1"/>
          </a:solidFill>
          <a:ln w="12700" cap="flat" cmpd="sng">
            <a:solidFill>
              <a:srgbClr val="E1E1E1"/>
            </a:solidFill>
            <a:prstDash val="solid"/>
            <a:miter lim="8000"/>
            <a:headEnd type="none" w="sm" len="sm"/>
            <a:tailEnd type="none" w="sm" len="sm"/>
          </a:ln>
          <a:effectLst>
            <a:outerShdw blurRad="50800" dist="38100" dir="2700000" algn="t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21" name="Google Shape;1621;p69"/>
          <p:cNvSpPr/>
          <p:nvPr/>
        </p:nvSpPr>
        <p:spPr>
          <a:xfrm>
            <a:off x="566928" y="0"/>
            <a:ext cx="11155680" cy="201168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22" name="Google Shape;1622;p69"/>
          <p:cNvSpPr txBox="1">
            <a:spLocks noGrp="1"/>
          </p:cNvSpPr>
          <p:nvPr>
            <p:ph type="title"/>
          </p:nvPr>
        </p:nvSpPr>
        <p:spPr>
          <a:xfrm>
            <a:off x="702612" y="607633"/>
            <a:ext cx="10963361" cy="117957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000"/>
              <a:buFont typeface="Calibri"/>
              <a:buNone/>
            </a:pPr>
            <a:r>
              <a:rPr lang="en-US" b="1" dirty="0">
                <a:latin typeface="Calibri"/>
                <a:ea typeface="Calibri"/>
                <a:cs typeface="Calibri"/>
                <a:sym typeface="Calibri"/>
              </a:rPr>
              <a:t>From First Contact To Building The Full Picture</a:t>
            </a:r>
            <a:endParaRPr sz="4800" dirty="0"/>
          </a:p>
        </p:txBody>
      </p:sp>
      <p:sp>
        <p:nvSpPr>
          <p:cNvPr id="1623" name="Google Shape;1623;p69"/>
          <p:cNvSpPr/>
          <p:nvPr/>
        </p:nvSpPr>
        <p:spPr>
          <a:xfrm>
            <a:off x="498834" y="770799"/>
            <a:ext cx="128016"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24" name="Google Shape;1624;p69"/>
          <p:cNvSpPr txBox="1">
            <a:spLocks noGrp="1"/>
          </p:cNvSpPr>
          <p:nvPr>
            <p:ph type="body" idx="2"/>
          </p:nvPr>
        </p:nvSpPr>
        <p:spPr>
          <a:xfrm>
            <a:off x="6533536" y="2307916"/>
            <a:ext cx="5147188" cy="3694176"/>
          </a:xfrm>
          <a:prstGeom prst="rect">
            <a:avLst/>
          </a:prstGeom>
          <a:no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ct val="100000"/>
              <a:buFont typeface="Calibri"/>
              <a:buNone/>
            </a:pPr>
            <a:r>
              <a:rPr lang="en-US" sz="3800" u="none" strike="noStrike" cap="none" dirty="0">
                <a:solidFill>
                  <a:srgbClr val="000000"/>
                </a:solidFill>
                <a:latin typeface="Calibri"/>
                <a:ea typeface="Calibri"/>
                <a:cs typeface="Calibri"/>
                <a:sym typeface="Calibri"/>
              </a:rPr>
              <a:t>What do you think is the most important part of gathering information while interviewing?</a:t>
            </a:r>
            <a:endParaRPr dirty="0"/>
          </a:p>
          <a:p>
            <a:pPr marL="0" marR="0" lvl="0" indent="0" algn="l" rtl="0">
              <a:lnSpc>
                <a:spcPct val="100000"/>
              </a:lnSpc>
              <a:spcBef>
                <a:spcPts val="0"/>
              </a:spcBef>
              <a:spcAft>
                <a:spcPts val="0"/>
              </a:spcAft>
              <a:buClr>
                <a:srgbClr val="000000"/>
              </a:buClr>
              <a:buSzPct val="100000"/>
              <a:buFont typeface="Arial"/>
              <a:buNone/>
            </a:pPr>
            <a:br>
              <a:rPr lang="en-US" sz="1200" b="0" i="0" u="none" strike="noStrike" cap="none" dirty="0">
                <a:solidFill>
                  <a:srgbClr val="000000"/>
                </a:solidFill>
                <a:latin typeface="Arial"/>
                <a:ea typeface="Arial"/>
                <a:cs typeface="Arial"/>
                <a:sym typeface="Arial"/>
              </a:rPr>
            </a:br>
            <a:endParaRPr sz="1800" dirty="0"/>
          </a:p>
        </p:txBody>
      </p:sp>
      <p:pic>
        <p:nvPicPr>
          <p:cNvPr id="1625" name="Google Shape;1625;p69" descr="Woman in wheelchair painting"/>
          <p:cNvPicPr preferRelativeResize="0">
            <a:picLocks noGrp="1"/>
          </p:cNvPicPr>
          <p:nvPr>
            <p:ph type="body" idx="1"/>
          </p:nvPr>
        </p:nvPicPr>
        <p:blipFill rotWithShape="1">
          <a:blip r:embed="rId3">
            <a:alphaModFix/>
          </a:blip>
          <a:srcRect/>
          <a:stretch/>
        </p:blipFill>
        <p:spPr>
          <a:xfrm>
            <a:off x="1114927" y="2427973"/>
            <a:ext cx="4887667" cy="3454062"/>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630"/>
        <p:cNvGrpSpPr/>
        <p:nvPr/>
      </p:nvGrpSpPr>
      <p:grpSpPr>
        <a:xfrm>
          <a:off x="0" y="0"/>
          <a:ext cx="0" cy="0"/>
          <a:chOff x="0" y="0"/>
          <a:chExt cx="0" cy="0"/>
        </a:xfrm>
      </p:grpSpPr>
      <p:grpSp>
        <p:nvGrpSpPr>
          <p:cNvPr id="1631" name="Google Shape;1631;p70"/>
          <p:cNvGrpSpPr/>
          <p:nvPr/>
        </p:nvGrpSpPr>
        <p:grpSpPr>
          <a:xfrm>
            <a:off x="5078086" y="-96441"/>
            <a:ext cx="189049" cy="6954441"/>
            <a:chOff x="0" y="-38100"/>
            <a:chExt cx="74686" cy="2747433"/>
          </a:xfrm>
        </p:grpSpPr>
        <p:sp>
          <p:nvSpPr>
            <p:cNvPr id="1632" name="Google Shape;1632;p70"/>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50" rIns="60950" bIns="3045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200" b="0" i="0" u="none" strike="noStrike" cap="none">
                <a:solidFill>
                  <a:srgbClr val="4C1A27"/>
                </a:solidFill>
                <a:latin typeface="Calibri"/>
                <a:ea typeface="Calibri"/>
                <a:cs typeface="Calibri"/>
                <a:sym typeface="Calibri"/>
              </a:endParaRPr>
            </a:p>
          </p:txBody>
        </p:sp>
        <p:sp>
          <p:nvSpPr>
            <p:cNvPr id="1633" name="Google Shape;1633;p70"/>
            <p:cNvSpPr txBox="1"/>
            <p:nvPr/>
          </p:nvSpPr>
          <p:spPr>
            <a:xfrm>
              <a:off x="0" y="-38100"/>
              <a:ext cx="74686" cy="2747433"/>
            </a:xfrm>
            <a:prstGeom prst="rect">
              <a:avLst/>
            </a:prstGeom>
            <a:noFill/>
            <a:ln>
              <a:noFill/>
            </a:ln>
          </p:spPr>
          <p:txBody>
            <a:bodyPr spcFirstLastPara="1" wrap="square" lIns="33850" tIns="33850" rIns="33850" bIns="33850" anchor="ctr" anchorCtr="0">
              <a:noAutofit/>
            </a:bodyPr>
            <a:lstStyle/>
            <a:p>
              <a:pPr marL="0" marR="0" lvl="0" indent="0" algn="ctr" rtl="0">
                <a:lnSpc>
                  <a:spcPct val="147722"/>
                </a:lnSpc>
                <a:spcBef>
                  <a:spcPts val="0"/>
                </a:spcBef>
                <a:spcAft>
                  <a:spcPts val="0"/>
                </a:spcAft>
                <a:buClr>
                  <a:srgbClr val="000000"/>
                </a:buClr>
                <a:buSzPts val="1800"/>
                <a:buFont typeface="Arial"/>
                <a:buNone/>
              </a:pPr>
              <a:endParaRPr sz="1200" b="0" i="0" u="none" strike="noStrike" cap="none">
                <a:solidFill>
                  <a:srgbClr val="4C1A27"/>
                </a:solidFill>
                <a:latin typeface="Calibri"/>
                <a:ea typeface="Calibri"/>
                <a:cs typeface="Calibri"/>
                <a:sym typeface="Calibri"/>
              </a:endParaRPr>
            </a:p>
          </p:txBody>
        </p:sp>
      </p:grpSp>
      <p:sp>
        <p:nvSpPr>
          <p:cNvPr id="1634" name="Google Shape;1634;p70"/>
          <p:cNvSpPr txBox="1"/>
          <p:nvPr/>
        </p:nvSpPr>
        <p:spPr>
          <a:xfrm>
            <a:off x="365991" y="1300897"/>
            <a:ext cx="4392200" cy="196977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9600"/>
              <a:buFont typeface="Calibri"/>
              <a:buNone/>
            </a:pPr>
            <a:r>
              <a:rPr lang="en-US" sz="6400" b="1" i="0" u="none" strike="noStrike" cap="none">
                <a:solidFill>
                  <a:srgbClr val="333333"/>
                </a:solidFill>
                <a:latin typeface="Calibri"/>
                <a:ea typeface="Calibri"/>
                <a:cs typeface="Calibri"/>
                <a:sym typeface="Calibri"/>
              </a:rPr>
              <a:t>Target Outcomes</a:t>
            </a:r>
            <a:endParaRPr sz="933" b="0" i="0" u="none" strike="noStrike" cap="none">
              <a:solidFill>
                <a:srgbClr val="333333"/>
              </a:solidFill>
              <a:latin typeface="Calibri"/>
              <a:ea typeface="Calibri"/>
              <a:cs typeface="Calibri"/>
              <a:sym typeface="Calibri"/>
            </a:endParaRPr>
          </a:p>
        </p:txBody>
      </p:sp>
      <p:sp>
        <p:nvSpPr>
          <p:cNvPr id="1635" name="Google Shape;1635;p70"/>
          <p:cNvSpPr txBox="1"/>
          <p:nvPr/>
        </p:nvSpPr>
        <p:spPr>
          <a:xfrm>
            <a:off x="5648632" y="1102117"/>
            <a:ext cx="5908368" cy="4821833"/>
          </a:xfrm>
          <a:prstGeom prst="rect">
            <a:avLst/>
          </a:prstGeom>
          <a:noFill/>
          <a:ln>
            <a:noFill/>
          </a:ln>
        </p:spPr>
        <p:txBody>
          <a:bodyPr spcFirstLastPara="1" wrap="square" lIns="0" tIns="0" rIns="0" bIns="0" anchor="t" anchorCtr="0">
            <a:spAutoFit/>
          </a:bodyPr>
          <a:lstStyle/>
          <a:p>
            <a:pPr marL="728146" marR="0" lvl="0" indent="-457200" algn="l" rtl="0">
              <a:lnSpc>
                <a:spcPct val="100000"/>
              </a:lnSpc>
              <a:spcBef>
                <a:spcPts val="800"/>
              </a:spcBef>
              <a:spcAft>
                <a:spcPts val="0"/>
              </a:spcAft>
              <a:buClr>
                <a:srgbClr val="333333"/>
              </a:buClr>
              <a:buSzPts val="4400"/>
              <a:buFont typeface="Arial" panose="020B0604020202020204" pitchFamily="34" charset="0"/>
              <a:buChar char="•"/>
            </a:pPr>
            <a:r>
              <a:rPr lang="en-US" sz="3600" i="0" u="none" strike="noStrike" cap="none" dirty="0">
                <a:solidFill>
                  <a:srgbClr val="333333"/>
                </a:solidFill>
                <a:latin typeface="Calibri" panose="020F0502020204030204" pitchFamily="34" charset="0"/>
                <a:ea typeface="Calibri" panose="020F0502020204030204" pitchFamily="34" charset="0"/>
                <a:cs typeface="Calibri" panose="020F0502020204030204" pitchFamily="34" charset="0"/>
                <a:sym typeface="Calibri"/>
              </a:rPr>
              <a:t>Learn </a:t>
            </a:r>
            <a:r>
              <a:rPr lang="en-US" sz="360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how to </a:t>
            </a:r>
            <a:r>
              <a:rPr lang="en-US" sz="360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structure their approach to interviews. </a:t>
            </a:r>
          </a:p>
          <a:p>
            <a:pPr marL="270946" marR="0" lvl="0" algn="l" rtl="0">
              <a:lnSpc>
                <a:spcPct val="100000"/>
              </a:lnSpc>
              <a:spcBef>
                <a:spcPts val="800"/>
              </a:spcBef>
              <a:spcAft>
                <a:spcPts val="0"/>
              </a:spcAft>
              <a:buClr>
                <a:srgbClr val="333333"/>
              </a:buClr>
              <a:buSzPts val="4400"/>
            </a:pPr>
            <a:endParaRPr sz="1200" i="0" u="none" strike="noStrike" cap="none" dirty="0">
              <a:solidFill>
                <a:srgbClr val="333333"/>
              </a:solidFill>
              <a:latin typeface="Calibri" panose="020F0502020204030204" pitchFamily="34" charset="0"/>
              <a:ea typeface="Calibri" panose="020F0502020204030204" pitchFamily="34" charset="0"/>
              <a:cs typeface="Calibri" panose="020F0502020204030204" pitchFamily="34" charset="0"/>
              <a:sym typeface="Calibri"/>
            </a:endParaRPr>
          </a:p>
          <a:p>
            <a:pPr marL="728146" marR="0" lvl="0" indent="-457200" algn="l" rtl="0">
              <a:lnSpc>
                <a:spcPct val="100000"/>
              </a:lnSpc>
              <a:spcBef>
                <a:spcPts val="0"/>
              </a:spcBef>
              <a:spcAft>
                <a:spcPts val="0"/>
              </a:spcAft>
              <a:buClr>
                <a:srgbClr val="333333"/>
              </a:buClr>
              <a:buSzPts val="4400"/>
              <a:buFont typeface="Arial" panose="020B0604020202020204" pitchFamily="34" charset="0"/>
              <a:buChar char="•"/>
            </a:pPr>
            <a:r>
              <a:rPr lang="en-US" sz="3600" i="0" u="none" strike="noStrike" cap="none" dirty="0">
                <a:solidFill>
                  <a:srgbClr val="333333"/>
                </a:solidFill>
                <a:latin typeface="Calibri" panose="020F0502020204030204" pitchFamily="34" charset="0"/>
                <a:ea typeface="Calibri" panose="020F0502020204030204" pitchFamily="34" charset="0"/>
                <a:cs typeface="Calibri" panose="020F0502020204030204" pitchFamily="34" charset="0"/>
                <a:sym typeface="Calibri"/>
              </a:rPr>
              <a:t>Understand </a:t>
            </a:r>
            <a:r>
              <a:rPr lang="en-US" sz="360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how information is intentionally gathered and built across multiple interviews. </a:t>
            </a:r>
            <a:endParaRPr sz="160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marL="728146" marR="0" lvl="0" indent="-457200" algn="l" rtl="0">
              <a:lnSpc>
                <a:spcPct val="100000"/>
              </a:lnSpc>
              <a:spcBef>
                <a:spcPts val="0"/>
              </a:spcBef>
              <a:spcAft>
                <a:spcPts val="0"/>
              </a:spcAft>
              <a:buClr>
                <a:srgbClr val="000000"/>
              </a:buClr>
              <a:buSzPts val="3200"/>
              <a:buFont typeface="Arial" panose="020B0604020202020204" pitchFamily="34" charset="0"/>
              <a:buChar char="•"/>
            </a:pPr>
            <a:endParaRPr sz="3600" i="0" u="none" strike="noStrike" cap="none" dirty="0">
              <a:solidFill>
                <a:srgbClr val="333333"/>
              </a:solidFill>
              <a:latin typeface="Calibri" panose="020F0502020204030204" pitchFamily="34" charset="0"/>
              <a:ea typeface="Calibri" panose="020F0502020204030204" pitchFamily="34" charset="0"/>
              <a:cs typeface="Calibri" panose="020F0502020204030204" pitchFamily="34" charset="0"/>
              <a:sym typeface="Calibri"/>
            </a:endParaRPr>
          </a:p>
        </p:txBody>
      </p:sp>
      <p:pic>
        <p:nvPicPr>
          <p:cNvPr id="1636" name="Google Shape;1636;p70" descr="target (Provided by Getty Images)"/>
          <p:cNvPicPr preferRelativeResize="0"/>
          <p:nvPr/>
        </p:nvPicPr>
        <p:blipFill rotWithShape="1">
          <a:blip r:embed="rId3">
            <a:alphaModFix/>
          </a:blip>
          <a:srcRect/>
          <a:stretch/>
        </p:blipFill>
        <p:spPr>
          <a:xfrm>
            <a:off x="1444524" y="3792134"/>
            <a:ext cx="2235129" cy="2235129"/>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41"/>
        <p:cNvGrpSpPr/>
        <p:nvPr/>
      </p:nvGrpSpPr>
      <p:grpSpPr>
        <a:xfrm>
          <a:off x="0" y="0"/>
          <a:ext cx="0" cy="0"/>
          <a:chOff x="0" y="0"/>
          <a:chExt cx="0" cy="0"/>
        </a:xfrm>
      </p:grpSpPr>
      <p:sp>
        <p:nvSpPr>
          <p:cNvPr id="1642" name="Google Shape;1642;p7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43" name="Google Shape;1643;p71"/>
          <p:cNvSpPr/>
          <p:nvPr/>
        </p:nvSpPr>
        <p:spPr>
          <a:xfrm>
            <a:off x="0" y="0"/>
            <a:ext cx="4959047" cy="6858000"/>
          </a:xfrm>
          <a:custGeom>
            <a:avLst/>
            <a:gdLst/>
            <a:ahLst/>
            <a:cxnLst/>
            <a:rect l="l" t="t" r="r" b="b"/>
            <a:pathLst>
              <a:path w="4959047" h="6858000" extrusionOk="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solidFill>
            <a:schemeClr val="lt1"/>
          </a:solidFill>
          <a:ln w="9525" cap="flat" cmpd="sng">
            <a:solidFill>
              <a:srgbClr val="E6E6E6"/>
            </a:solidFill>
            <a:prstDash val="solid"/>
            <a:miter lim="8000"/>
            <a:headEnd type="none" w="sm" len="sm"/>
            <a:tailEnd type="none" w="sm" len="sm"/>
          </a:ln>
          <a:effectLst>
            <a:outerShdw blurRad="76200" dist="38100" algn="l" rotWithShape="0">
              <a:srgbClr val="D8D8D8">
                <a:alpha val="50196"/>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44" name="Google Shape;1644;p71"/>
          <p:cNvSpPr/>
          <p:nvPr/>
        </p:nvSpPr>
        <p:spPr>
          <a:xfrm>
            <a:off x="0" y="0"/>
            <a:ext cx="4948887" cy="6858000"/>
          </a:xfrm>
          <a:custGeom>
            <a:avLst/>
            <a:gdLst/>
            <a:ahLst/>
            <a:cxnLst/>
            <a:rect l="l" t="t" r="r" b="b"/>
            <a:pathLst>
              <a:path w="4948887" h="6858000" extrusionOk="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45" name="Google Shape;1645;p71"/>
          <p:cNvSpPr>
            <a:spLocks noGrp="1"/>
          </p:cNvSpPr>
          <p:nvPr>
            <p:ph type="title"/>
          </p:nvPr>
        </p:nvSpPr>
        <p:spPr>
          <a:xfrm>
            <a:off x="-227514" y="587882"/>
            <a:ext cx="7070766" cy="4338080"/>
          </a:xfrm>
          <a:prstGeom prst="ellipse">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0000"/>
              </a:buClr>
              <a:buSzPts val="4000"/>
              <a:buFont typeface="Calibri"/>
              <a:buNone/>
            </a:pPr>
            <a:r>
              <a:rPr lang="en-US" sz="4800" b="1" dirty="0">
                <a:solidFill>
                  <a:srgbClr val="000000"/>
                </a:solidFill>
                <a:latin typeface="Calibri"/>
                <a:ea typeface="Calibri"/>
                <a:cs typeface="Calibri"/>
                <a:sym typeface="Calibri"/>
              </a:rPr>
              <a:t>How Investigations Begin to Take Shape</a:t>
            </a:r>
            <a:endParaRPr sz="6600" dirty="0"/>
          </a:p>
        </p:txBody>
      </p:sp>
      <p:sp>
        <p:nvSpPr>
          <p:cNvPr id="1646" name="Google Shape;1646;p71"/>
          <p:cNvSpPr/>
          <p:nvPr/>
        </p:nvSpPr>
        <p:spPr>
          <a:xfrm rot="5400000">
            <a:off x="759921" y="346791"/>
            <a:ext cx="146304" cy="704088"/>
          </a:xfrm>
          <a:prstGeom prst="rect">
            <a:avLst/>
          </a:prstGeom>
          <a:solidFill>
            <a:srgbClr val="245D7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47" name="Google Shape;1647;p71"/>
          <p:cNvSpPr/>
          <p:nvPr/>
        </p:nvSpPr>
        <p:spPr>
          <a:xfrm>
            <a:off x="481029" y="4546920"/>
            <a:ext cx="4023360" cy="18288"/>
          </a:xfrm>
          <a:prstGeom prst="rect">
            <a:avLst/>
          </a:prstGeom>
          <a:solidFill>
            <a:srgbClr val="D5D5D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1648" name="Google Shape;1648;p71" descr="Man and woman at table with laptop"/>
          <p:cNvPicPr preferRelativeResize="0">
            <a:picLocks noGrp="1"/>
          </p:cNvPicPr>
          <p:nvPr>
            <p:ph type="body" idx="1"/>
          </p:nvPr>
        </p:nvPicPr>
        <p:blipFill rotWithShape="1">
          <a:blip r:embed="rId3">
            <a:alphaModFix/>
          </a:blip>
          <a:srcRect l="19646" r="13400" b="-1"/>
          <a:stretch/>
        </p:blipFill>
        <p:spPr>
          <a:xfrm>
            <a:off x="5882774" y="625684"/>
            <a:ext cx="5472000" cy="5455380"/>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53"/>
        <p:cNvGrpSpPr/>
        <p:nvPr/>
      </p:nvGrpSpPr>
      <p:grpSpPr>
        <a:xfrm>
          <a:off x="0" y="0"/>
          <a:ext cx="0" cy="0"/>
          <a:chOff x="0" y="0"/>
          <a:chExt cx="0" cy="0"/>
        </a:xfrm>
      </p:grpSpPr>
      <p:sp>
        <p:nvSpPr>
          <p:cNvPr id="1654" name="Google Shape;1654;p72"/>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grpSp>
        <p:nvGrpSpPr>
          <p:cNvPr id="1655" name="Google Shape;1655;p72"/>
          <p:cNvGrpSpPr/>
          <p:nvPr/>
        </p:nvGrpSpPr>
        <p:grpSpPr>
          <a:xfrm>
            <a:off x="2522324" y="0"/>
            <a:ext cx="7147352" cy="5777808"/>
            <a:chOff x="329184" y="1"/>
            <a:chExt cx="524256" cy="5777808"/>
          </a:xfrm>
        </p:grpSpPr>
        <p:cxnSp>
          <p:nvCxnSpPr>
            <p:cNvPr id="1656" name="Google Shape;1656;p72"/>
            <p:cNvCxnSpPr/>
            <p:nvPr/>
          </p:nvCxnSpPr>
          <p:spPr>
            <a:xfrm rot="10800000">
              <a:off x="329184" y="5777809"/>
              <a:ext cx="523824" cy="0"/>
            </a:xfrm>
            <a:prstGeom prst="straightConnector1">
              <a:avLst/>
            </a:prstGeom>
            <a:noFill/>
            <a:ln w="152400" cap="flat" cmpd="sng">
              <a:solidFill>
                <a:schemeClr val="accent4"/>
              </a:solidFill>
              <a:prstDash val="solid"/>
              <a:miter lim="8000"/>
              <a:headEnd type="none" w="sm" len="sm"/>
              <a:tailEnd type="none" w="sm" len="sm"/>
            </a:ln>
          </p:spPr>
        </p:cxnSp>
        <p:sp>
          <p:nvSpPr>
            <p:cNvPr id="1657" name="Google Shape;1657;p72"/>
            <p:cNvSpPr/>
            <p:nvPr/>
          </p:nvSpPr>
          <p:spPr>
            <a:xfrm>
              <a:off x="329184" y="1"/>
              <a:ext cx="524256" cy="553211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grpSp>
      <p:sp>
        <p:nvSpPr>
          <p:cNvPr id="1658" name="Google Shape;1658;p72"/>
          <p:cNvSpPr/>
          <p:nvPr/>
        </p:nvSpPr>
        <p:spPr>
          <a:xfrm>
            <a:off x="596464" y="551961"/>
            <a:ext cx="10999072" cy="5325139"/>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59" name="Google Shape;1659;p72"/>
          <p:cNvSpPr txBox="1">
            <a:spLocks noGrp="1"/>
          </p:cNvSpPr>
          <p:nvPr>
            <p:ph type="ctrTitle"/>
          </p:nvPr>
        </p:nvSpPr>
        <p:spPr>
          <a:xfrm>
            <a:off x="884903" y="1231961"/>
            <a:ext cx="1042711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000000"/>
              </a:buClr>
              <a:buSzPts val="6000"/>
              <a:buFont typeface="Calibri"/>
              <a:buNone/>
            </a:pPr>
            <a:r>
              <a:rPr lang="en-US" sz="7200" b="1" dirty="0">
                <a:solidFill>
                  <a:srgbClr val="000000"/>
                </a:solidFill>
                <a:latin typeface="Calibri"/>
                <a:ea typeface="Calibri"/>
                <a:cs typeface="Calibri"/>
                <a:sym typeface="Calibri"/>
              </a:rPr>
              <a:t>Interview Sequencing</a:t>
            </a:r>
            <a:endParaRPr sz="7200" dirty="0"/>
          </a:p>
        </p:txBody>
      </p:sp>
      <p:sp>
        <p:nvSpPr>
          <p:cNvPr id="1660" name="Google Shape;1660;p72"/>
          <p:cNvSpPr txBox="1">
            <a:spLocks noGrp="1"/>
          </p:cNvSpPr>
          <p:nvPr>
            <p:ph type="subTitle" idx="1"/>
          </p:nvPr>
        </p:nvSpPr>
        <p:spPr>
          <a:xfrm>
            <a:off x="1524000" y="3982064"/>
            <a:ext cx="9144000" cy="1385333"/>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000000"/>
              </a:buClr>
              <a:buSzPts val="3200"/>
              <a:buNone/>
            </a:pPr>
            <a:r>
              <a:rPr lang="en-US" sz="4400" dirty="0">
                <a:solidFill>
                  <a:srgbClr val="000000"/>
                </a:solidFill>
                <a:latin typeface="Calibri"/>
                <a:ea typeface="Calibri"/>
                <a:cs typeface="Calibri"/>
                <a:sym typeface="Calibri"/>
              </a:rPr>
              <a:t>Who Do You Talk To and Why?</a:t>
            </a:r>
            <a:endParaRPr sz="36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65"/>
        <p:cNvGrpSpPr/>
        <p:nvPr/>
      </p:nvGrpSpPr>
      <p:grpSpPr>
        <a:xfrm>
          <a:off x="0" y="0"/>
          <a:ext cx="0" cy="0"/>
          <a:chOff x="0" y="0"/>
          <a:chExt cx="0" cy="0"/>
        </a:xfrm>
      </p:grpSpPr>
      <p:sp>
        <p:nvSpPr>
          <p:cNvPr id="1666" name="Google Shape;1666;p7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67" name="Google Shape;1667;p73"/>
          <p:cNvSpPr txBox="1">
            <a:spLocks noGrp="1"/>
          </p:cNvSpPr>
          <p:nvPr>
            <p:ph type="title"/>
          </p:nvPr>
        </p:nvSpPr>
        <p:spPr>
          <a:xfrm>
            <a:off x="638881" y="639193"/>
            <a:ext cx="4036358" cy="3573516"/>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5100"/>
              <a:buFont typeface="Play"/>
              <a:buNone/>
            </a:pPr>
            <a:r>
              <a:rPr lang="en-US" sz="5100" dirty="0">
                <a:solidFill>
                  <a:schemeClr val="dk1"/>
                </a:solidFill>
                <a:latin typeface="Play"/>
                <a:ea typeface="Play"/>
                <a:cs typeface="Play"/>
                <a:sym typeface="Play"/>
              </a:rPr>
              <a:t>Interviewing the Alleged Victim </a:t>
            </a:r>
            <a:endParaRPr dirty="0"/>
          </a:p>
        </p:txBody>
      </p:sp>
      <p:sp>
        <p:nvSpPr>
          <p:cNvPr id="1668" name="Google Shape;1668;p73"/>
          <p:cNvSpPr/>
          <p:nvPr/>
        </p:nvSpPr>
        <p:spPr>
          <a:xfrm flipV="1">
            <a:off x="643278" y="4363548"/>
            <a:ext cx="3707496" cy="45719"/>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pic>
        <p:nvPicPr>
          <p:cNvPr id="1669" name="Google Shape;1669;p73" descr="Boy with paint on face"/>
          <p:cNvPicPr preferRelativeResize="0">
            <a:picLocks noGrp="1"/>
          </p:cNvPicPr>
          <p:nvPr>
            <p:ph type="body" idx="1"/>
          </p:nvPr>
        </p:nvPicPr>
        <p:blipFill rotWithShape="1">
          <a:blip r:embed="rId3">
            <a:alphaModFix/>
          </a:blip>
          <a:srcRect/>
          <a:stretch/>
        </p:blipFill>
        <p:spPr>
          <a:xfrm>
            <a:off x="5044410" y="1268360"/>
            <a:ext cx="6160823" cy="411234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74"/>
        <p:cNvGrpSpPr/>
        <p:nvPr/>
      </p:nvGrpSpPr>
      <p:grpSpPr>
        <a:xfrm>
          <a:off x="0" y="0"/>
          <a:ext cx="0" cy="0"/>
          <a:chOff x="0" y="0"/>
          <a:chExt cx="0" cy="0"/>
        </a:xfrm>
      </p:grpSpPr>
      <p:sp>
        <p:nvSpPr>
          <p:cNvPr id="1675" name="Google Shape;1675;p74"/>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76" name="Google Shape;1676;p74"/>
          <p:cNvSpPr txBox="1">
            <a:spLocks noGrp="1"/>
          </p:cNvSpPr>
          <p:nvPr>
            <p:ph type="title"/>
          </p:nvPr>
        </p:nvSpPr>
        <p:spPr>
          <a:xfrm>
            <a:off x="7064477" y="679730"/>
            <a:ext cx="4438901" cy="277139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en-US" sz="6000" b="1" dirty="0">
                <a:latin typeface="Calibri"/>
                <a:ea typeface="Calibri"/>
                <a:cs typeface="Calibri"/>
                <a:sym typeface="Calibri"/>
              </a:rPr>
              <a:t>Interviewing Siblings </a:t>
            </a:r>
            <a:endParaRPr dirty="0"/>
          </a:p>
        </p:txBody>
      </p:sp>
      <p:grpSp>
        <p:nvGrpSpPr>
          <p:cNvPr id="1677" name="Google Shape;1677;p74"/>
          <p:cNvGrpSpPr/>
          <p:nvPr/>
        </p:nvGrpSpPr>
        <p:grpSpPr>
          <a:xfrm rot="-5400000">
            <a:off x="2218698" y="2733627"/>
            <a:ext cx="1340409" cy="5777807"/>
            <a:chOff x="329184" y="2"/>
            <a:chExt cx="524256" cy="5777807"/>
          </a:xfrm>
        </p:grpSpPr>
        <p:cxnSp>
          <p:nvCxnSpPr>
            <p:cNvPr id="1678" name="Google Shape;1678;p74"/>
            <p:cNvCxnSpPr/>
            <p:nvPr/>
          </p:nvCxnSpPr>
          <p:spPr>
            <a:xfrm rot="10800000">
              <a:off x="329184" y="5777809"/>
              <a:ext cx="521208" cy="0"/>
            </a:xfrm>
            <a:prstGeom prst="straightConnector1">
              <a:avLst/>
            </a:prstGeom>
            <a:noFill/>
            <a:ln w="152400" cap="flat" cmpd="sng">
              <a:solidFill>
                <a:schemeClr val="accent4"/>
              </a:solidFill>
              <a:prstDash val="solid"/>
              <a:miter lim="8000"/>
              <a:headEnd type="none" w="sm" len="sm"/>
              <a:tailEnd type="none" w="sm" len="sm"/>
            </a:ln>
          </p:spPr>
        </p:cxnSp>
        <p:sp>
          <p:nvSpPr>
            <p:cNvPr id="1679" name="Google Shape;1679;p74"/>
            <p:cNvSpPr/>
            <p:nvPr/>
          </p:nvSpPr>
          <p:spPr>
            <a:xfrm>
              <a:off x="329184" y="2"/>
              <a:ext cx="524256" cy="566677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grpSp>
      <p:sp>
        <p:nvSpPr>
          <p:cNvPr id="1680" name="Google Shape;1680;p74"/>
          <p:cNvSpPr txBox="1">
            <a:spLocks noGrp="1"/>
          </p:cNvSpPr>
          <p:nvPr>
            <p:ph type="body" idx="1"/>
          </p:nvPr>
        </p:nvSpPr>
        <p:spPr>
          <a:xfrm>
            <a:off x="7183717" y="4574366"/>
            <a:ext cx="4408333" cy="857461"/>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3200"/>
              <a:buNone/>
            </a:pPr>
            <a:r>
              <a:rPr lang="en-US" sz="3200" dirty="0">
                <a:latin typeface="Calibri"/>
                <a:ea typeface="Calibri"/>
                <a:cs typeface="Calibri"/>
                <a:sym typeface="Calibri"/>
              </a:rPr>
              <a:t>Additional Perspectives on the Child’s Experience</a:t>
            </a:r>
            <a:endParaRPr dirty="0"/>
          </a:p>
        </p:txBody>
      </p:sp>
      <p:sp>
        <p:nvSpPr>
          <p:cNvPr id="1681" name="Google Shape;1681;p74"/>
          <p:cNvSpPr/>
          <p:nvPr/>
        </p:nvSpPr>
        <p:spPr>
          <a:xfrm>
            <a:off x="688623" y="372533"/>
            <a:ext cx="6116779" cy="6068728"/>
          </a:xfrm>
          <a:prstGeom prst="rect">
            <a:avLst/>
          </a:prstGeom>
          <a:solidFill>
            <a:schemeClr val="lt1"/>
          </a:solidFill>
          <a:ln>
            <a:noFill/>
          </a:ln>
          <a:effectLst>
            <a:outerShdw blurRad="139700" dist="127000" dir="5400000" algn="t" rotWithShape="0">
              <a:srgbClr val="000000">
                <a:alpha val="14902"/>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pic>
        <p:nvPicPr>
          <p:cNvPr id="1682" name="Google Shape;1682;p74" descr="Brother and sister baking"/>
          <p:cNvPicPr preferRelativeResize="0"/>
          <p:nvPr/>
        </p:nvPicPr>
        <p:blipFill rotWithShape="1">
          <a:blip r:embed="rId3">
            <a:alphaModFix/>
          </a:blip>
          <a:srcRect l="33535"/>
          <a:stretch/>
        </p:blipFill>
        <p:spPr>
          <a:xfrm>
            <a:off x="942597" y="612553"/>
            <a:ext cx="5608830" cy="5632894"/>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87"/>
        <p:cNvGrpSpPr/>
        <p:nvPr/>
      </p:nvGrpSpPr>
      <p:grpSpPr>
        <a:xfrm>
          <a:off x="0" y="0"/>
          <a:ext cx="0" cy="0"/>
          <a:chOff x="0" y="0"/>
          <a:chExt cx="0" cy="0"/>
        </a:xfrm>
      </p:grpSpPr>
      <p:sp>
        <p:nvSpPr>
          <p:cNvPr id="1688" name="Google Shape;1688;p75"/>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689" name="Google Shape;1689;p75"/>
          <p:cNvSpPr txBox="1">
            <a:spLocks noGrp="1"/>
          </p:cNvSpPr>
          <p:nvPr>
            <p:ph type="title"/>
          </p:nvPr>
        </p:nvSpPr>
        <p:spPr>
          <a:xfrm>
            <a:off x="547425" y="1635184"/>
            <a:ext cx="4673503" cy="196342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ts val="6000"/>
              <a:buFont typeface="Calibri"/>
              <a:buNone/>
            </a:pPr>
            <a:r>
              <a:rPr lang="en-US" sz="6000" b="1" dirty="0">
                <a:latin typeface="Calibri"/>
                <a:ea typeface="Calibri"/>
                <a:cs typeface="Calibri"/>
                <a:sym typeface="Calibri"/>
              </a:rPr>
              <a:t>Interviewing Caregivers &amp; Other Adults</a:t>
            </a:r>
            <a:endParaRPr dirty="0"/>
          </a:p>
        </p:txBody>
      </p:sp>
      <p:sp>
        <p:nvSpPr>
          <p:cNvPr id="1690" name="Google Shape;1690;p75"/>
          <p:cNvSpPr txBox="1">
            <a:spLocks noGrp="1"/>
          </p:cNvSpPr>
          <p:nvPr>
            <p:ph type="body" idx="1"/>
          </p:nvPr>
        </p:nvSpPr>
        <p:spPr>
          <a:xfrm>
            <a:off x="693174" y="4459028"/>
            <a:ext cx="3945927" cy="1572768"/>
          </a:xfrm>
          <a:prstGeom prst="rect">
            <a:avLst/>
          </a:prstGeom>
          <a:noFill/>
          <a:ln>
            <a:noFill/>
          </a:ln>
        </p:spPr>
        <p:txBody>
          <a:bodyPr spcFirstLastPara="1" wrap="square" lIns="91425" tIns="45700" rIns="91425" bIns="45700" anchor="t" anchorCtr="0">
            <a:normAutofit fontScale="92500"/>
          </a:bodyPr>
          <a:lstStyle/>
          <a:p>
            <a:pPr marL="0" lvl="0" indent="0" algn="l" rtl="0">
              <a:lnSpc>
                <a:spcPct val="90000"/>
              </a:lnSpc>
              <a:spcBef>
                <a:spcPts val="0"/>
              </a:spcBef>
              <a:spcAft>
                <a:spcPts val="0"/>
              </a:spcAft>
              <a:buClr>
                <a:schemeClr val="dk1"/>
              </a:buClr>
              <a:buSzPts val="3200"/>
              <a:buNone/>
            </a:pPr>
            <a:r>
              <a:rPr lang="en-US" sz="3600" dirty="0">
                <a:latin typeface="Calibri"/>
                <a:ea typeface="Calibri"/>
                <a:cs typeface="Calibri"/>
                <a:sym typeface="Calibri"/>
              </a:rPr>
              <a:t>Understanding Roles, Responsibility, and Protective Capacity</a:t>
            </a:r>
            <a:endParaRPr sz="3200" dirty="0"/>
          </a:p>
        </p:txBody>
      </p:sp>
      <p:sp>
        <p:nvSpPr>
          <p:cNvPr id="1691" name="Google Shape;1691;p75"/>
          <p:cNvSpPr/>
          <p:nvPr/>
        </p:nvSpPr>
        <p:spPr>
          <a:xfrm>
            <a:off x="757603" y="3937319"/>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pic>
        <p:nvPicPr>
          <p:cNvPr id="1692" name="Google Shape;1692;p75" descr="Meeting at office"/>
          <p:cNvPicPr preferRelativeResize="0"/>
          <p:nvPr/>
        </p:nvPicPr>
        <p:blipFill rotWithShape="1">
          <a:blip r:embed="rId3">
            <a:alphaModFix/>
          </a:blip>
          <a:srcRect l="29587" r="3460" b="-1"/>
          <a:stretch/>
        </p:blipFill>
        <p:spPr>
          <a:xfrm>
            <a:off x="5311702" y="10"/>
            <a:ext cx="6878775" cy="6857990"/>
          </a:xfrm>
          <a:custGeom>
            <a:avLst/>
            <a:gdLst/>
            <a:ahLst/>
            <a:cxnLst/>
            <a:rect l="l" t="t" r="r" b="b"/>
            <a:pathLst>
              <a:path w="6878775" h="6858000" extrusionOk="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1696"/>
        <p:cNvGrpSpPr/>
        <p:nvPr/>
      </p:nvGrpSpPr>
      <p:grpSpPr>
        <a:xfrm>
          <a:off x="0" y="0"/>
          <a:ext cx="0" cy="0"/>
          <a:chOff x="0" y="0"/>
          <a:chExt cx="0" cy="0"/>
        </a:xfrm>
      </p:grpSpPr>
      <p:sp>
        <p:nvSpPr>
          <p:cNvPr id="1697" name="Google Shape;1697;p76"/>
          <p:cNvSpPr txBox="1"/>
          <p:nvPr/>
        </p:nvSpPr>
        <p:spPr>
          <a:xfrm>
            <a:off x="647300" y="112487"/>
            <a:ext cx="10972800" cy="1524000"/>
          </a:xfrm>
          <a:prstGeom prst="rect">
            <a:avLst/>
          </a:prstGeom>
          <a:noFill/>
          <a:ln>
            <a:noFill/>
          </a:ln>
        </p:spPr>
        <p:txBody>
          <a:bodyPr spcFirstLastPara="1" wrap="square" lIns="121900" tIns="60925" rIns="121900" bIns="60925" anchor="ctr" anchorCtr="0">
            <a:normAutofit/>
          </a:bodyPr>
          <a:lstStyle/>
          <a:p>
            <a:pPr marL="0" marR="0" lvl="0" indent="0" algn="ctr" rtl="0">
              <a:lnSpc>
                <a:spcPct val="100000"/>
              </a:lnSpc>
              <a:spcBef>
                <a:spcPts val="0"/>
              </a:spcBef>
              <a:spcAft>
                <a:spcPts val="0"/>
              </a:spcAft>
              <a:buClr>
                <a:srgbClr val="000000"/>
              </a:buClr>
              <a:buSzPts val="5000"/>
              <a:buFont typeface="Arial"/>
              <a:buNone/>
            </a:pPr>
            <a:r>
              <a:rPr lang="en-US" sz="6000" b="1" i="0" u="none" strike="noStrike" cap="none" dirty="0">
                <a:solidFill>
                  <a:schemeClr val="accent4"/>
                </a:solidFill>
                <a:latin typeface="Calibri"/>
                <a:ea typeface="Calibri"/>
                <a:cs typeface="Calibri"/>
                <a:sym typeface="Calibri"/>
              </a:rPr>
              <a:t>What Do You Still Need To Know?</a:t>
            </a:r>
            <a:endParaRPr sz="6000" b="1" i="0" u="none" strike="noStrike" cap="none" dirty="0">
              <a:solidFill>
                <a:schemeClr val="accent4"/>
              </a:solidFill>
              <a:latin typeface="Calibri"/>
              <a:ea typeface="Calibri"/>
              <a:cs typeface="Calibri"/>
              <a:sym typeface="Calibri"/>
            </a:endParaRPr>
          </a:p>
        </p:txBody>
      </p:sp>
      <p:sp>
        <p:nvSpPr>
          <p:cNvPr id="1698" name="Google Shape;1698;p76"/>
          <p:cNvSpPr txBox="1"/>
          <p:nvPr/>
        </p:nvSpPr>
        <p:spPr>
          <a:xfrm>
            <a:off x="737418" y="1857712"/>
            <a:ext cx="10648337" cy="2814000"/>
          </a:xfrm>
          <a:prstGeom prst="rect">
            <a:avLst/>
          </a:prstGeom>
          <a:noFill/>
          <a:ln>
            <a:noFill/>
          </a:ln>
        </p:spPr>
        <p:txBody>
          <a:bodyPr spcFirstLastPara="1" wrap="square" lIns="121900" tIns="121900" rIns="121900" bIns="121900" anchor="t" anchorCtr="0">
            <a:spAutoFit/>
          </a:bodyPr>
          <a:lstStyle/>
          <a:p>
            <a:pPr marL="0" marR="0" lvl="0" indent="0" rtl="0">
              <a:lnSpc>
                <a:spcPct val="115000"/>
              </a:lnSpc>
              <a:spcBef>
                <a:spcPts val="640"/>
              </a:spcBef>
              <a:spcAft>
                <a:spcPts val="0"/>
              </a:spcAft>
              <a:buClr>
                <a:srgbClr val="000000"/>
              </a:buClr>
              <a:buSzPts val="3200"/>
              <a:buFont typeface="Arial"/>
              <a:buNone/>
            </a:pPr>
            <a:r>
              <a:rPr lang="en-US" sz="3600" b="0" i="0" u="none" strike="noStrike" cap="none" dirty="0">
                <a:solidFill>
                  <a:srgbClr val="000000"/>
                </a:solidFill>
                <a:latin typeface="Calibri"/>
                <a:ea typeface="Calibri"/>
                <a:cs typeface="Calibri"/>
                <a:sym typeface="Calibri"/>
              </a:rPr>
              <a:t>Identifying Information Gaps in the Flowers’ Case</a:t>
            </a:r>
            <a:endParaRPr sz="1600" b="0" i="0" u="none" strike="noStrike" cap="none" dirty="0">
              <a:solidFill>
                <a:srgbClr val="000000"/>
              </a:solidFill>
              <a:latin typeface="Arial"/>
              <a:ea typeface="Arial"/>
              <a:cs typeface="Arial"/>
              <a:sym typeface="Arial"/>
            </a:endParaRPr>
          </a:p>
          <a:p>
            <a:pPr marL="457200" marR="0" lvl="0" indent="-457200" algn="l" rtl="0">
              <a:lnSpc>
                <a:spcPct val="100000"/>
              </a:lnSpc>
              <a:spcBef>
                <a:spcPts val="0"/>
              </a:spcBef>
              <a:spcAft>
                <a:spcPts val="0"/>
              </a:spcAft>
              <a:buClr>
                <a:srgbClr val="000000"/>
              </a:buClr>
              <a:buSzPts val="3200"/>
              <a:buFont typeface="Arial"/>
              <a:buChar char="•"/>
            </a:pPr>
            <a:endParaRPr lang="en-US" sz="3200" b="0" i="0" u="none" strike="noStrike" cap="none" dirty="0">
              <a:solidFill>
                <a:srgbClr val="000000"/>
              </a:solidFill>
              <a:latin typeface="Calibri"/>
              <a:ea typeface="Calibri"/>
              <a:cs typeface="Calibri"/>
              <a:sym typeface="Calibri"/>
            </a:endParaRPr>
          </a:p>
          <a:p>
            <a:pPr marL="514350" lvl="5" indent="-514350">
              <a:buSzPts val="3200"/>
              <a:buFont typeface="+mj-lt"/>
              <a:buAutoNum type="arabicPeriod"/>
            </a:pPr>
            <a:r>
              <a:rPr lang="en-US" sz="3200" b="0" i="0" u="none" strike="noStrike" cap="none" dirty="0">
                <a:solidFill>
                  <a:srgbClr val="000000"/>
                </a:solidFill>
                <a:latin typeface="Calibri"/>
                <a:ea typeface="Calibri"/>
                <a:cs typeface="Calibri"/>
                <a:sym typeface="Calibri"/>
              </a:rPr>
              <a:t>What information is </a:t>
            </a:r>
            <a:r>
              <a:rPr lang="en-US" sz="3200" b="1" i="0" u="none" strike="noStrike" cap="none" dirty="0">
                <a:solidFill>
                  <a:srgbClr val="000000"/>
                </a:solidFill>
                <a:latin typeface="Calibri"/>
                <a:ea typeface="Calibri"/>
                <a:cs typeface="Calibri"/>
                <a:sym typeface="Calibri"/>
              </a:rPr>
              <a:t>missing?</a:t>
            </a:r>
            <a:r>
              <a:rPr lang="en-US" sz="3200" b="0" i="0" u="none" strike="noStrike" cap="none" dirty="0">
                <a:solidFill>
                  <a:srgbClr val="000000"/>
                </a:solidFill>
                <a:latin typeface="Calibri"/>
                <a:ea typeface="Calibri"/>
                <a:cs typeface="Calibri"/>
                <a:sym typeface="Calibri"/>
              </a:rPr>
              <a:t> </a:t>
            </a:r>
            <a:endParaRPr lang="en-US" dirty="0">
              <a:ea typeface="Calibri"/>
            </a:endParaRPr>
          </a:p>
          <a:p>
            <a:pPr marL="514350" lvl="5" indent="-514350">
              <a:buSzPts val="3200"/>
              <a:buFont typeface="+mj-lt"/>
              <a:buAutoNum type="arabicPeriod"/>
            </a:pPr>
            <a:r>
              <a:rPr lang="en-US" sz="3200" b="0" i="0" u="none" strike="noStrike" cap="none" dirty="0">
                <a:solidFill>
                  <a:srgbClr val="000000"/>
                </a:solidFill>
                <a:latin typeface="Calibri"/>
                <a:ea typeface="Calibri"/>
                <a:cs typeface="Calibri"/>
                <a:sym typeface="Calibri"/>
              </a:rPr>
              <a:t>What you </a:t>
            </a:r>
            <a:r>
              <a:rPr lang="en-US" sz="3200" b="1" i="0" u="none" strike="noStrike" cap="none" dirty="0">
                <a:solidFill>
                  <a:srgbClr val="000000"/>
                </a:solidFill>
                <a:latin typeface="Calibri"/>
                <a:ea typeface="Calibri"/>
                <a:cs typeface="Calibri"/>
                <a:sym typeface="Calibri"/>
              </a:rPr>
              <a:t>still need to know</a:t>
            </a:r>
            <a:r>
              <a:rPr lang="en-US" sz="3200" b="0" i="0" u="none" strike="noStrike" cap="none" dirty="0">
                <a:solidFill>
                  <a:srgbClr val="000000"/>
                </a:solidFill>
                <a:latin typeface="Calibri"/>
                <a:ea typeface="Calibri"/>
                <a:cs typeface="Calibri"/>
                <a:sym typeface="Calibri"/>
              </a:rPr>
              <a:t> to understand the case?</a:t>
            </a:r>
            <a:endParaRPr b="0" i="0" u="none" strike="noStrike" cap="none" dirty="0">
              <a:solidFill>
                <a:srgbClr val="000000"/>
              </a:solidFill>
              <a:latin typeface="Arial"/>
              <a:ea typeface="Arial"/>
              <a:cs typeface="Arial"/>
              <a:sym typeface="Arial"/>
            </a:endParaRPr>
          </a:p>
          <a:p>
            <a:pPr marL="0" marR="0" lvl="0" indent="0" algn="ctr" rtl="0">
              <a:lnSpc>
                <a:spcPct val="115000"/>
              </a:lnSpc>
              <a:spcBef>
                <a:spcPts val="640"/>
              </a:spcBef>
              <a:spcAft>
                <a:spcPts val="1600"/>
              </a:spcAft>
              <a:buClr>
                <a:srgbClr val="000000"/>
              </a:buClr>
              <a:buSzPts val="533"/>
              <a:buFont typeface="Arial"/>
              <a:buNone/>
            </a:pPr>
            <a:endParaRPr sz="533" b="0" i="0" u="none" strike="noStrike" cap="none" dirty="0">
              <a:solidFill>
                <a:srgbClr val="4C1A27"/>
              </a:solidFill>
              <a:latin typeface="Calibri"/>
              <a:ea typeface="Calibri"/>
              <a:cs typeface="Calibri"/>
              <a:sym typeface="Calibri"/>
            </a:endParaRPr>
          </a:p>
        </p:txBody>
      </p:sp>
      <p:sp>
        <p:nvSpPr>
          <p:cNvPr id="1699" name="Google Shape;1699;p76"/>
          <p:cNvSpPr/>
          <p:nvPr/>
        </p:nvSpPr>
        <p:spPr>
          <a:xfrm>
            <a:off x="0" y="5645426"/>
            <a:ext cx="12192000" cy="1212575"/>
          </a:xfrm>
          <a:prstGeom prst="rect">
            <a:avLst/>
          </a:prstGeom>
          <a:solidFill>
            <a:srgbClr val="98344F"/>
          </a:solidFill>
          <a:ln w="25400" cap="flat" cmpd="sng">
            <a:solidFill>
              <a:srgbClr val="6B5000"/>
            </a:solidFill>
            <a:prstDash val="solid"/>
            <a:round/>
            <a:headEnd type="none" w="sm" len="sm"/>
            <a:tailEnd type="none" w="sm" len="sm"/>
          </a:ln>
        </p:spPr>
        <p:txBody>
          <a:bodyPr spcFirstLastPara="1" wrap="square" lIns="60950" tIns="30450" rIns="60950" bIns="3045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rgbClr val="EEEEEE"/>
              </a:solidFill>
              <a:latin typeface="Calibri"/>
              <a:ea typeface="Calibri"/>
              <a:cs typeface="Calibri"/>
              <a:sym typeface="Calibri"/>
            </a:endParaRPr>
          </a:p>
        </p:txBody>
      </p:sp>
      <p:sp>
        <p:nvSpPr>
          <p:cNvPr id="1700" name="Google Shape;1700;p76"/>
          <p:cNvSpPr txBox="1"/>
          <p:nvPr/>
        </p:nvSpPr>
        <p:spPr>
          <a:xfrm>
            <a:off x="4622800" y="5792024"/>
            <a:ext cx="3200400" cy="932421"/>
          </a:xfrm>
          <a:prstGeom prst="rect">
            <a:avLst/>
          </a:prstGeom>
          <a:no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5000"/>
              <a:buFont typeface="Arial"/>
              <a:buNone/>
            </a:pPr>
            <a:r>
              <a:rPr lang="en-US" sz="6000" b="1" i="0" u="none" strike="noStrike" cap="none" dirty="0">
                <a:solidFill>
                  <a:srgbClr val="FFFFFF"/>
                </a:solidFill>
                <a:latin typeface="Calibri"/>
                <a:ea typeface="Calibri"/>
                <a:cs typeface="Calibri"/>
                <a:sym typeface="Calibri"/>
              </a:rPr>
              <a:t>Activity</a:t>
            </a:r>
            <a:endParaRPr sz="1050" b="0" i="0" u="none" strike="noStrike" cap="none" dirty="0">
              <a:solidFill>
                <a:srgbClr val="FFFFFF"/>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05"/>
        <p:cNvGrpSpPr/>
        <p:nvPr/>
      </p:nvGrpSpPr>
      <p:grpSpPr>
        <a:xfrm>
          <a:off x="0" y="0"/>
          <a:ext cx="0" cy="0"/>
          <a:chOff x="0" y="0"/>
          <a:chExt cx="0" cy="0"/>
        </a:xfrm>
      </p:grpSpPr>
      <p:sp>
        <p:nvSpPr>
          <p:cNvPr id="1706" name="Google Shape;1706;p77"/>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sp>
        <p:nvSpPr>
          <p:cNvPr id="1707" name="Google Shape;1707;p77"/>
          <p:cNvSpPr txBox="1">
            <a:spLocks noGrp="1"/>
          </p:cNvSpPr>
          <p:nvPr>
            <p:ph type="title"/>
          </p:nvPr>
        </p:nvSpPr>
        <p:spPr>
          <a:xfrm>
            <a:off x="520894" y="580200"/>
            <a:ext cx="4434564" cy="292991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en-US" sz="5000" b="1" dirty="0">
                <a:solidFill>
                  <a:schemeClr val="dk1"/>
                </a:solidFill>
                <a:latin typeface="Calibri"/>
                <a:ea typeface="Calibri"/>
                <a:cs typeface="Calibri"/>
                <a:sym typeface="Calibri"/>
              </a:rPr>
              <a:t>Wrap-Up &amp; Key Takeaways</a:t>
            </a:r>
            <a:endParaRPr dirty="0"/>
          </a:p>
        </p:txBody>
      </p:sp>
      <p:sp>
        <p:nvSpPr>
          <p:cNvPr id="1708" name="Google Shape;1708;p77"/>
          <p:cNvSpPr txBox="1">
            <a:spLocks noGrp="1"/>
          </p:cNvSpPr>
          <p:nvPr>
            <p:ph type="body" idx="1"/>
          </p:nvPr>
        </p:nvSpPr>
        <p:spPr>
          <a:xfrm>
            <a:off x="963346" y="4321445"/>
            <a:ext cx="3571810" cy="1559327"/>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1800"/>
              <a:buNone/>
            </a:pPr>
            <a:r>
              <a:rPr lang="en-US" sz="4400" dirty="0">
                <a:solidFill>
                  <a:schemeClr val="dk1"/>
                </a:solidFill>
                <a:latin typeface="Calibri"/>
                <a:ea typeface="Calibri"/>
                <a:cs typeface="Calibri"/>
                <a:sym typeface="Calibri"/>
              </a:rPr>
              <a:t>What Did You Build?</a:t>
            </a:r>
            <a:endParaRPr sz="4000" dirty="0"/>
          </a:p>
        </p:txBody>
      </p:sp>
      <p:sp>
        <p:nvSpPr>
          <p:cNvPr id="1709" name="Google Shape;1709;p77"/>
          <p:cNvSpPr/>
          <p:nvPr/>
        </p:nvSpPr>
        <p:spPr>
          <a:xfrm>
            <a:off x="1115227" y="3878325"/>
            <a:ext cx="3255095" cy="18288"/>
          </a:xfrm>
          <a:custGeom>
            <a:avLst/>
            <a:gdLst/>
            <a:ahLst/>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FFFFFF"/>
              </a:solidFill>
              <a:latin typeface="Arial"/>
              <a:ea typeface="Arial"/>
              <a:cs typeface="Arial"/>
              <a:sym typeface="Arial"/>
            </a:endParaRPr>
          </a:p>
        </p:txBody>
      </p:sp>
      <p:pic>
        <p:nvPicPr>
          <p:cNvPr id="1710" name="Google Shape;1710;p77" descr="People brainstorming on a table"/>
          <p:cNvPicPr preferRelativeResize="0"/>
          <p:nvPr/>
        </p:nvPicPr>
        <p:blipFill rotWithShape="1">
          <a:blip r:embed="rId3">
            <a:alphaModFix/>
          </a:blip>
          <a:srcRect t="16284" b="16284"/>
          <a:stretch/>
        </p:blipFill>
        <p:spPr>
          <a:xfrm>
            <a:off x="5456903" y="1733019"/>
            <a:ext cx="5925312" cy="3246543"/>
          </a:xfrm>
          <a:prstGeom prst="rect">
            <a:avLst/>
          </a:prstGeom>
          <a:solidFill>
            <a:srgbClr val="ECECEC"/>
          </a:solidFill>
          <a:ln w="190500" cap="rnd" cmpd="sng">
            <a:solidFill>
              <a:srgbClr val="FFFFFF"/>
            </a:solidFill>
            <a:prstDash val="solid"/>
            <a:round/>
            <a:headEnd type="none" w="sm" len="sm"/>
            <a:tailEnd type="none" w="sm" len="sm"/>
          </a:ln>
          <a:effectLst>
            <a:outerShdw blurRad="50000" algn="tl" rotWithShape="0">
              <a:srgbClr val="000000">
                <a:alpha val="41176"/>
              </a:srgbClr>
            </a:outerShdw>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715"/>
        <p:cNvGrpSpPr/>
        <p:nvPr/>
      </p:nvGrpSpPr>
      <p:grpSpPr>
        <a:xfrm>
          <a:off x="0" y="0"/>
          <a:ext cx="0" cy="0"/>
          <a:chOff x="0" y="0"/>
          <a:chExt cx="0" cy="0"/>
        </a:xfrm>
      </p:grpSpPr>
      <p:grpSp>
        <p:nvGrpSpPr>
          <p:cNvPr id="1716" name="Google Shape;1716;p3"/>
          <p:cNvGrpSpPr/>
          <p:nvPr/>
        </p:nvGrpSpPr>
        <p:grpSpPr>
          <a:xfrm>
            <a:off x="5200073" y="-96443"/>
            <a:ext cx="67103" cy="6954577"/>
            <a:chOff x="0" y="-38100"/>
            <a:chExt cx="74700" cy="2747433"/>
          </a:xfrm>
        </p:grpSpPr>
        <p:sp>
          <p:nvSpPr>
            <p:cNvPr id="1717" name="Google Shape;1717;p3"/>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1718" name="Google Shape;1718;p3"/>
            <p:cNvSpPr txBox="1"/>
            <p:nvPr/>
          </p:nvSpPr>
          <p:spPr>
            <a:xfrm>
              <a:off x="0" y="-38100"/>
              <a:ext cx="74700" cy="2747400"/>
            </a:xfrm>
            <a:prstGeom prst="rect">
              <a:avLst/>
            </a:prstGeom>
            <a:solidFill>
              <a:srgbClr val="52A3CB"/>
            </a:solidFill>
            <a:ln>
              <a:noFill/>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1719" name="Google Shape;1719;p3"/>
          <p:cNvSpPr txBox="1"/>
          <p:nvPr/>
        </p:nvSpPr>
        <p:spPr>
          <a:xfrm>
            <a:off x="5627256" y="2051537"/>
            <a:ext cx="6132900" cy="20625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6700"/>
              <a:buFont typeface="Arial"/>
              <a:buNone/>
            </a:pPr>
            <a:r>
              <a:rPr lang="en-US" sz="6700" b="1" i="0" u="none" strike="noStrike" cap="none">
                <a:solidFill>
                  <a:srgbClr val="333333"/>
                </a:solidFill>
                <a:latin typeface="Calibri"/>
                <a:ea typeface="Calibri"/>
                <a:cs typeface="Calibri"/>
                <a:sym typeface="Calibri"/>
              </a:rPr>
              <a:t>Target Outcomes Evaluation</a:t>
            </a:r>
            <a:endParaRPr sz="6700" b="1" i="0" u="none" strike="noStrike" cap="none">
              <a:solidFill>
                <a:srgbClr val="333333"/>
              </a:solidFill>
              <a:latin typeface="Calibri"/>
              <a:ea typeface="Calibri"/>
              <a:cs typeface="Calibri"/>
              <a:sym typeface="Calibri"/>
            </a:endParaRPr>
          </a:p>
        </p:txBody>
      </p:sp>
      <p:pic>
        <p:nvPicPr>
          <p:cNvPr id="1720" name="Google Shape;1720;p3"/>
          <p:cNvPicPr preferRelativeResize="0"/>
          <p:nvPr/>
        </p:nvPicPr>
        <p:blipFill rotWithShape="1">
          <a:blip r:embed="rId3">
            <a:alphaModFix/>
          </a:blip>
          <a:srcRect/>
          <a:stretch/>
        </p:blipFill>
        <p:spPr>
          <a:xfrm>
            <a:off x="1440036" y="1699725"/>
            <a:ext cx="2981325" cy="298132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NST Build">
      <a:dk1>
        <a:srgbClr val="000000"/>
      </a:dk1>
      <a:lt1>
        <a:srgbClr val="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9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10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11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2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3_Office Theme">
  <a:themeElements>
    <a:clrScheme name="UALR Brand Guide">
      <a:dk1>
        <a:srgbClr val="4C1A27"/>
      </a:dk1>
      <a:lt1>
        <a:srgbClr val="EEEEEE"/>
      </a:lt1>
      <a:dk2>
        <a:srgbClr val="333333"/>
      </a:dk2>
      <a:lt2>
        <a:srgbClr val="A7A9AC"/>
      </a:lt2>
      <a:accent1>
        <a:srgbClr val="FFBF00"/>
      </a:accent1>
      <a:accent2>
        <a:srgbClr val="99CC33"/>
      </a:accent2>
      <a:accent3>
        <a:srgbClr val="52A3CB"/>
      </a:accent3>
      <a:accent4>
        <a:srgbClr val="D5410B"/>
      </a:accent4>
      <a:accent5>
        <a:srgbClr val="465D18"/>
      </a:accent5>
      <a:accent6>
        <a:srgbClr val="98344F"/>
      </a:accent6>
      <a:hlink>
        <a:srgbClr val="245D7A"/>
      </a:hlink>
      <a:folHlink>
        <a:srgbClr val="52A3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6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7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4_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5_Office Theme">
  <a:themeElements>
    <a:clrScheme name="UALR Brand Kit #2">
      <a:dk1>
        <a:srgbClr val="000000"/>
      </a:dk1>
      <a:lt1>
        <a:srgbClr val="FFFFFF"/>
      </a:lt1>
      <a:dk2>
        <a:srgbClr val="4C1A27"/>
      </a:dk2>
      <a:lt2>
        <a:srgbClr val="6E2639"/>
      </a:lt2>
      <a:accent1>
        <a:srgbClr val="FFBF00"/>
      </a:accent1>
      <a:accent2>
        <a:srgbClr val="D5410B"/>
      </a:accent2>
      <a:accent3>
        <a:srgbClr val="465D18"/>
      </a:accent3>
      <a:accent4>
        <a:srgbClr val="245D7A"/>
      </a:accent4>
      <a:accent5>
        <a:srgbClr val="52A3CB"/>
      </a:accent5>
      <a:accent6>
        <a:srgbClr val="FFE579"/>
      </a:accent6>
      <a:hlink>
        <a:srgbClr val="333333"/>
      </a:hlink>
      <a:folHlink>
        <a:srgbClr val="91D9C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7.xml><?xml version="1.0" encoding="utf-8"?>
<a:theme xmlns:a="http://schemas.openxmlformats.org/drawingml/2006/main" name="16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7_Office Theme">
  <a:themeElements>
    <a:clrScheme name="UALR 1 Brand Kit">
      <a:dk1>
        <a:srgbClr val="000000"/>
      </a:dk1>
      <a:lt1>
        <a:srgbClr val="FFFFFF"/>
      </a:lt1>
      <a:dk2>
        <a:srgbClr val="A7A9AC"/>
      </a:dk2>
      <a:lt2>
        <a:srgbClr val="6E2639"/>
      </a:lt2>
      <a:accent1>
        <a:srgbClr val="FFBF00"/>
      </a:accent1>
      <a:accent2>
        <a:srgbClr val="98344F"/>
      </a:accent2>
      <a:accent3>
        <a:srgbClr val="4C1A27"/>
      </a:accent3>
      <a:accent4>
        <a:srgbClr val="333333"/>
      </a:accent4>
      <a:accent5>
        <a:srgbClr val="FFE579"/>
      </a:accent5>
      <a:accent6>
        <a:srgbClr val="91D9C6"/>
      </a:accent6>
      <a:hlink>
        <a:srgbClr val="465D18"/>
      </a:hlink>
      <a:folHlink>
        <a:srgbClr val="245D7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8_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0.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1131</TotalTime>
  <Words>22551</Words>
  <Application>Microsoft Office PowerPoint</Application>
  <PresentationFormat>Widescreen</PresentationFormat>
  <Paragraphs>2224</Paragraphs>
  <Slides>61</Slides>
  <Notes>61</Notes>
  <HiddenSlides>0</HiddenSlides>
  <MMClips>1</MMClips>
  <ScaleCrop>false</ScaleCrop>
  <HeadingPairs>
    <vt:vector size="6" baseType="variant">
      <vt:variant>
        <vt:lpstr>Fonts Used</vt:lpstr>
      </vt:variant>
      <vt:variant>
        <vt:i4>10</vt:i4>
      </vt:variant>
      <vt:variant>
        <vt:lpstr>Theme</vt:lpstr>
      </vt:variant>
      <vt:variant>
        <vt:i4>19</vt:i4>
      </vt:variant>
      <vt:variant>
        <vt:lpstr>Slide Titles</vt:lpstr>
      </vt:variant>
      <vt:variant>
        <vt:i4>61</vt:i4>
      </vt:variant>
    </vt:vector>
  </HeadingPairs>
  <TitlesOfParts>
    <vt:vector size="90" baseType="lpstr">
      <vt:lpstr>Open Sans ExtraBold</vt:lpstr>
      <vt:lpstr>Roboto</vt:lpstr>
      <vt:lpstr>Arial</vt:lpstr>
      <vt:lpstr>Proxima Nova</vt:lpstr>
      <vt:lpstr>Open Sans</vt:lpstr>
      <vt:lpstr>Calibri</vt:lpstr>
      <vt:lpstr>Aptos</vt:lpstr>
      <vt:lpstr>Play</vt:lpstr>
      <vt:lpstr>Antonio</vt:lpstr>
      <vt:lpstr>Aptos Display</vt:lpstr>
      <vt:lpstr>Office Theme</vt:lpstr>
      <vt:lpstr>2_Office Theme</vt:lpstr>
      <vt:lpstr>4_office theme</vt:lpstr>
      <vt:lpstr>3_Office Theme</vt:lpstr>
      <vt:lpstr>1_Office Theme</vt:lpstr>
      <vt:lpstr>5_Office Theme</vt:lpstr>
      <vt:lpstr>8_Office Theme</vt:lpstr>
      <vt:lpstr>9_Office Theme</vt:lpstr>
      <vt:lpstr>10_Office Theme</vt:lpstr>
      <vt:lpstr>11_Office Theme</vt:lpstr>
      <vt:lpstr>12_Office Theme</vt:lpstr>
      <vt:lpstr>13_Office Theme</vt:lpstr>
      <vt:lpstr>6_Office Theme</vt:lpstr>
      <vt:lpstr>7_Office Theme</vt:lpstr>
      <vt:lpstr>14_Office Theme</vt:lpstr>
      <vt:lpstr>15_Office Theme</vt:lpstr>
      <vt:lpstr>16_Office Theme</vt:lpstr>
      <vt:lpstr>17_Office Theme</vt:lpstr>
      <vt:lpstr>18_office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From Referral to First Response</vt:lpstr>
      <vt:lpstr>The First 90 Seconds </vt:lpstr>
      <vt:lpstr>Setting the Stage – Your Role </vt:lpstr>
      <vt:lpstr>The Clock Is Ticking </vt:lpstr>
      <vt:lpstr>From Referral To First Response</vt:lpstr>
      <vt:lpstr>Meet the Flowers/Hill Family </vt:lpstr>
      <vt:lpstr>What Happens Next?</vt:lpstr>
      <vt:lpstr>Priority Levels &amp; Response Timeframes</vt:lpstr>
      <vt:lpstr>First Contact &amp; Initiation </vt:lpstr>
      <vt:lpstr>What Good Investigations Look Like</vt:lpstr>
      <vt:lpstr>Wrap-Up &amp; Key Takeaways</vt:lpstr>
      <vt:lpstr>15-Minute  Brain Break</vt:lpstr>
      <vt:lpstr>PowerPoint Presentation</vt:lpstr>
      <vt:lpstr>Information Gathering</vt:lpstr>
      <vt:lpstr>PowerPoint Presentation</vt:lpstr>
      <vt:lpstr>From Thinking to Doing</vt:lpstr>
      <vt:lpstr>Building Your Investigative Packet</vt:lpstr>
      <vt:lpstr>Reviewing Your Investigative Packet</vt:lpstr>
      <vt:lpstr>Preparing to Gather Information</vt:lpstr>
      <vt:lpstr>Identifying Collaterals &amp; Next Steps </vt:lpstr>
      <vt:lpstr>Wrap-Up &amp; Key Takeaways</vt:lpstr>
      <vt:lpstr>Lunch Break</vt:lpstr>
      <vt:lpstr>PowerPoint Presentation</vt:lpstr>
      <vt:lpstr>Quality Searches &amp; Building Context</vt:lpstr>
      <vt:lpstr>PowerPoint Presentation</vt:lpstr>
      <vt:lpstr>Building the Full Picture</vt:lpstr>
      <vt:lpstr>What Are Quality Searches?</vt:lpstr>
      <vt:lpstr>Applying Quality Searches To The Flowers Family</vt:lpstr>
      <vt:lpstr>Identifying Patterns in the Flowers’ Case</vt:lpstr>
      <vt:lpstr>What Are You Concerned About?</vt:lpstr>
      <vt:lpstr>Wrap-Up &amp; Key Takeaways</vt:lpstr>
      <vt:lpstr>PowerPoint Presentation</vt:lpstr>
      <vt:lpstr>From Concerns To Action</vt:lpstr>
      <vt:lpstr>PowerPoint Presentation</vt:lpstr>
      <vt:lpstr>Let’s Get Back Into The Case!</vt:lpstr>
      <vt:lpstr>What Do You Do First?  Put It In Order.</vt:lpstr>
      <vt:lpstr>Prioritizing Your Response</vt:lpstr>
      <vt:lpstr>What Does It Look Like In Action?</vt:lpstr>
      <vt:lpstr>Wrap-Up &amp; Key Takeaways</vt:lpstr>
      <vt:lpstr>15-Minute  Brain Break</vt:lpstr>
      <vt:lpstr>PowerPoint Presentation</vt:lpstr>
      <vt:lpstr>From First Contact To Building The Full Picture</vt:lpstr>
      <vt:lpstr>PowerPoint Presentation</vt:lpstr>
      <vt:lpstr>How Investigations Begin to Take Shape</vt:lpstr>
      <vt:lpstr>Interview Sequencing</vt:lpstr>
      <vt:lpstr>Interviewing the Alleged Victim </vt:lpstr>
      <vt:lpstr>Interviewing Siblings </vt:lpstr>
      <vt:lpstr>Interviewing Caregivers &amp; Other Adults</vt:lpstr>
      <vt:lpstr>PowerPoint Presentation</vt:lpstr>
      <vt:lpstr>Wrap-Up &amp; Key Takeaways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Ashrael Williams</dc:creator>
  <cp:lastModifiedBy>Stephanie N. Clowers</cp:lastModifiedBy>
  <cp:revision>40</cp:revision>
  <cp:lastPrinted>2026-08-12T16:04:26Z</cp:lastPrinted>
  <dcterms:created xsi:type="dcterms:W3CDTF">2026-03-17T17:50:08Z</dcterms:created>
  <dcterms:modified xsi:type="dcterms:W3CDTF">2026-08-14T21:19:09Z</dcterms:modified>
</cp:coreProperties>
</file>