
<file path=[Content_Types].xml><?xml version="1.0" encoding="utf-8"?>
<Types xmlns="http://schemas.openxmlformats.org/package/2006/content-types">
  <Default Extension="bin" ContentType="application/vnd.ms-office.vbaProject"/>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3.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4.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5.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theme/theme6.xml" ContentType="application/vnd.openxmlformats-officedocument.theme+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theme/theme7.xml" ContentType="application/vnd.openxmlformats-officedocument.theme+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theme/theme8.xml" ContentType="application/vnd.openxmlformats-officedocument.theme+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theme/theme9.xml" ContentType="application/vnd.openxmlformats-officedocument.theme+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835" r:id="rId1"/>
    <p:sldMasterId id="2147483836" r:id="rId2"/>
    <p:sldMasterId id="2147483837" r:id="rId3"/>
    <p:sldMasterId id="2147483838" r:id="rId4"/>
    <p:sldMasterId id="2147483839" r:id="rId5"/>
    <p:sldMasterId id="2147483840" r:id="rId6"/>
    <p:sldMasterId id="2147483841" r:id="rId7"/>
    <p:sldMasterId id="2147483842" r:id="rId8"/>
    <p:sldMasterId id="2147483843" r:id="rId9"/>
    <p:sldMasterId id="2147483844" r:id="rId10"/>
  </p:sldMasterIdLst>
  <p:notesMasterIdLst>
    <p:notesMasterId r:id="rId62"/>
  </p:notesMasterIdLst>
  <p:handoutMasterIdLst>
    <p:handoutMasterId r:id="rId63"/>
  </p:handoutMasterIdLst>
  <p:sldIdLst>
    <p:sldId id="256" r:id="rId11"/>
    <p:sldId id="293" r:id="rId12"/>
    <p:sldId id="303" r:id="rId13"/>
    <p:sldId id="258" r:id="rId14"/>
    <p:sldId id="292" r:id="rId15"/>
    <p:sldId id="262" r:id="rId16"/>
    <p:sldId id="261" r:id="rId17"/>
    <p:sldId id="289" r:id="rId18"/>
    <p:sldId id="259" r:id="rId19"/>
    <p:sldId id="296" r:id="rId20"/>
    <p:sldId id="264" r:id="rId21"/>
    <p:sldId id="276" r:id="rId22"/>
    <p:sldId id="299" r:id="rId23"/>
    <p:sldId id="297" r:id="rId24"/>
    <p:sldId id="298" r:id="rId25"/>
    <p:sldId id="266" r:id="rId26"/>
    <p:sldId id="263" r:id="rId27"/>
    <p:sldId id="300" r:id="rId28"/>
    <p:sldId id="273" r:id="rId29"/>
    <p:sldId id="301" r:id="rId30"/>
    <p:sldId id="302" r:id="rId31"/>
    <p:sldId id="304" r:id="rId32"/>
    <p:sldId id="294" r:id="rId33"/>
    <p:sldId id="267" r:id="rId34"/>
    <p:sldId id="268" r:id="rId35"/>
    <p:sldId id="291" r:id="rId36"/>
    <p:sldId id="270" r:id="rId37"/>
    <p:sldId id="305" r:id="rId38"/>
    <p:sldId id="271" r:id="rId39"/>
    <p:sldId id="306" r:id="rId40"/>
    <p:sldId id="277" r:id="rId41"/>
    <p:sldId id="269" r:id="rId42"/>
    <p:sldId id="283" r:id="rId43"/>
    <p:sldId id="274" r:id="rId44"/>
    <p:sldId id="260" r:id="rId45"/>
    <p:sldId id="309" r:id="rId46"/>
    <p:sldId id="285" r:id="rId47"/>
    <p:sldId id="313" r:id="rId48"/>
    <p:sldId id="312" r:id="rId49"/>
    <p:sldId id="318" r:id="rId50"/>
    <p:sldId id="314" r:id="rId51"/>
    <p:sldId id="319" r:id="rId52"/>
    <p:sldId id="315" r:id="rId53"/>
    <p:sldId id="320" r:id="rId54"/>
    <p:sldId id="317" r:id="rId55"/>
    <p:sldId id="323" r:id="rId56"/>
    <p:sldId id="279" r:id="rId57"/>
    <p:sldId id="280" r:id="rId58"/>
    <p:sldId id="321" r:id="rId59"/>
    <p:sldId id="288" r:id="rId60"/>
    <p:sldId id="324" r:id="rId61"/>
  </p:sldIdLst>
  <p:sldSz cx="9144000" cy="5143500" type="screen16x9"/>
  <p:notesSz cx="7315200" cy="9601200"/>
  <p:embeddedFontLst>
    <p:embeddedFont>
      <p:font typeface="Antonio" panose="020B0604020202020204" charset="0"/>
      <p:regular r:id="rId64"/>
      <p:bold r:id="rId65"/>
    </p:embeddedFont>
    <p:embeddedFont>
      <p:font typeface="Calibri" panose="020F0502020204030204" pitchFamily="34" charset="0"/>
      <p:regular r:id="rId66"/>
      <p:bold r:id="rId67"/>
      <p:italic r:id="rId68"/>
      <p:boldItalic r:id="rId69"/>
    </p:embeddedFont>
    <p:embeddedFont>
      <p:font typeface="Open Sans" panose="020B0606030504020204" pitchFamily="34" charset="0"/>
      <p:regular r:id="rId70"/>
      <p:bold r:id="rId71"/>
      <p:italic r:id="rId72"/>
      <p:boldItalic r:id="rId73"/>
    </p:embeddedFont>
    <p:embeddedFont>
      <p:font typeface="Open Sans ExtraBold" panose="020B0906030804020204" pitchFamily="34" charset="0"/>
      <p:bold r:id="rId74"/>
      <p:boldItalic r:id="rId75"/>
    </p:embeddedFont>
    <p:embeddedFont>
      <p:font typeface="Open Sans Medium" panose="020B0604020202020204" charset="0"/>
      <p:regular r:id="rId76"/>
      <p:bold r:id="rId77"/>
      <p:italic r:id="rId78"/>
      <p:boldItalic r:id="rId79"/>
    </p:embeddedFont>
    <p:embeddedFont>
      <p:font typeface="Open Sans SemiBold" panose="020B0706030804020204" pitchFamily="34" charset="0"/>
      <p:regular r:id="rId80"/>
      <p:bold r:id="rId81"/>
      <p:italic r:id="rId82"/>
      <p:boldItalic r:id="rId83"/>
    </p:embeddedFont>
    <p:embeddedFont>
      <p:font typeface="Poppins" panose="00000500000000000000" pitchFamily="2" charset="0"/>
      <p:regular r:id="rId84"/>
      <p:bold r:id="rId85"/>
      <p:italic r:id="rId86"/>
      <p:boldItalic r:id="rId87"/>
    </p:embeddedFont>
    <p:embeddedFont>
      <p:font typeface="Proxima Nova" panose="020B0604020202020204" charset="0"/>
      <p:regular r:id="rId88"/>
      <p:bold r:id="rId89"/>
      <p:italic r:id="rId90"/>
      <p:boldItalic r:id="rId91"/>
    </p:embeddedFont>
    <p:embeddedFont>
      <p:font typeface="Quattrocento Sans" panose="020B0502050000020003" pitchFamily="34" charset="0"/>
      <p:regular r:id="rId92"/>
      <p:bold r:id="rId93"/>
      <p:italic r:id="rId94"/>
      <p:boldItalic r:id="rId95"/>
    </p:embeddedFont>
    <p:embeddedFont>
      <p:font typeface="Questrial" pitchFamily="2" charset="0"/>
      <p:regular r:id="rId96"/>
    </p:embeddedFont>
    <p:embeddedFont>
      <p:font typeface="Roboto" panose="02000000000000000000" pitchFamily="2" charset="0"/>
      <p:regular r:id="rId97"/>
      <p:bold r:id="rId98"/>
      <p:italic r:id="rId99"/>
      <p:boldItalic r:id="rId10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666666"/>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38553" autoAdjust="0"/>
  </p:normalViewPr>
  <p:slideViewPr>
    <p:cSldViewPr snapToGrid="0">
      <p:cViewPr varScale="1">
        <p:scale>
          <a:sx n="57" d="100"/>
          <a:sy n="57" d="100"/>
        </p:scale>
        <p:origin x="3210" y="66"/>
      </p:cViewPr>
      <p:guideLst>
        <p:guide orient="horz" pos="1620"/>
        <p:guide pos="2880"/>
      </p:guideLst>
    </p:cSldViewPr>
  </p:slideViewPr>
  <p:notesTextViewPr>
    <p:cViewPr>
      <p:scale>
        <a:sx n="3" d="2"/>
        <a:sy n="3" d="2"/>
      </p:scale>
      <p:origin x="0" y="-906"/>
    </p:cViewPr>
  </p:notesTextViewPr>
  <p:notesViewPr>
    <p:cSldViewPr snapToGrid="0">
      <p:cViewPr varScale="1">
        <p:scale>
          <a:sx n="82" d="100"/>
          <a:sy n="82" d="100"/>
        </p:scale>
        <p:origin x="3840" y="-21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handoutMaster" Target="handoutMasters/handoutMaster1.xml"/><Relationship Id="rId68" Type="http://schemas.openxmlformats.org/officeDocument/2006/relationships/font" Target="fonts/font5.fntdata"/><Relationship Id="rId84" Type="http://schemas.openxmlformats.org/officeDocument/2006/relationships/font" Target="fonts/font21.fntdata"/><Relationship Id="rId89" Type="http://schemas.openxmlformats.org/officeDocument/2006/relationships/font" Target="fonts/font26.fntdata"/><Relationship Id="rId16" Type="http://schemas.openxmlformats.org/officeDocument/2006/relationships/slide" Target="slides/slide6.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font" Target="fonts/font11.fntdata"/><Relationship Id="rId79" Type="http://schemas.openxmlformats.org/officeDocument/2006/relationships/font" Target="fonts/font16.fntdata"/><Relationship Id="rId102" Type="http://schemas.openxmlformats.org/officeDocument/2006/relationships/viewProps" Target="viewProps.xml"/><Relationship Id="rId5" Type="http://schemas.openxmlformats.org/officeDocument/2006/relationships/slideMaster" Target="slideMasters/slideMaster5.xml"/><Relationship Id="rId90" Type="http://schemas.openxmlformats.org/officeDocument/2006/relationships/font" Target="fonts/font27.fntdata"/><Relationship Id="rId95" Type="http://schemas.openxmlformats.org/officeDocument/2006/relationships/font" Target="fonts/font32.fntdata"/><Relationship Id="rId22" Type="http://schemas.openxmlformats.org/officeDocument/2006/relationships/slide" Target="slides/slide12.xml"/><Relationship Id="rId27" Type="http://schemas.openxmlformats.org/officeDocument/2006/relationships/slide" Target="slides/slide17.xml"/><Relationship Id="rId43" Type="http://schemas.openxmlformats.org/officeDocument/2006/relationships/slide" Target="slides/slide33.xml"/><Relationship Id="rId48" Type="http://schemas.openxmlformats.org/officeDocument/2006/relationships/slide" Target="slides/slide38.xml"/><Relationship Id="rId64" Type="http://schemas.openxmlformats.org/officeDocument/2006/relationships/font" Target="fonts/font1.fntdata"/><Relationship Id="rId69" Type="http://schemas.openxmlformats.org/officeDocument/2006/relationships/font" Target="fonts/font6.fntdata"/><Relationship Id="rId80" Type="http://schemas.openxmlformats.org/officeDocument/2006/relationships/font" Target="fonts/font17.fntdata"/><Relationship Id="rId85" Type="http://schemas.openxmlformats.org/officeDocument/2006/relationships/font" Target="fonts/font22.fntdata"/><Relationship Id="rId12" Type="http://schemas.openxmlformats.org/officeDocument/2006/relationships/slide" Target="slides/slide2.xml"/><Relationship Id="rId17" Type="http://schemas.openxmlformats.org/officeDocument/2006/relationships/slide" Target="slides/slide7.xml"/><Relationship Id="rId33" Type="http://schemas.openxmlformats.org/officeDocument/2006/relationships/slide" Target="slides/slide23.xml"/><Relationship Id="rId38" Type="http://schemas.openxmlformats.org/officeDocument/2006/relationships/slide" Target="slides/slide28.xml"/><Relationship Id="rId59" Type="http://schemas.openxmlformats.org/officeDocument/2006/relationships/slide" Target="slides/slide49.xml"/><Relationship Id="rId103" Type="http://schemas.openxmlformats.org/officeDocument/2006/relationships/theme" Target="theme/theme1.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notesMaster" Target="notesMasters/notesMaster1.xml"/><Relationship Id="rId70" Type="http://schemas.openxmlformats.org/officeDocument/2006/relationships/font" Target="fonts/font7.fntdata"/><Relationship Id="rId75" Type="http://schemas.openxmlformats.org/officeDocument/2006/relationships/font" Target="fonts/font12.fntdata"/><Relationship Id="rId83" Type="http://schemas.openxmlformats.org/officeDocument/2006/relationships/font" Target="fonts/font20.fntdata"/><Relationship Id="rId88" Type="http://schemas.openxmlformats.org/officeDocument/2006/relationships/font" Target="fonts/font25.fntdata"/><Relationship Id="rId91" Type="http://schemas.openxmlformats.org/officeDocument/2006/relationships/font" Target="fonts/font28.fntdata"/><Relationship Id="rId96" Type="http://schemas.openxmlformats.org/officeDocument/2006/relationships/font" Target="fonts/font33.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font" Target="fonts/font2.fntdata"/><Relationship Id="rId73" Type="http://schemas.openxmlformats.org/officeDocument/2006/relationships/font" Target="fonts/font10.fntdata"/><Relationship Id="rId78" Type="http://schemas.openxmlformats.org/officeDocument/2006/relationships/font" Target="fonts/font15.fntdata"/><Relationship Id="rId81" Type="http://schemas.openxmlformats.org/officeDocument/2006/relationships/font" Target="fonts/font18.fntdata"/><Relationship Id="rId86" Type="http://schemas.openxmlformats.org/officeDocument/2006/relationships/font" Target="fonts/font23.fntdata"/><Relationship Id="rId94" Type="http://schemas.openxmlformats.org/officeDocument/2006/relationships/font" Target="fonts/font31.fntdata"/><Relationship Id="rId99" Type="http://schemas.openxmlformats.org/officeDocument/2006/relationships/font" Target="fonts/font36.fntdata"/><Relationship Id="rId10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font" Target="fonts/font13.fntdata"/><Relationship Id="rId97" Type="http://schemas.openxmlformats.org/officeDocument/2006/relationships/font" Target="fonts/font34.fntdata"/><Relationship Id="rId104"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font" Target="fonts/font8.fntdata"/><Relationship Id="rId92" Type="http://schemas.openxmlformats.org/officeDocument/2006/relationships/font" Target="fonts/font29.fntdata"/><Relationship Id="rId2" Type="http://schemas.openxmlformats.org/officeDocument/2006/relationships/slideMaster" Target="slideMasters/slideMaster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font" Target="fonts/font3.fntdata"/><Relationship Id="rId87" Type="http://schemas.openxmlformats.org/officeDocument/2006/relationships/font" Target="fonts/font24.fntdata"/><Relationship Id="rId61" Type="http://schemas.openxmlformats.org/officeDocument/2006/relationships/slide" Target="slides/slide51.xml"/><Relationship Id="rId82" Type="http://schemas.openxmlformats.org/officeDocument/2006/relationships/font" Target="fonts/font19.fntdata"/><Relationship Id="rId19" Type="http://schemas.openxmlformats.org/officeDocument/2006/relationships/slide" Target="slides/slide9.xml"/><Relationship Id="rId14" Type="http://schemas.openxmlformats.org/officeDocument/2006/relationships/slide" Target="slides/slide4.xml"/><Relationship Id="rId30" Type="http://schemas.openxmlformats.org/officeDocument/2006/relationships/slide" Target="slides/slide20.xml"/><Relationship Id="rId35" Type="http://schemas.openxmlformats.org/officeDocument/2006/relationships/slide" Target="slides/slide25.xml"/><Relationship Id="rId56" Type="http://schemas.openxmlformats.org/officeDocument/2006/relationships/slide" Target="slides/slide46.xml"/><Relationship Id="rId77" Type="http://schemas.openxmlformats.org/officeDocument/2006/relationships/font" Target="fonts/font14.fntdata"/><Relationship Id="rId100" Type="http://schemas.openxmlformats.org/officeDocument/2006/relationships/font" Target="fonts/font37.fntdata"/><Relationship Id="rId105" Type="http://schemas.microsoft.com/office/2006/relationships/vbaProject" Target="vbaProject.bin"/><Relationship Id="rId8" Type="http://schemas.openxmlformats.org/officeDocument/2006/relationships/slideMaster" Target="slideMasters/slideMaster8.xml"/><Relationship Id="rId51" Type="http://schemas.openxmlformats.org/officeDocument/2006/relationships/slide" Target="slides/slide41.xml"/><Relationship Id="rId72" Type="http://schemas.openxmlformats.org/officeDocument/2006/relationships/font" Target="fonts/font9.fntdata"/><Relationship Id="rId93" Type="http://schemas.openxmlformats.org/officeDocument/2006/relationships/font" Target="fonts/font30.fntdata"/><Relationship Id="rId98" Type="http://schemas.openxmlformats.org/officeDocument/2006/relationships/font" Target="fonts/font35.fntdata"/><Relationship Id="rId3" Type="http://schemas.openxmlformats.org/officeDocument/2006/relationships/slideMaster" Target="slideMasters/slideMaster3.xml"/><Relationship Id="rId25" Type="http://schemas.openxmlformats.org/officeDocument/2006/relationships/slide" Target="slides/slide15.xml"/><Relationship Id="rId46" Type="http://schemas.openxmlformats.org/officeDocument/2006/relationships/slide" Target="slides/slide36.xml"/><Relationship Id="rId67"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BA653ED-22DD-009C-D9A5-F182D8489C62}"/>
              </a:ext>
            </a:extLst>
          </p:cNvPr>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11AE301-B4DF-3F60-2498-637022ADDBFD}"/>
              </a:ext>
            </a:extLst>
          </p:cNvPr>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274DFE9F-6414-4CCD-9C89-1B62FE242E44}" type="datetimeFigureOut">
              <a:rPr lang="en-US" smtClean="0"/>
              <a:t>8/18/2026</a:t>
            </a:fld>
            <a:endParaRPr lang="en-US"/>
          </a:p>
        </p:txBody>
      </p:sp>
      <p:sp>
        <p:nvSpPr>
          <p:cNvPr id="4" name="Footer Placeholder 3">
            <a:extLst>
              <a:ext uri="{FF2B5EF4-FFF2-40B4-BE49-F238E27FC236}">
                <a16:creationId xmlns:a16="http://schemas.microsoft.com/office/drawing/2014/main" id="{79737194-E2AB-C684-6371-47DC77A5A4D3}"/>
              </a:ext>
            </a:extLst>
          </p:cNvPr>
          <p:cNvSpPr>
            <a:spLocks noGrp="1"/>
          </p:cNvSpPr>
          <p:nvPr>
            <p:ph type="ftr" sz="quarter" idx="2"/>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7F9ACB9-6FD2-6A8E-08E3-B12E0271C541}"/>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D3919ABC-0F40-4C91-831E-E0F2014B4D44}" type="slidenum">
              <a:rPr lang="en-US" smtClean="0"/>
              <a:t>‹#›</a:t>
            </a:fld>
            <a:endParaRPr lang="en-US"/>
          </a:p>
        </p:txBody>
      </p:sp>
    </p:spTree>
    <p:extLst>
      <p:ext uri="{BB962C8B-B14F-4D97-AF65-F5344CB8AC3E}">
        <p14:creationId xmlns:p14="http://schemas.microsoft.com/office/powerpoint/2010/main" val="415284502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457200" y="719138"/>
            <a:ext cx="6402388" cy="3600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31520" y="4560570"/>
            <a:ext cx="5852160" cy="4320540"/>
          </a:xfrm>
          <a:prstGeom prst="rect">
            <a:avLst/>
          </a:prstGeom>
          <a:noFill/>
          <a:ln>
            <a:noFill/>
          </a:ln>
        </p:spPr>
        <p:txBody>
          <a:bodyPr spcFirstLastPara="1" wrap="square" lIns="96608" tIns="96608" rIns="96608" bIns="96608"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hf sldNum="0"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2"/>
        <p:cNvGrpSpPr/>
        <p:nvPr/>
      </p:nvGrpSpPr>
      <p:grpSpPr>
        <a:xfrm>
          <a:off x="0" y="0"/>
          <a:ext cx="0" cy="0"/>
          <a:chOff x="0" y="0"/>
          <a:chExt cx="0" cy="0"/>
        </a:xfrm>
      </p:grpSpPr>
      <p:sp>
        <p:nvSpPr>
          <p:cNvPr id="993" name="Google Shape;993;g3f23e278fe6_1_22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94" name="Google Shape;994;g3f23e278fe6_1_228: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indent="0" defTabSz="914266">
              <a:buSzPts val="1400"/>
              <a:buNone/>
            </a:pPr>
            <a:r>
              <a:rPr lang="en-US" b="1" dirty="0">
                <a:latin typeface="Calibri" panose="020F0502020204030204" pitchFamily="34" charset="0"/>
              </a:rPr>
              <a:t>NEW SOCIAL SERVICES ASSITANT TRAINING – DAY 3</a:t>
            </a:r>
          </a:p>
          <a:p>
            <a:pPr marL="0" indent="0">
              <a:buSzPts val="14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66A61728-61DD-8CF6-FDE4-DA7F8DC95589}"/>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3A7C98E2-66C6-0945-CCB9-6FA433A95471}"/>
              </a:ext>
            </a:extLst>
          </p:cNvPr>
          <p:cNvSpPr txBox="1">
            <a:spLocks noGrp="1"/>
          </p:cNvSpPr>
          <p:nvPr>
            <p:ph type="body" idx="1"/>
          </p:nvPr>
        </p:nvSpPr>
        <p:spPr>
          <a:xfrm>
            <a:off x="545256" y="4414839"/>
            <a:ext cx="6450880" cy="4571842"/>
          </a:xfrm>
          <a:prstGeom prst="rect">
            <a:avLst/>
          </a:prstGeom>
          <a:noFill/>
          <a:ln>
            <a:noFill/>
          </a:ln>
        </p:spPr>
        <p:txBody>
          <a:bodyPr spcFirstLastPara="1" wrap="square" lIns="98299" tIns="49137" rIns="98299" bIns="49137" anchor="t" anchorCtr="0">
            <a:noAutofit/>
          </a:bodyPr>
          <a:lstStyle/>
          <a:p>
            <a:pPr marL="0" indent="0">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lnSpc>
                <a:spcPct val="115833"/>
              </a:lnSpc>
              <a:buClr>
                <a:schemeClr val="dk1"/>
              </a:buClr>
              <a:buNone/>
            </a:pPr>
            <a:r>
              <a:rPr lang="en-US" sz="1200" b="1" dirty="0">
                <a:solidFill>
                  <a:schemeClr val="dk1"/>
                </a:solidFill>
                <a:latin typeface="Calibri" panose="020F0502020204030204" pitchFamily="34" charset="0"/>
                <a:ea typeface="Calibri"/>
                <a:cs typeface="Calibri"/>
                <a:sym typeface="Calibri"/>
              </a:rPr>
              <a:t>STRENGTHENING FAMILIES THROUGH EVERYDAY COACHING</a:t>
            </a:r>
          </a:p>
          <a:p>
            <a:pPr marL="469703" indent="0">
              <a:lnSpc>
                <a:spcPct val="115000"/>
              </a:lnSpc>
              <a:spcBef>
                <a:spcPts val="1269"/>
              </a:spcBef>
              <a:spcAft>
                <a:spcPts val="1269"/>
              </a:spcAft>
              <a:buClr>
                <a:schemeClr val="dk1"/>
              </a:buClr>
              <a:buNone/>
            </a:pPr>
            <a:endParaRPr sz="1200" b="1"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a:extLst>
              <a:ext uri="{FF2B5EF4-FFF2-40B4-BE49-F238E27FC236}">
                <a16:creationId xmlns:a16="http://schemas.microsoft.com/office/drawing/2014/main" id="{B87C3204-ABC2-4707-B77E-E248DA224C2F}"/>
              </a:ext>
            </a:extLst>
          </p:cNvPr>
          <p:cNvSpPr>
            <a:spLocks noGrp="1" noRot="1" noChangeAspect="1"/>
          </p:cNvSpPr>
          <p:nvPr>
            <p:ph type="sldImg" idx="3"/>
          </p:nvPr>
        </p:nvSpPr>
        <p:spPr>
          <a:xfrm>
            <a:off x="641350" y="1022350"/>
            <a:ext cx="6032500" cy="33924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44577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D7C636A1-3412-AC12-5CB2-84F1BD26E637}"/>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6166FA50-2C51-2245-03D5-890F013DD128}"/>
              </a:ext>
            </a:extLst>
          </p:cNvPr>
          <p:cNvSpPr txBox="1">
            <a:spLocks noGrp="1"/>
          </p:cNvSpPr>
          <p:nvPr>
            <p:ph type="body" idx="1"/>
          </p:nvPr>
        </p:nvSpPr>
        <p:spPr>
          <a:xfrm>
            <a:off x="545256" y="4220307"/>
            <a:ext cx="6450880" cy="4766373"/>
          </a:xfrm>
          <a:prstGeom prst="rect">
            <a:avLst/>
          </a:prstGeom>
          <a:noFill/>
          <a:ln>
            <a:noFill/>
          </a:ln>
        </p:spPr>
        <p:txBody>
          <a:bodyPr spcFirstLastPara="1" wrap="square" lIns="98299" tIns="49137" rIns="98299" bIns="49137" anchor="t" anchorCtr="0">
            <a:noAutofit/>
          </a:bodyPr>
          <a:lstStyle/>
          <a:p>
            <a:pPr marL="0" indent="0">
              <a:lnSpc>
                <a:spcPct val="115833"/>
              </a:lnSpc>
              <a:buClr>
                <a:schemeClr val="dk1"/>
              </a:buClr>
              <a:buNone/>
            </a:pPr>
            <a:r>
              <a:rPr lang="en-US" sz="1200" b="1" dirty="0">
                <a:solidFill>
                  <a:schemeClr val="dk1"/>
                </a:solidFill>
                <a:latin typeface="Calibri" panose="020F0502020204030204" pitchFamily="34" charset="0"/>
                <a:ea typeface="Calibri"/>
                <a:cs typeface="Calibri"/>
                <a:sym typeface="Calibri"/>
              </a:rPr>
              <a:t>WELCOME</a:t>
            </a:r>
          </a:p>
          <a:p>
            <a:pPr marL="0" indent="0">
              <a:lnSpc>
                <a:spcPct val="115833"/>
              </a:lnSpc>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lnSpc>
                <a:spcPct val="115833"/>
              </a:lnSpc>
              <a:buClr>
                <a:schemeClr val="dk1"/>
              </a:buClr>
              <a:buNone/>
            </a:pPr>
            <a:r>
              <a:rPr lang="en-US" sz="1200" b="1" dirty="0">
                <a:solidFill>
                  <a:schemeClr val="dk1"/>
                </a:solidFill>
                <a:latin typeface="Calibri" panose="020F0502020204030204" pitchFamily="34" charset="0"/>
                <a:ea typeface="Calibri"/>
                <a:cs typeface="Calibri"/>
                <a:sym typeface="Calibri"/>
              </a:rPr>
              <a:t>Time: </a:t>
            </a:r>
            <a:r>
              <a:rPr lang="en-US" sz="1200" dirty="0">
                <a:solidFill>
                  <a:schemeClr val="dk1"/>
                </a:solidFill>
                <a:latin typeface="Calibri" panose="020F0502020204030204" pitchFamily="34" charset="0"/>
                <a:ea typeface="Calibri"/>
                <a:cs typeface="Calibri"/>
                <a:sym typeface="Calibri"/>
              </a:rPr>
              <a:t>2 minutes</a:t>
            </a:r>
          </a:p>
          <a:p>
            <a:pPr marL="0" indent="0">
              <a:lnSpc>
                <a:spcPct val="115833"/>
              </a:lnSpc>
              <a:buClr>
                <a:schemeClr val="dk1"/>
              </a:buClr>
              <a:buNone/>
            </a:pPr>
            <a:r>
              <a:rPr lang="en-US" sz="1200" b="1" dirty="0">
                <a:solidFill>
                  <a:schemeClr val="dk1"/>
                </a:solidFill>
                <a:latin typeface="Calibri" panose="020F0502020204030204" pitchFamily="34" charset="0"/>
                <a:ea typeface="Calibri"/>
                <a:cs typeface="Calibri"/>
                <a:sym typeface="Calibri"/>
              </a:rPr>
              <a:t>Purpose: </a:t>
            </a:r>
            <a:r>
              <a:rPr lang="en-US" sz="1200" dirty="0">
                <a:solidFill>
                  <a:schemeClr val="dk1"/>
                </a:solidFill>
                <a:latin typeface="Calibri" panose="020F0502020204030204" pitchFamily="34" charset="0"/>
                <a:ea typeface="Calibri"/>
                <a:cs typeface="Calibri"/>
                <a:sym typeface="Calibri"/>
              </a:rPr>
              <a:t>To welcome and re-engage participants</a:t>
            </a:r>
          </a:p>
          <a:p>
            <a:pPr marL="0" indent="0">
              <a:lnSpc>
                <a:spcPct val="115833"/>
              </a:lnSpc>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lnSpc>
                <a:spcPct val="115833"/>
              </a:lnSpc>
              <a:buClr>
                <a:schemeClr val="dk1"/>
              </a:buClr>
              <a:buNone/>
            </a:pPr>
            <a:r>
              <a:rPr lang="en-US" sz="1200" b="1" i="1" dirty="0">
                <a:solidFill>
                  <a:schemeClr val="dk1"/>
                </a:solidFill>
                <a:latin typeface="Calibri" panose="020F0502020204030204" pitchFamily="34" charset="0"/>
                <a:ea typeface="Calibri"/>
                <a:cs typeface="Calibri"/>
                <a:sym typeface="Calibri"/>
              </a:rPr>
              <a:t>Say: </a:t>
            </a:r>
          </a:p>
          <a:p>
            <a:pPr marL="0" indent="0">
              <a:lnSpc>
                <a:spcPct val="115833"/>
              </a:lnSpc>
              <a:buClr>
                <a:schemeClr val="dk1"/>
              </a:buClr>
              <a:buNone/>
            </a:pPr>
            <a:r>
              <a:rPr lang="en-US" sz="1200" b="1" i="1" dirty="0">
                <a:solidFill>
                  <a:schemeClr val="dk1"/>
                </a:solidFill>
                <a:latin typeface="Calibri" panose="020F0502020204030204" pitchFamily="34" charset="0"/>
                <a:ea typeface="Calibri"/>
                <a:cs typeface="Calibri"/>
                <a:sym typeface="Calibri"/>
              </a:rPr>
              <a:t>Good morning, and welcome back to your final day of Social Services Assistant training. Over the past two days, we have focused on building effective communication skills with children, families, and caregivers, recognizing that meaningful engagement is the foundation of strong child welfare practice. We shifted our attention to understanding the children we serve by exploring typical developmental milestones and age-appropriate behaviors from infancy through adolescence, examining how trauma can influence a child's behavior and development, and discussing how to respond in ways that are supportive, safe, and trauma-informed. </a:t>
            </a:r>
          </a:p>
          <a:p>
            <a:pPr marL="0" indent="0">
              <a:lnSpc>
                <a:spcPct val="115833"/>
              </a:lnSpc>
              <a:buClr>
                <a:schemeClr val="dk1"/>
              </a:buClr>
              <a:buNone/>
            </a:pPr>
            <a:endParaRPr lang="en-US" sz="1200" b="1" i="1" dirty="0">
              <a:solidFill>
                <a:schemeClr val="dk1"/>
              </a:solidFill>
              <a:latin typeface="Calibri" panose="020F0502020204030204" pitchFamily="34" charset="0"/>
              <a:ea typeface="Calibri"/>
              <a:cs typeface="Calibri"/>
              <a:sym typeface="Calibri"/>
            </a:endParaRPr>
          </a:p>
          <a:p>
            <a:pPr marL="0" indent="0">
              <a:lnSpc>
                <a:spcPct val="115833"/>
              </a:lnSpc>
              <a:buClr>
                <a:schemeClr val="dk1"/>
              </a:buClr>
              <a:buNone/>
            </a:pPr>
            <a:r>
              <a:rPr lang="en-US" sz="1200" b="1" i="1" dirty="0">
                <a:latin typeface="Calibri" panose="020F0502020204030204" pitchFamily="34" charset="0"/>
                <a:ea typeface="Calibri" panose="020F0502020204030204" pitchFamily="34" charset="0"/>
                <a:cs typeface="Calibri" panose="020F0502020204030204" pitchFamily="34" charset="0"/>
              </a:rPr>
              <a:t>Social Services Assistants have meaningful opportunities to support children and the adults who care for them throughout their time together. These routine moments create space to establish connection, offer encouragement, recognize strengths, and contribute to positive experiences for everyone involved. </a:t>
            </a:r>
            <a:r>
              <a:rPr lang="en-US" sz="1200" b="1" i="1" dirty="0">
                <a:solidFill>
                  <a:schemeClr val="dk1"/>
                </a:solidFill>
                <a:latin typeface="Calibri" panose="020F0502020204030204" pitchFamily="34" charset="0"/>
                <a:ea typeface="Calibri"/>
                <a:cs typeface="Calibri"/>
                <a:sym typeface="Calibri"/>
              </a:rPr>
              <a:t>Today, we will focus on how each contact provides an opportunity to coach, encourage, and help families navigate challenges with confidence. </a:t>
            </a:r>
          </a:p>
          <a:p>
            <a:pPr marL="469703" indent="0">
              <a:lnSpc>
                <a:spcPct val="115000"/>
              </a:lnSpc>
              <a:spcBef>
                <a:spcPts val="1269"/>
              </a:spcBef>
              <a:spcAft>
                <a:spcPts val="1269"/>
              </a:spcAft>
              <a:buClr>
                <a:schemeClr val="dk1"/>
              </a:buClr>
              <a:buNone/>
            </a:pPr>
            <a:endParaRPr sz="1200" b="1"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a:extLst>
              <a:ext uri="{FF2B5EF4-FFF2-40B4-BE49-F238E27FC236}">
                <a16:creationId xmlns:a16="http://schemas.microsoft.com/office/drawing/2014/main" id="{7A5AA8E6-CCB7-5350-E3C8-7087DF72A184}"/>
              </a:ext>
            </a:extLst>
          </p:cNvPr>
          <p:cNvSpPr>
            <a:spLocks noGrp="1" noRot="1" noChangeAspect="1"/>
          </p:cNvSpPr>
          <p:nvPr>
            <p:ph type="sldImg" idx="3"/>
          </p:nvPr>
        </p:nvSpPr>
        <p:spPr>
          <a:xfrm>
            <a:off x="557213" y="776288"/>
            <a:ext cx="5900737" cy="3319462"/>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86615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4"/>
        <p:cNvGrpSpPr/>
        <p:nvPr/>
      </p:nvGrpSpPr>
      <p:grpSpPr>
        <a:xfrm>
          <a:off x="0" y="0"/>
          <a:ext cx="0" cy="0"/>
          <a:chOff x="0" y="0"/>
          <a:chExt cx="0" cy="0"/>
        </a:xfrm>
      </p:grpSpPr>
      <p:sp>
        <p:nvSpPr>
          <p:cNvPr id="1015" name="Google Shape;1015;g3e7c4376522_0_50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16" name="Google Shape;1016;g3e7c4376522_0_503: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indent="0">
              <a:buClr>
                <a:schemeClr val="dk1"/>
              </a:buClr>
              <a:buNone/>
            </a:pP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TARGET OUTCOMES</a:t>
            </a: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Time: </a:t>
            </a:r>
            <a:r>
              <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6 minutes</a:t>
            </a: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Purpose: </a:t>
            </a:r>
            <a:r>
              <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To establish clear learning objectives for the final day of Social Services Assistants training</a:t>
            </a:r>
            <a:endPar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lang="en"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Say:</a:t>
            </a:r>
            <a:endParaRPr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By the end of Day 3, participants will be able to:</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Use a strengths-based coaching approach when working with parents and caregivers.</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Recognize everyday opportunities to encourage and reinforce positive parenting.</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Model appropriate interactions while maintaining professional boundaries.</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Coach parents through common family time situations without taking over.</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Document meaningful observations of parent-child interactions.</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Apply these skills during simulated family time scenarios.</a:t>
            </a:r>
          </a:p>
          <a:p>
            <a:pPr marL="0" indent="0">
              <a:buClr>
                <a:schemeClr val="dk1"/>
              </a:buClr>
              <a:buNone/>
            </a:pPr>
            <a:endParaRPr sz="1200"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Facilitator Question:</a:t>
            </a:r>
          </a:p>
          <a:p>
            <a:pPr marL="171425" indent="-171425">
              <a:buClr>
                <a:schemeClr val="dk1"/>
              </a:buClr>
            </a:pPr>
            <a:r>
              <a:rPr lang="en-US"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Think about the last time someone coached or encouraged you instead of correcting you. How did that affect your confidence, and how might that same approach impact a parent during family time?</a:t>
            </a:r>
          </a:p>
          <a:p>
            <a:pPr marL="0" indent="0">
              <a:buClr>
                <a:schemeClr val="dk1"/>
              </a:buClr>
              <a:buNone/>
            </a:pPr>
            <a:endPar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Facilitator Answer: </a:t>
            </a:r>
            <a:r>
              <a:rPr lang="en-US" sz="1200"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(Responses may vary)</a:t>
            </a:r>
            <a:endPar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Say:</a:t>
            </a:r>
          </a:p>
          <a:p>
            <a:pPr marL="0" indent="0">
              <a:buClr>
                <a:schemeClr val="dk1"/>
              </a:buClr>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Today, you will learn and practice skills during realistic family time scenarios that will help you be better prepared to support families, build parental confidence, and promote healthy parent-child relationships. </a:t>
            </a:r>
            <a:endParaRPr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sz="1200" b="1" dirty="0">
              <a:solidFill>
                <a:schemeClr val="dk1"/>
              </a:solidFill>
              <a:latin typeface="Calibri" panose="020F0502020204030204" pitchFamily="34" charset="0"/>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2">
          <a:extLst>
            <a:ext uri="{FF2B5EF4-FFF2-40B4-BE49-F238E27FC236}">
              <a16:creationId xmlns:a16="http://schemas.microsoft.com/office/drawing/2014/main" id="{06BE0892-1B66-3CA5-0B21-CFE482F368E4}"/>
            </a:ext>
          </a:extLst>
        </p:cNvPr>
        <p:cNvGrpSpPr/>
        <p:nvPr/>
      </p:nvGrpSpPr>
      <p:grpSpPr>
        <a:xfrm>
          <a:off x="0" y="0"/>
          <a:ext cx="0" cy="0"/>
          <a:chOff x="0" y="0"/>
          <a:chExt cx="0" cy="0"/>
        </a:xfrm>
      </p:grpSpPr>
      <p:sp>
        <p:nvSpPr>
          <p:cNvPr id="1003" name="Google Shape;1003;g3e7c4376522_0_307:notes">
            <a:extLst>
              <a:ext uri="{FF2B5EF4-FFF2-40B4-BE49-F238E27FC236}">
                <a16:creationId xmlns:a16="http://schemas.microsoft.com/office/drawing/2014/main" id="{B846E47E-1D8B-75DB-D9CC-4CFA39966AF4}"/>
              </a:ext>
            </a:extLst>
          </p:cNvPr>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lnSpc>
                <a:spcPct val="115833"/>
              </a:lnSpc>
              <a:spcBef>
                <a:spcPts val="1480"/>
              </a:spcBef>
              <a:buClr>
                <a:schemeClr val="dk1"/>
              </a:buClr>
              <a:buNone/>
            </a:pPr>
            <a:r>
              <a:rPr lang="en-US" sz="1200" b="1" dirty="0">
                <a:solidFill>
                  <a:schemeClr val="dk1"/>
                </a:solidFill>
                <a:latin typeface="Calibri" panose="020F0502020204030204" pitchFamily="34" charset="0"/>
                <a:ea typeface="Calibri"/>
                <a:cs typeface="Calibri"/>
                <a:sym typeface="Calibri"/>
              </a:rPr>
              <a:t>MORE THAN SUPERVISION: THE SOCIAL SERVICES ASSISTANT’S ROLE IN STRENGTHENING FAMILIES</a:t>
            </a:r>
          </a:p>
          <a:p>
            <a:pPr marL="0" indent="0">
              <a:lnSpc>
                <a:spcPct val="115833"/>
              </a:lnSpc>
              <a:spcBef>
                <a:spcPts val="1480"/>
              </a:spcBef>
              <a:buClr>
                <a:schemeClr val="dk1"/>
              </a:buClr>
              <a:buNone/>
            </a:pPr>
            <a:endParaRPr sz="1200" b="1" dirty="0">
              <a:solidFill>
                <a:schemeClr val="dk1"/>
              </a:solidFill>
              <a:latin typeface="Calibri" panose="020F0502020204030204" pitchFamily="34" charset="0"/>
              <a:ea typeface="Calibri"/>
              <a:cs typeface="Calibri"/>
              <a:sym typeface="Calibri"/>
            </a:endParaRPr>
          </a:p>
          <a:p>
            <a:pPr marL="0">
              <a:lnSpc>
                <a:spcPct val="115000"/>
              </a:lnSpc>
              <a:spcBef>
                <a:spcPts val="1269"/>
              </a:spcBef>
              <a:spcAft>
                <a:spcPts val="1269"/>
              </a:spcAft>
              <a:buNone/>
            </a:pPr>
            <a:r>
              <a:rPr lang="en-US" sz="1200" b="1" i="1" dirty="0">
                <a:latin typeface="Calibri" panose="020F0502020204030204" pitchFamily="34" charset="0"/>
                <a:ea typeface="Calibri" panose="020F0502020204030204" pitchFamily="34" charset="0"/>
                <a:cs typeface="Aptos" panose="020B0004020202020204" pitchFamily="34" charset="0"/>
              </a:rPr>
              <a:t> </a:t>
            </a:r>
          </a:p>
          <a:p>
            <a:pPr marL="0">
              <a:lnSpc>
                <a:spcPct val="115000"/>
              </a:lnSpc>
              <a:spcBef>
                <a:spcPts val="1269"/>
              </a:spcBef>
              <a:spcAft>
                <a:spcPts val="1269"/>
              </a:spcAft>
              <a:buNone/>
            </a:pPr>
            <a:endParaRPr lang="en-US" sz="1200" b="1" i="1" dirty="0">
              <a:latin typeface="Calibri" panose="020F0502020204030204" pitchFamily="34" charset="0"/>
              <a:ea typeface="Calibri" panose="020F0502020204030204" pitchFamily="34" charset="0"/>
              <a:cs typeface="Aptos" panose="020B0004020202020204" pitchFamily="34" charset="0"/>
            </a:endParaRPr>
          </a:p>
        </p:txBody>
      </p:sp>
      <p:sp>
        <p:nvSpPr>
          <p:cNvPr id="1006" name="Google Shape;1006;g3e7c4376522_0_307:notes">
            <a:extLst>
              <a:ext uri="{FF2B5EF4-FFF2-40B4-BE49-F238E27FC236}">
                <a16:creationId xmlns:a16="http://schemas.microsoft.com/office/drawing/2014/main" id="{7D9D2FC9-201E-B53B-171E-640DE430E87F}"/>
              </a:ext>
            </a:extLst>
          </p:cNvPr>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07639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6"/>
        <p:cNvGrpSpPr/>
        <p:nvPr/>
      </p:nvGrpSpPr>
      <p:grpSpPr>
        <a:xfrm>
          <a:off x="0" y="0"/>
          <a:ext cx="0" cy="0"/>
          <a:chOff x="0" y="0"/>
          <a:chExt cx="0" cy="0"/>
        </a:xfrm>
      </p:grpSpPr>
      <p:sp>
        <p:nvSpPr>
          <p:cNvPr id="1047" name="Google Shape;1047;g3f27eafa0d3_0_10:notes"/>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buClr>
                <a:schemeClr val="dk1"/>
              </a:buClr>
              <a:buNone/>
            </a:pPr>
            <a:r>
              <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EVERY INTERACTION IS AN OPPORTUNITY TO STRENGTHEN A FAMILY</a:t>
            </a:r>
            <a:endParaRPr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defTabSz="966245">
              <a:buNone/>
              <a:defRPr/>
            </a:pPr>
            <a:endParaRPr lang="en-US" sz="1200" b="1" dirty="0">
              <a:latin typeface="Calibri" panose="020F0502020204030204" pitchFamily="34" charset="0"/>
              <a:ea typeface="Calibri" panose="020F0502020204030204" pitchFamily="34" charset="0"/>
              <a:cs typeface="Calibri" panose="020F0502020204030204" pitchFamily="34" charset="0"/>
              <a:sym typeface="Calibri"/>
            </a:endParaRPr>
          </a:p>
          <a:p>
            <a:pPr marL="0" indent="0" defTabSz="966245">
              <a:buNone/>
              <a:defRPr/>
            </a:pPr>
            <a:r>
              <a:rPr lang="en-US" sz="1200" b="1" dirty="0">
                <a:latin typeface="Calibri" panose="020F0502020204030204" pitchFamily="34" charset="0"/>
                <a:ea typeface="Calibri" panose="020F0502020204030204" pitchFamily="34" charset="0"/>
                <a:cs typeface="Calibri" panose="020F0502020204030204" pitchFamily="34" charset="0"/>
                <a:sym typeface="Calibri"/>
              </a:rPr>
              <a:t>Time: </a:t>
            </a:r>
            <a:r>
              <a:rPr lang="en-US" sz="1200" dirty="0">
                <a:latin typeface="Calibri" panose="020F0502020204030204" pitchFamily="34" charset="0"/>
                <a:ea typeface="Calibri" panose="020F0502020204030204" pitchFamily="34" charset="0"/>
                <a:cs typeface="Calibri" panose="020F0502020204030204" pitchFamily="34" charset="0"/>
                <a:sym typeface="Calibri"/>
              </a:rPr>
              <a:t>3 minutes</a:t>
            </a:r>
          </a:p>
          <a:p>
            <a:pPr marL="0" indent="0" defTabSz="966245">
              <a:buNone/>
              <a:defRPr/>
            </a:pPr>
            <a:r>
              <a:rPr lang="en-US" sz="1200" b="1" dirty="0">
                <a:latin typeface="Calibri" panose="020F0502020204030204" pitchFamily="34" charset="0"/>
                <a:ea typeface="Calibri" panose="020F0502020204030204" pitchFamily="34" charset="0"/>
                <a:cs typeface="Calibri" panose="020F0502020204030204" pitchFamily="34" charset="0"/>
                <a:sym typeface="Calibri"/>
              </a:rPr>
              <a:t>Purpose: </a:t>
            </a:r>
            <a:r>
              <a:rPr lang="en-US" sz="1200" dirty="0">
                <a:latin typeface="Calibri" panose="020F0502020204030204" pitchFamily="34" charset="0"/>
                <a:ea typeface="Calibri" panose="020F0502020204030204" pitchFamily="34" charset="0"/>
                <a:cs typeface="Calibri" panose="020F0502020204030204" pitchFamily="34" charset="0"/>
              </a:rPr>
              <a:t>To describe how the Social Services Assistant role contributes to strengthening families, explain why encouragement and relationship-building are essential to successful family time, and to recognize that every interaction presents an opportunity to support positive parenting</a:t>
            </a: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0" indent="-315372" defTabSz="966245">
              <a:buNone/>
              <a:defRPr/>
            </a:pP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indent="-315372" defTabSz="966245">
              <a:buNone/>
              <a:defRPr/>
            </a:pPr>
            <a:r>
              <a:rPr lang="en-US" sz="1200" b="1" i="1" dirty="0">
                <a:latin typeface="Calibri" panose="020F0502020204030204" pitchFamily="34" charset="0"/>
                <a:ea typeface="Calibri" panose="020F0502020204030204" pitchFamily="34" charset="0"/>
                <a:cs typeface="Calibri" panose="020F0502020204030204" pitchFamily="34" charset="0"/>
              </a:rPr>
              <a:t>Say: </a:t>
            </a:r>
          </a:p>
          <a:p>
            <a:pPr marL="0" indent="0">
              <a:buSzPts val="1400"/>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Every interaction is an opportunity to strengthen a family. In your role as a Social Services Assistant, you help families by:</a:t>
            </a:r>
          </a:p>
          <a:p>
            <a:pPr marL="0" lvl="1" indent="-181173">
              <a:buSzPts val="1400"/>
              <a:buFont typeface="Arial" panose="020B0604020202020204" pitchFamily="34" charset="0"/>
              <a:buChar char="•"/>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Building trusting relationships.</a:t>
            </a:r>
          </a:p>
          <a:p>
            <a:pPr marL="0" lvl="1" indent="-181173">
              <a:buSzPts val="1400"/>
              <a:buFont typeface="Arial" panose="020B0604020202020204" pitchFamily="34" charset="0"/>
              <a:buChar char="•"/>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Recognizing and reinforcing parent strengths.</a:t>
            </a:r>
          </a:p>
          <a:p>
            <a:pPr marL="0" lvl="1" indent="-181173">
              <a:buSzPts val="1400"/>
              <a:buFont typeface="Arial" panose="020B0604020202020204" pitchFamily="34" charset="0"/>
              <a:buChar char="•"/>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Modeling positive interactions.</a:t>
            </a:r>
          </a:p>
          <a:p>
            <a:pPr marL="0" lvl="1" indent="-181173">
              <a:buSzPts val="1400"/>
              <a:buFont typeface="Arial" panose="020B0604020202020204" pitchFamily="34" charset="0"/>
              <a:buChar char="•"/>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Encouraging growth through everyday moments.</a:t>
            </a:r>
          </a:p>
          <a:p>
            <a:pPr marL="0" lvl="1" indent="-181173">
              <a:buSzPts val="1400"/>
              <a:buFont typeface="Arial" panose="020B0604020202020204" pitchFamily="34" charset="0"/>
              <a:buChar char="•"/>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Supporting safe, healthy parent-child relationships.</a:t>
            </a:r>
          </a:p>
          <a:p>
            <a:pPr marL="0" indent="0">
              <a:buSzPts val="1400"/>
              <a:buNone/>
            </a:pPr>
            <a:endPar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400"/>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Our goal is not to parent for families. Our goal is to help parents become more confident and successful with their own children.</a:t>
            </a:r>
          </a:p>
          <a:p>
            <a:pPr marL="0" indent="0">
              <a:buSzPts val="1400"/>
              <a:buNone/>
            </a:pPr>
            <a:endPar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315372" defTabSz="966245">
              <a:buNone/>
              <a:defRPr/>
            </a:pPr>
            <a:r>
              <a:rPr lang="en-US" sz="1200" b="1" dirty="0">
                <a:latin typeface="Calibri" panose="020F0502020204030204" pitchFamily="34" charset="0"/>
                <a:ea typeface="Calibri" panose="020F0502020204030204" pitchFamily="34" charset="0"/>
                <a:cs typeface="Calibri" panose="020F0502020204030204" pitchFamily="34" charset="0"/>
              </a:rPr>
              <a:t>Paraphrase</a:t>
            </a:r>
            <a:r>
              <a:rPr lang="en-US" sz="1200" b="1" i="1" dirty="0">
                <a:latin typeface="Calibri" panose="020F0502020204030204" pitchFamily="34" charset="0"/>
                <a:ea typeface="Calibri" panose="020F0502020204030204" pitchFamily="34" charset="0"/>
                <a:cs typeface="Calibri" panose="020F0502020204030204" pitchFamily="34" charset="0"/>
              </a:rPr>
              <a:t>:</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Over the last two days, we’ve spent time understanding children, families, trauma, child development, and communication. Today, we’re shifting our focus. We’re going to talk about how Social Services Assistants actively help strengthen families.</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 </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Many people assume this job is primarily about transporting children or supervising family time. Those responsibilities are important, but they are only part of the role. The real value of a Social Services Assistant is the opportunity to spend time with children and parents during everyday moments. Moments where trust can be built, confidence can grow, and positive interactions can be encouraged.</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 </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Think about your own life for a moment. Most of us have learned something new because someone believed in us, encouraged us, and gave us the confidence to keep trying, not because they constantly pointed out our mistakes. Parents involved with DCFS are often under tremendous stress. They may feel judged, embarrassed, or discouraged. Many already believe they have failed.</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 </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As a Social Services Assistant, you have the opportunity to change that experience. That doesn’t mean ignoring safety concerns or pretending everything is okay. It means intentionally looking for opportunities to recognize strengths, encourage progress, and help parents build confidence. Throughout today, we’ll focus on practical ways to do exactly that.</a:t>
            </a:r>
          </a:p>
          <a:p>
            <a:pPr marL="0" indent="-315372" defTabSz="966245">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Read the four questions below. </a:t>
            </a: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indent="-315372" defTabSz="966245">
              <a:defRPr/>
            </a:pPr>
            <a:r>
              <a:rPr lang="en-US" sz="1200" dirty="0">
                <a:latin typeface="Calibri" panose="020F0502020204030204" pitchFamily="34" charset="0"/>
                <a:ea typeface="Calibri" panose="020F0502020204030204" pitchFamily="34" charset="0"/>
                <a:cs typeface="Calibri" panose="020F0502020204030204" pitchFamily="34" charset="0"/>
              </a:rPr>
              <a:t>What parent strengths did you notice?</a:t>
            </a:r>
          </a:p>
          <a:p>
            <a:pPr marL="0" indent="-315372" defTabSz="966245">
              <a:defRPr/>
            </a:pPr>
            <a:r>
              <a:rPr lang="en-US" sz="1200" dirty="0">
                <a:latin typeface="Calibri" panose="020F0502020204030204" pitchFamily="34" charset="0"/>
                <a:ea typeface="Calibri" panose="020F0502020204030204" pitchFamily="34" charset="0"/>
                <a:cs typeface="Calibri" panose="020F0502020204030204" pitchFamily="34" charset="0"/>
              </a:rPr>
              <a:t>What coaching opportunity did you see?</a:t>
            </a:r>
          </a:p>
          <a:p>
            <a:pPr marL="0" indent="-315372" defTabSz="966245">
              <a:defRPr/>
            </a:pPr>
            <a:r>
              <a:rPr lang="en-US" sz="1200" dirty="0">
                <a:latin typeface="Calibri" panose="020F0502020204030204" pitchFamily="34" charset="0"/>
                <a:ea typeface="Calibri" panose="020F0502020204030204" pitchFamily="34" charset="0"/>
                <a:cs typeface="Calibri" panose="020F0502020204030204" pitchFamily="34" charset="0"/>
              </a:rPr>
              <a:t>How could you encourage that parent?</a:t>
            </a:r>
          </a:p>
          <a:p>
            <a:pPr marL="0" indent="-315372" defTabSz="966245">
              <a:defRPr/>
            </a:pPr>
            <a:r>
              <a:rPr lang="en-US" sz="1200" dirty="0">
                <a:latin typeface="Calibri" panose="020F0502020204030204" pitchFamily="34" charset="0"/>
                <a:ea typeface="Calibri" panose="020F0502020204030204" pitchFamily="34" charset="0"/>
                <a:cs typeface="Calibri" panose="020F0502020204030204" pitchFamily="34" charset="0"/>
              </a:rPr>
              <a:t>How would you document what you observed?</a:t>
            </a:r>
          </a:p>
          <a:p>
            <a:pPr marL="0" indent="0" defTabSz="966245">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defTabSz="966245">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defTabSz="966245">
              <a:buNone/>
              <a:defRPr/>
            </a:pPr>
            <a:r>
              <a:rPr lang="en-US" sz="1200" b="1" i="1" dirty="0">
                <a:latin typeface="Calibri" panose="020F0502020204030204" pitchFamily="34" charset="0"/>
                <a:ea typeface="Calibri" panose="020F0502020204030204" pitchFamily="34" charset="0"/>
                <a:cs typeface="Calibri" panose="020F0502020204030204" pitchFamily="34" charset="0"/>
              </a:rPr>
              <a:t>Say:</a:t>
            </a:r>
          </a:p>
          <a:p>
            <a:pPr marL="0" indent="0" defTabSz="966245">
              <a:buNone/>
              <a:defRPr/>
            </a:pPr>
            <a:r>
              <a:rPr lang="en-US" sz="1200" b="1" i="1" dirty="0">
                <a:latin typeface="Calibri" panose="020F0502020204030204" pitchFamily="34" charset="0"/>
                <a:ea typeface="Calibri" panose="020F0502020204030204" pitchFamily="34" charset="0"/>
                <a:cs typeface="Calibri" panose="020F0502020204030204" pitchFamily="34" charset="0"/>
              </a:rPr>
              <a:t>Keep these questions in mind, as they will serve as the framework for every discussion, activity, and simulation.</a:t>
            </a:r>
          </a:p>
          <a:p>
            <a:pPr marL="0" indent="0" defTabSz="966245">
              <a:buNone/>
              <a:defRPr/>
            </a:pP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indent="-315372" defTabSz="966245">
              <a:buNone/>
              <a:defRPr/>
            </a:pPr>
            <a:r>
              <a:rPr lang="en-US" sz="1200" b="1" i="1" dirty="0">
                <a:latin typeface="Calibri" panose="020F0502020204030204" pitchFamily="34" charset="0"/>
                <a:ea typeface="Calibri" panose="020F0502020204030204" pitchFamily="34" charset="0"/>
                <a:cs typeface="Calibri" panose="020F0502020204030204" pitchFamily="34" charset="0"/>
              </a:rPr>
              <a:t>Every interaction we have with families has the potential to influence, encourage, and strengthen them. Before we think about how we can coach others, let's take a moment to reflect on our own experiences. As you complete the next activity, consider how those same coaching behaviors can shape the way you support children, parents, and caregivers during your interactions with families.</a:t>
            </a:r>
          </a:p>
          <a:p>
            <a:pPr marL="0" indent="0">
              <a:buSzPts val="1400"/>
              <a:buNone/>
            </a:pPr>
            <a:endParaRPr sz="1200" b="1" dirty="0">
              <a:solidFill>
                <a:schemeClr val="dk1"/>
              </a:solidFill>
              <a:latin typeface="Calibri" panose="020F0502020204030204" pitchFamily="34" charset="0"/>
              <a:ea typeface="Calibri"/>
              <a:cs typeface="Calibri"/>
              <a:sym typeface="Calibri"/>
            </a:endParaRPr>
          </a:p>
        </p:txBody>
      </p:sp>
      <p:sp>
        <p:nvSpPr>
          <p:cNvPr id="1050" name="Google Shape;1050;g3f27eafa0d3_0_10:notes"/>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8"/>
        <p:cNvGrpSpPr/>
        <p:nvPr/>
      </p:nvGrpSpPr>
      <p:grpSpPr>
        <a:xfrm>
          <a:off x="0" y="0"/>
          <a:ext cx="0" cy="0"/>
          <a:chOff x="0" y="0"/>
          <a:chExt cx="0" cy="0"/>
        </a:xfrm>
      </p:grpSpPr>
      <p:sp>
        <p:nvSpPr>
          <p:cNvPr id="1039" name="Google Shape;1039;g3e7c4376522_0_1101:notes"/>
          <p:cNvSpPr>
            <a:spLocks noGrp="1" noRot="1" noChangeAspect="1"/>
          </p:cNvSpPr>
          <p:nvPr>
            <p:ph type="sldImg" idx="2"/>
          </p:nvPr>
        </p:nvSpPr>
        <p:spPr>
          <a:xfrm>
            <a:off x="484188" y="731838"/>
            <a:ext cx="6507162"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40" name="Google Shape;1040;g3e7c4376522_0_1101:notes"/>
          <p:cNvSpPr txBox="1">
            <a:spLocks noGrp="1"/>
          </p:cNvSpPr>
          <p:nvPr>
            <p:ph type="body" idx="1"/>
          </p:nvPr>
        </p:nvSpPr>
        <p:spPr>
          <a:xfrm>
            <a:off x="747779" y="4636583"/>
            <a:ext cx="5982400" cy="4392675"/>
          </a:xfrm>
          <a:prstGeom prst="rect">
            <a:avLst/>
          </a:prstGeom>
          <a:noFill/>
          <a:ln>
            <a:noFill/>
          </a:ln>
        </p:spPr>
        <p:txBody>
          <a:bodyPr spcFirstLastPara="1" wrap="square" lIns="98299" tIns="98299" rIns="98299" bIns="98299" anchor="t" anchorCtr="0">
            <a:noAutofit/>
          </a:bodyPr>
          <a:lstStyle/>
          <a:p>
            <a:pPr marL="0">
              <a:buNone/>
            </a:pPr>
            <a:r>
              <a:rPr lang="en-US" sz="1200" b="1" dirty="0">
                <a:latin typeface="Calibri" panose="020F0502020204030204" pitchFamily="34" charset="0"/>
              </a:rPr>
              <a:t>ACTIVITY: WHO HELPED YOU GROW</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recognize the impact of strengths-based coaching by reflecting on their own experiences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0" lvl="1" indent="-171425" fontAlgn="base">
              <a:buFont typeface="Arial" panose="020B0604020202020204" pitchFamily="34" charset="0"/>
              <a:buChar char="•"/>
            </a:pPr>
            <a:r>
              <a:rPr lang="en-US" sz="1200" dirty="0">
                <a:latin typeface="Calibri" panose="020F0502020204030204" pitchFamily="34" charset="0"/>
              </a:rPr>
              <a:t>Have participants think about someone who helped them become better at something - a teacher, coach, supervisor, parent, family member, or friend.</a:t>
            </a:r>
          </a:p>
          <a:p>
            <a:pPr marL="0" lvl="3" indent="-171425" fontAlgn="base">
              <a:buFont typeface="Arial" panose="020B0604020202020204" pitchFamily="34" charset="0"/>
              <a:buChar char="•"/>
            </a:pPr>
            <a:r>
              <a:rPr lang="en-US" sz="1200" dirty="0">
                <a:latin typeface="Calibri" panose="020F0502020204030204" pitchFamily="34" charset="0"/>
              </a:rPr>
              <a:t>What did they do that helped you grow?</a:t>
            </a:r>
          </a:p>
          <a:p>
            <a:pPr marL="0" lvl="3" indent="-171425" fontAlgn="base">
              <a:buFont typeface="Arial" panose="020B0604020202020204" pitchFamily="34" charset="0"/>
              <a:buChar char="•"/>
            </a:pPr>
            <a:r>
              <a:rPr lang="en-US" sz="1200" dirty="0">
                <a:latin typeface="Calibri" panose="020F0502020204030204" pitchFamily="34" charset="0"/>
              </a:rPr>
              <a:t>What did they do to make a difference?</a:t>
            </a:r>
          </a:p>
          <a:p>
            <a:pPr marL="0" lvl="1" indent="-171425" fontAlgn="base">
              <a:buFont typeface="Arial" panose="020B0604020202020204" pitchFamily="34" charset="0"/>
              <a:buChar char="•"/>
            </a:pPr>
            <a:r>
              <a:rPr lang="en-US" sz="1200" dirty="0">
                <a:latin typeface="Calibri" panose="020F0502020204030204" pitchFamily="34" charset="0"/>
              </a:rPr>
              <a:t>Allow participants two minutes to think individually.</a:t>
            </a:r>
          </a:p>
          <a:p>
            <a:pPr marL="0" lvl="1" indent="-171425" fontAlgn="base">
              <a:buFont typeface="Arial" panose="020B0604020202020204" pitchFamily="34" charset="0"/>
              <a:buChar char="•"/>
            </a:pPr>
            <a:r>
              <a:rPr lang="en-US" sz="1200" dirty="0">
                <a:latin typeface="Calibri" panose="020F0502020204030204" pitchFamily="34" charset="0"/>
              </a:rPr>
              <a:t>Then have them discuss at their tables.</a:t>
            </a:r>
          </a:p>
          <a:p>
            <a:pPr marL="0" lvl="1" indent="-171425" fontAlgn="base">
              <a:buFont typeface="Arial" panose="020B0604020202020204" pitchFamily="34" charset="0"/>
              <a:buChar char="•"/>
            </a:pPr>
            <a:r>
              <a:rPr lang="en-US" sz="1200" dirty="0">
                <a:latin typeface="Calibri" panose="020F0502020204030204" pitchFamily="34" charset="0"/>
              </a:rPr>
              <a:t>Record responses on a flip chart.</a:t>
            </a:r>
          </a:p>
          <a:p>
            <a:pPr marL="0" lvl="1" indent="-171425" fontAlgn="base">
              <a:buFont typeface="Arial" panose="020B0604020202020204" pitchFamily="34" charset="0"/>
              <a:buChar char="•"/>
            </a:pPr>
            <a:r>
              <a:rPr lang="en-US" sz="1200" dirty="0">
                <a:latin typeface="Calibri" panose="020F0502020204030204" pitchFamily="34" charset="0"/>
              </a:rPr>
              <a:t>Expected responses:</a:t>
            </a:r>
          </a:p>
          <a:p>
            <a:pPr marL="0" lvl="3" indent="-171425" fontAlgn="base">
              <a:buFont typeface="Arial" panose="020B0604020202020204" pitchFamily="34" charset="0"/>
              <a:buChar char="•"/>
            </a:pPr>
            <a:r>
              <a:rPr lang="en-US" sz="1200" dirty="0">
                <a:latin typeface="Calibri" panose="020F0502020204030204" pitchFamily="34" charset="0"/>
              </a:rPr>
              <a:t>Encouraged me.</a:t>
            </a:r>
          </a:p>
          <a:p>
            <a:pPr marL="0" lvl="3" indent="-171425" fontAlgn="base">
              <a:buFont typeface="Arial" panose="020B0604020202020204" pitchFamily="34" charset="0"/>
              <a:buChar char="•"/>
            </a:pPr>
            <a:r>
              <a:rPr lang="en-US" sz="1200" dirty="0">
                <a:latin typeface="Calibri" panose="020F0502020204030204" pitchFamily="34" charset="0"/>
              </a:rPr>
              <a:t>Believed in me.</a:t>
            </a:r>
          </a:p>
          <a:p>
            <a:pPr marL="0" lvl="3" indent="-171425" fontAlgn="base">
              <a:buFont typeface="Arial" panose="020B0604020202020204" pitchFamily="34" charset="0"/>
              <a:buChar char="•"/>
            </a:pPr>
            <a:r>
              <a:rPr lang="en-US" sz="1200" dirty="0">
                <a:latin typeface="Calibri" panose="020F0502020204030204" pitchFamily="34" charset="0"/>
              </a:rPr>
              <a:t>Was patient.</a:t>
            </a:r>
          </a:p>
          <a:p>
            <a:pPr marL="0" lvl="3" indent="-171425" fontAlgn="base">
              <a:buFont typeface="Arial" panose="020B0604020202020204" pitchFamily="34" charset="0"/>
              <a:buChar char="•"/>
            </a:pPr>
            <a:r>
              <a:rPr lang="en-US" sz="1200" dirty="0">
                <a:latin typeface="Calibri" panose="020F0502020204030204" pitchFamily="34" charset="0"/>
              </a:rPr>
              <a:t>Gave me feedback respectfully.</a:t>
            </a:r>
          </a:p>
          <a:p>
            <a:pPr marL="0" lvl="3" indent="-171425" fontAlgn="base">
              <a:buFont typeface="Arial" panose="020B0604020202020204" pitchFamily="34" charset="0"/>
              <a:buChar char="•"/>
            </a:pPr>
            <a:r>
              <a:rPr lang="en-US" sz="1200" dirty="0">
                <a:latin typeface="Calibri" panose="020F0502020204030204" pitchFamily="34" charset="0"/>
              </a:rPr>
              <a:t>Showed me instead of taking over.</a:t>
            </a:r>
          </a:p>
          <a:p>
            <a:pPr marL="0" lvl="3" indent="-171425" fontAlgn="base">
              <a:buFont typeface="Arial" panose="020B0604020202020204" pitchFamily="34" charset="0"/>
              <a:buChar char="•"/>
            </a:pPr>
            <a:r>
              <a:rPr lang="en-US" sz="1200" dirty="0">
                <a:latin typeface="Calibri" panose="020F0502020204030204" pitchFamily="34" charset="0"/>
              </a:rPr>
              <a:t>Celebrated progress.</a:t>
            </a:r>
          </a:p>
          <a:p>
            <a:pPr marL="0" lvl="3" indent="-171425" fontAlgn="base">
              <a:buFont typeface="Arial" panose="020B0604020202020204" pitchFamily="34" charset="0"/>
              <a:buChar char="•"/>
            </a:pPr>
            <a:r>
              <a:rPr lang="en-US" sz="1200" dirty="0">
                <a:latin typeface="Calibri" panose="020F0502020204030204" pitchFamily="34" charset="0"/>
              </a:rPr>
              <a:t>Didn’t give up on me.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0" lvl="1" indent="-171425" fontAlgn="base">
              <a:buFont typeface="Arial" panose="020B0604020202020204" pitchFamily="34" charset="0"/>
              <a:buChar char="•"/>
            </a:pPr>
            <a:r>
              <a:rPr lang="en-US" sz="1200" dirty="0">
                <a:latin typeface="Calibri" panose="020F0502020204030204" pitchFamily="34" charset="0"/>
              </a:rPr>
              <a:t>How did that person’s approach affect your willingness to keep learning?</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Those same principles help parents learn new skills. Lasting change rarely happens because someone feels embarrassed or criticized. It happens because someone believes change is possible and provides support</a:t>
            </a:r>
          </a:p>
          <a:p>
            <a:pPr marL="0">
              <a:buNone/>
            </a:pPr>
            <a:r>
              <a:rPr lang="en-US" sz="1200" b="1" i="1" dirty="0">
                <a:latin typeface="Calibri" panose="020F0502020204030204" pitchFamily="34" charset="0"/>
              </a:rPr>
              <a:t>along the way. That’s the mindset we’re building today.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If every interaction is an opportunity, the next question becomes: How do we recognize those opportunities? Let’s look at where coaching naturally happens during everyday interactions with families.</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171425" fontAlgn="base">
              <a:buFont typeface="Arial" panose="020B0604020202020204" pitchFamily="34" charset="0"/>
              <a:buChar char="•"/>
            </a:pPr>
            <a:r>
              <a:rPr lang="en-US" sz="1200" dirty="0">
                <a:latin typeface="Calibri" panose="020F0502020204030204" pitchFamily="34" charset="0"/>
              </a:rPr>
              <a:t>Social Services Assistants do more than supervise family time.</a:t>
            </a:r>
          </a:p>
          <a:p>
            <a:pPr marL="0" lvl="1" indent="-171425" fontAlgn="base">
              <a:buFont typeface="Arial" panose="020B0604020202020204" pitchFamily="34" charset="0"/>
              <a:buChar char="•"/>
            </a:pPr>
            <a:r>
              <a:rPr lang="en-US" sz="1200" dirty="0">
                <a:latin typeface="Calibri" panose="020F0502020204030204" pitchFamily="34" charset="0"/>
              </a:rPr>
              <a:t>Every interaction can strengthen or weaken a family’s confidence.</a:t>
            </a:r>
          </a:p>
          <a:p>
            <a:pPr marL="0" lvl="1" indent="-171425" fontAlgn="base">
              <a:buFont typeface="Arial" panose="020B0604020202020204" pitchFamily="34" charset="0"/>
              <a:buChar char="•"/>
            </a:pPr>
            <a:r>
              <a:rPr lang="en-US" sz="1200" dirty="0">
                <a:latin typeface="Calibri" panose="020F0502020204030204" pitchFamily="34" charset="0"/>
              </a:rPr>
              <a:t>Parents learn best in supportive relationships.</a:t>
            </a:r>
          </a:p>
          <a:p>
            <a:pPr marL="0" lvl="1" indent="-171425" fontAlgn="base">
              <a:buFont typeface="Arial" panose="020B0604020202020204" pitchFamily="34" charset="0"/>
              <a:buChar char="•"/>
            </a:pPr>
            <a:r>
              <a:rPr lang="en-US" sz="1200" dirty="0">
                <a:latin typeface="Calibri" panose="020F0502020204030204" pitchFamily="34" charset="0"/>
              </a:rPr>
              <a:t>Encouragement builds confidence.</a:t>
            </a:r>
          </a:p>
          <a:p>
            <a:pPr marL="0" lvl="1" indent="-171425" fontAlgn="base">
              <a:buFont typeface="Arial" panose="020B0604020202020204" pitchFamily="34" charset="0"/>
              <a:buChar char="•"/>
            </a:pPr>
            <a:r>
              <a:rPr lang="en-US" sz="1200" dirty="0">
                <a:latin typeface="Calibri" panose="020F0502020204030204" pitchFamily="34" charset="0"/>
              </a:rPr>
              <a:t>Small coaching moments can lead to meaningful change over time.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6">
          <a:extLst>
            <a:ext uri="{FF2B5EF4-FFF2-40B4-BE49-F238E27FC236}">
              <a16:creationId xmlns:a16="http://schemas.microsoft.com/office/drawing/2014/main" id="{5B244890-05A2-99C9-7BED-C3628E4E8F55}"/>
            </a:ext>
          </a:extLst>
        </p:cNvPr>
        <p:cNvGrpSpPr/>
        <p:nvPr/>
      </p:nvGrpSpPr>
      <p:grpSpPr>
        <a:xfrm>
          <a:off x="0" y="0"/>
          <a:ext cx="0" cy="0"/>
          <a:chOff x="0" y="0"/>
          <a:chExt cx="0" cy="0"/>
        </a:xfrm>
      </p:grpSpPr>
      <p:sp>
        <p:nvSpPr>
          <p:cNvPr id="1047" name="Google Shape;1047;g3f27eafa0d3_0_10:notes">
            <a:extLst>
              <a:ext uri="{FF2B5EF4-FFF2-40B4-BE49-F238E27FC236}">
                <a16:creationId xmlns:a16="http://schemas.microsoft.com/office/drawing/2014/main" id="{AEFC54DA-550C-5ECF-9D9C-C92EEE7EE55F}"/>
              </a:ext>
            </a:extLst>
          </p:cNvPr>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lnSpc>
                <a:spcPct val="142857"/>
              </a:lnSpc>
              <a:spcBef>
                <a:spcPts val="1480"/>
              </a:spcBef>
              <a:buClr>
                <a:schemeClr val="dk1"/>
              </a:buClr>
              <a:buNone/>
            </a:pPr>
            <a:r>
              <a:rPr lang="en" sz="1200" b="1" dirty="0">
                <a:solidFill>
                  <a:schemeClr val="dk1"/>
                </a:solidFill>
                <a:latin typeface="Calibri" panose="020F0502020204030204" pitchFamily="34" charset="0"/>
                <a:ea typeface="Calibri"/>
                <a:cs typeface="Calibri"/>
                <a:sym typeface="Calibri"/>
              </a:rPr>
              <a:t>FINDING COACHING OPPORTUNITIES </a:t>
            </a:r>
          </a:p>
          <a:p>
            <a:pPr marL="0" indent="0">
              <a:lnSpc>
                <a:spcPct val="142857"/>
              </a:lnSpc>
              <a:spcBef>
                <a:spcPts val="1480"/>
              </a:spcBef>
              <a:buClr>
                <a:schemeClr val="dk1"/>
              </a:buClr>
              <a:buNone/>
            </a:pPr>
            <a:endParaRPr sz="1200" b="1" dirty="0">
              <a:solidFill>
                <a:schemeClr val="dk1"/>
              </a:solidFill>
              <a:latin typeface="Calibri" panose="020F0502020204030204" pitchFamily="34" charset="0"/>
              <a:ea typeface="Calibri"/>
              <a:cs typeface="Calibri"/>
              <a:sym typeface="Calibri"/>
            </a:endParaRPr>
          </a:p>
          <a:p>
            <a:pPr marL="0" indent="0">
              <a:spcBef>
                <a:spcPts val="1269"/>
              </a:spcBef>
              <a:buSzPts val="1400"/>
              <a:buNone/>
            </a:pPr>
            <a:endParaRPr lang="en-US" sz="1200" b="1" dirty="0">
              <a:solidFill>
                <a:schemeClr val="dk1"/>
              </a:solidFill>
              <a:latin typeface="Calibri" panose="020F0502020204030204" pitchFamily="34" charset="0"/>
              <a:ea typeface="Calibri"/>
              <a:cs typeface="Calibri"/>
              <a:sym typeface="Calibri"/>
            </a:endParaRPr>
          </a:p>
          <a:p>
            <a:pPr marL="0" indent="0">
              <a:spcBef>
                <a:spcPts val="1269"/>
              </a:spcBef>
              <a:buSzPts val="1400"/>
              <a:buNone/>
            </a:pPr>
            <a:endParaRPr lang="en-US" sz="1200" b="1" dirty="0">
              <a:solidFill>
                <a:schemeClr val="dk1"/>
              </a:solidFill>
              <a:latin typeface="Calibri" panose="020F0502020204030204" pitchFamily="34" charset="0"/>
              <a:ea typeface="Calibri"/>
              <a:cs typeface="Calibri"/>
              <a:sym typeface="Calibri"/>
            </a:endParaRPr>
          </a:p>
          <a:p>
            <a:pPr marL="0" indent="0">
              <a:spcBef>
                <a:spcPts val="1269"/>
              </a:spcBef>
              <a:buSzPts val="1400"/>
              <a:buNone/>
            </a:pPr>
            <a:endParaRPr sz="1200" b="1" dirty="0">
              <a:solidFill>
                <a:schemeClr val="dk1"/>
              </a:solidFill>
              <a:latin typeface="Calibri" panose="020F0502020204030204" pitchFamily="34" charset="0"/>
              <a:ea typeface="Calibri"/>
              <a:cs typeface="Calibri"/>
              <a:sym typeface="Calibri"/>
            </a:endParaRPr>
          </a:p>
        </p:txBody>
      </p:sp>
      <p:sp>
        <p:nvSpPr>
          <p:cNvPr id="1050" name="Google Shape;1050;g3f27eafa0d3_0_10:notes">
            <a:extLst>
              <a:ext uri="{FF2B5EF4-FFF2-40B4-BE49-F238E27FC236}">
                <a16:creationId xmlns:a16="http://schemas.microsoft.com/office/drawing/2014/main" id="{48945832-99F8-342A-AC60-0D40B87621D7}"/>
              </a:ext>
            </a:extLst>
          </p:cNvPr>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46236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5"/>
        <p:cNvGrpSpPr/>
        <p:nvPr/>
      </p:nvGrpSpPr>
      <p:grpSpPr>
        <a:xfrm>
          <a:off x="0" y="0"/>
          <a:ext cx="0" cy="0"/>
          <a:chOff x="0" y="0"/>
          <a:chExt cx="0" cy="0"/>
        </a:xfrm>
      </p:grpSpPr>
      <p:sp>
        <p:nvSpPr>
          <p:cNvPr id="1026" name="Google Shape;1026;g3f27eafa0d3_0_1:notes"/>
          <p:cNvSpPr>
            <a:spLocks noGrp="1" noRot="1" noChangeAspect="1"/>
          </p:cNvSpPr>
          <p:nvPr>
            <p:ph type="sldImg" idx="2"/>
          </p:nvPr>
        </p:nvSpPr>
        <p:spPr>
          <a:xfrm>
            <a:off x="457200" y="719138"/>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27" name="Google Shape;1027;g3f27eafa0d3_0_1:notes"/>
          <p:cNvSpPr txBox="1">
            <a:spLocks noGrp="1"/>
          </p:cNvSpPr>
          <p:nvPr>
            <p:ph type="body" idx="1"/>
          </p:nvPr>
        </p:nvSpPr>
        <p:spPr>
          <a:xfrm>
            <a:off x="731520" y="4560570"/>
            <a:ext cx="5852160" cy="4320540"/>
          </a:xfrm>
          <a:prstGeom prst="rect">
            <a:avLst/>
          </a:prstGeom>
          <a:noFill/>
          <a:ln>
            <a:noFill/>
          </a:ln>
        </p:spPr>
        <p:txBody>
          <a:bodyPr spcFirstLastPara="1" wrap="square" lIns="96477" tIns="96477" rIns="96477" bIns="96477" anchor="t" anchorCtr="0">
            <a:noAutofit/>
          </a:bodyPr>
          <a:lstStyle/>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LOOKING FOR OPPORTUNITIES DURING ORDINARY MOMENTS</a:t>
            </a: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Time:</a:t>
            </a:r>
            <a:r>
              <a:rPr lang="en" sz="1200" dirty="0">
                <a:solidFill>
                  <a:schemeClr val="dk1"/>
                </a:solidFill>
                <a:latin typeface="Calibri" panose="020F0502020204030204" pitchFamily="34" charset="0"/>
                <a:ea typeface="Calibri"/>
                <a:cs typeface="Calibri"/>
                <a:sym typeface="Calibri"/>
              </a:rPr>
              <a:t> 2 minutes</a:t>
            </a:r>
            <a:br>
              <a:rPr lang="en" sz="1200" dirty="0">
                <a:solidFill>
                  <a:schemeClr val="dk1"/>
                </a:solidFill>
                <a:latin typeface="Calibri" panose="020F0502020204030204" pitchFamily="34" charset="0"/>
                <a:ea typeface="Calibri"/>
                <a:cs typeface="Calibri"/>
                <a:sym typeface="Calibri"/>
              </a:rPr>
            </a:br>
            <a:r>
              <a:rPr lang="en" sz="1200" b="1" dirty="0">
                <a:solidFill>
                  <a:schemeClr val="dk1"/>
                </a:solidFill>
                <a:latin typeface="Calibri" panose="020F0502020204030204" pitchFamily="34" charset="0"/>
                <a:ea typeface="Calibri"/>
                <a:cs typeface="Calibri"/>
                <a:sym typeface="Calibri"/>
              </a:rPr>
              <a:t>Purpose:</a:t>
            </a:r>
            <a:r>
              <a:rPr lang="en" sz="1200" dirty="0">
                <a:solidFill>
                  <a:schemeClr val="dk1"/>
                </a:solidFill>
                <a:latin typeface="Calibri" panose="020F0502020204030204" pitchFamily="34" charset="0"/>
                <a:ea typeface="Calibri"/>
                <a:cs typeface="Calibri"/>
                <a:sym typeface="Calibri"/>
              </a:rPr>
              <a:t> To identify common opportunities to encourage parents, recognize teachable moments during everyday family interactions, and explain why small moments often have the greatest impact on parent-child relationships</a:t>
            </a:r>
            <a:endParaRPr lang="en" sz="1200" b="1" dirty="0">
              <a:solidFill>
                <a:schemeClr val="dk1"/>
              </a:solidFill>
              <a:latin typeface="Calibri" panose="020F0502020204030204" pitchFamily="34" charset="0"/>
              <a:ea typeface="Calibri"/>
              <a:cs typeface="Calibri"/>
              <a:sym typeface="Calibri"/>
            </a:endParaRPr>
          </a:p>
          <a:p>
            <a:pPr marL="0">
              <a:buNone/>
            </a:pPr>
            <a:endParaRPr lang="en-US" sz="1200" b="1" i="1" dirty="0">
              <a:latin typeface="Calibri" panose="020F0502020204030204" pitchFamily="34" charset="0"/>
              <a:ea typeface="Calibri" panose="020F0502020204030204" pitchFamily="34" charset="0"/>
              <a:cs typeface="Aptos" panose="020B0004020202020204" pitchFamily="34" charset="0"/>
            </a:endParaRPr>
          </a:p>
          <a:p>
            <a:pPr marL="0">
              <a:buNone/>
            </a:pPr>
            <a:r>
              <a:rPr lang="en-US" sz="1200" b="1" i="1" dirty="0">
                <a:latin typeface="Calibri" panose="020F0502020204030204" pitchFamily="34" charset="0"/>
                <a:ea typeface="Calibri" panose="020F0502020204030204" pitchFamily="34" charset="0"/>
                <a:cs typeface="Aptos" panose="020B0004020202020204" pitchFamily="34" charset="0"/>
              </a:rPr>
              <a:t>Say:</a:t>
            </a:r>
            <a:endParaRPr lang="en-US" sz="1200" dirty="0">
              <a:latin typeface="Calibri" panose="020F0502020204030204" pitchFamily="34" charset="0"/>
              <a:ea typeface="Aptos" panose="020B0004020202020204" pitchFamily="34" charset="0"/>
              <a:cs typeface="Aptos" panose="020B0004020202020204" pitchFamily="34" charset="0"/>
            </a:endParaRPr>
          </a:p>
          <a:p>
            <a:pPr marL="0">
              <a:buNone/>
            </a:pPr>
            <a:r>
              <a:rPr lang="en-US" sz="1200" b="1" i="1" dirty="0">
                <a:latin typeface="Calibri" panose="020F0502020204030204" pitchFamily="34" charset="0"/>
                <a:ea typeface="Calibri" panose="020F0502020204030204" pitchFamily="34" charset="0"/>
                <a:cs typeface="Aptos" panose="020B0004020202020204" pitchFamily="34" charset="0"/>
              </a:rPr>
              <a:t>When people hear the word ‘coaching,’ they often picture stepping in when something has gone wrong. But some of the most powerful coaching happens when nothing is wrong at all. Think about a typical family time.</a:t>
            </a:r>
          </a:p>
          <a:p>
            <a:pPr marL="0">
              <a:buNone/>
            </a:pPr>
            <a:r>
              <a:rPr lang="en-US" sz="1200" b="1" i="1" dirty="0">
                <a:latin typeface="Calibri" panose="020F0502020204030204" pitchFamily="34" charset="0"/>
                <a:ea typeface="Calibri" panose="020F0502020204030204" pitchFamily="34" charset="0"/>
                <a:cs typeface="Aptos" panose="020B0004020202020204" pitchFamily="34" charset="0"/>
              </a:rPr>
              <a:t>There are dozens of small interactions between a parent and child.</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A greeting.</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A hug.</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Playing with blocks.</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Reading a book.</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Sharing a snack.</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Helping clean up.</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Comforting a child after they become upset.</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Saying goodbye.</a:t>
            </a:r>
          </a:p>
          <a:p>
            <a:pPr marL="0">
              <a:buNone/>
            </a:pPr>
            <a:endParaRPr lang="en-US" sz="1200" b="1" i="1" dirty="0">
              <a:latin typeface="Calibri" panose="020F0502020204030204" pitchFamily="34" charset="0"/>
              <a:ea typeface="Calibri" panose="020F0502020204030204" pitchFamily="34" charset="0"/>
              <a:cs typeface="Aptos" panose="020B0004020202020204" pitchFamily="34" charset="0"/>
            </a:endParaRPr>
          </a:p>
          <a:p>
            <a:pPr marL="0">
              <a:buNone/>
            </a:pPr>
            <a:r>
              <a:rPr lang="en-US" sz="1200" b="1" i="1" dirty="0">
                <a:latin typeface="Calibri" panose="020F0502020204030204" pitchFamily="34" charset="0"/>
                <a:ea typeface="Calibri" panose="020F0502020204030204" pitchFamily="34" charset="0"/>
                <a:cs typeface="Aptos" panose="020B0004020202020204" pitchFamily="34" charset="0"/>
              </a:rPr>
              <a:t>Each of those moments provides information about the relationship between the parent and the child. Each one is also an opportunity to encourage a parent or reinforce something positive they’re already doing. If we only pay attention when something goes wrong, we’ll miss many opportunities to help families grow.”</a:t>
            </a:r>
          </a:p>
          <a:p>
            <a:pPr marL="0">
              <a:buNone/>
            </a:pPr>
            <a:endParaRPr lang="en-US" sz="1200" dirty="0">
              <a:latin typeface="Calibri" panose="020F0502020204030204" pitchFamily="34" charset="0"/>
              <a:ea typeface="Calibri" panose="020F0502020204030204" pitchFamily="34" charset="0"/>
              <a:cs typeface="Aptos" panose="020B0004020202020204" pitchFamily="34" charset="0"/>
            </a:endParaRPr>
          </a:p>
          <a:p>
            <a:pPr marL="0">
              <a:buNone/>
            </a:pPr>
            <a:endParaRPr lang="en-US" sz="1200" dirty="0">
              <a:latin typeface="Calibri" panose="020F0502020204030204" pitchFamily="34" charset="0"/>
              <a:ea typeface="Aptos" panose="020B0004020202020204" pitchFamily="34" charset="0"/>
              <a:cs typeface="Aptos" panose="020B0004020202020204" pitchFamily="34" charset="0"/>
            </a:endParaRPr>
          </a:p>
          <a:p>
            <a:pPr marL="0">
              <a:buNone/>
            </a:pPr>
            <a:endParaRPr lang="en-US" sz="1200" dirty="0">
              <a:latin typeface="Calibri" panose="020F0502020204030204" pitchFamily="34" charset="0"/>
              <a:ea typeface="Aptos" panose="020B0004020202020204" pitchFamily="34" charset="0"/>
              <a:cs typeface="Aptos" panose="020B00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1">
          <a:extLst>
            <a:ext uri="{FF2B5EF4-FFF2-40B4-BE49-F238E27FC236}">
              <a16:creationId xmlns:a16="http://schemas.microsoft.com/office/drawing/2014/main" id="{D417DE7C-007E-6D40-5A0E-AD23F694DA4D}"/>
            </a:ext>
          </a:extLst>
        </p:cNvPr>
        <p:cNvGrpSpPr/>
        <p:nvPr/>
      </p:nvGrpSpPr>
      <p:grpSpPr>
        <a:xfrm>
          <a:off x="0" y="0"/>
          <a:ext cx="0" cy="0"/>
          <a:chOff x="0" y="0"/>
          <a:chExt cx="0" cy="0"/>
        </a:xfrm>
      </p:grpSpPr>
      <p:sp>
        <p:nvSpPr>
          <p:cNvPr id="1152" name="Google Shape;1152;g3f29a9261eb_0_1:notes">
            <a:extLst>
              <a:ext uri="{FF2B5EF4-FFF2-40B4-BE49-F238E27FC236}">
                <a16:creationId xmlns:a16="http://schemas.microsoft.com/office/drawing/2014/main" id="{F62A4FFE-133F-A7BF-AAB6-C7DFB1AE3C2B}"/>
              </a:ext>
            </a:extLst>
          </p:cNvPr>
          <p:cNvSpPr>
            <a:spLocks noGrp="1" noRot="1" noChangeAspect="1"/>
          </p:cNvSpPr>
          <p:nvPr>
            <p:ph type="sldImg" idx="2"/>
          </p:nvPr>
        </p:nvSpPr>
        <p:spPr>
          <a:xfrm>
            <a:off x="484188" y="731838"/>
            <a:ext cx="6507162"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53" name="Google Shape;1153;g3f29a9261eb_0_1:notes">
            <a:extLst>
              <a:ext uri="{FF2B5EF4-FFF2-40B4-BE49-F238E27FC236}">
                <a16:creationId xmlns:a16="http://schemas.microsoft.com/office/drawing/2014/main" id="{395C977E-9454-ECA9-A207-7807DF361D65}"/>
              </a:ext>
            </a:extLst>
          </p:cNvPr>
          <p:cNvSpPr txBox="1">
            <a:spLocks noGrp="1"/>
          </p:cNvSpPr>
          <p:nvPr>
            <p:ph type="body" idx="1"/>
          </p:nvPr>
        </p:nvSpPr>
        <p:spPr>
          <a:xfrm>
            <a:off x="747779" y="4636583"/>
            <a:ext cx="5982400" cy="4392675"/>
          </a:xfrm>
          <a:prstGeom prst="rect">
            <a:avLst/>
          </a:prstGeom>
          <a:noFill/>
          <a:ln>
            <a:noFill/>
          </a:ln>
        </p:spPr>
        <p:txBody>
          <a:bodyPr spcFirstLastPara="1" wrap="square" lIns="98299" tIns="98299" rIns="98299" bIns="98299" anchor="t" anchorCtr="0">
            <a:noAutofit/>
          </a:bodyPr>
          <a:lstStyle/>
          <a:p>
            <a:pPr marL="0">
              <a:buNone/>
            </a:pPr>
            <a:r>
              <a:rPr lang="en-US" sz="1200" b="1" dirty="0">
                <a:latin typeface="Calibri" panose="020F0502020204030204" pitchFamily="34" charset="0"/>
              </a:rPr>
              <a:t>ACTIVITY: FINDING THE OPPORTUNITIES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a:t>
            </a:r>
            <a:r>
              <a:rPr lang="en-US" sz="1200" b="1" dirty="0">
                <a:latin typeface="Calibri" panose="020F0502020204030204" pitchFamily="34" charset="0"/>
              </a:rPr>
              <a:t> </a:t>
            </a:r>
            <a:r>
              <a:rPr lang="en-US" sz="1200" dirty="0">
                <a:latin typeface="Calibri" panose="020F0502020204030204" pitchFamily="34" charset="0"/>
              </a:rPr>
              <a:t>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prepare participants to notice the everyday behaviors, conversations, and interactions that naturally occur during a family visit</a:t>
            </a:r>
            <a:r>
              <a:rPr lang="en-US" sz="1200" b="1" dirty="0">
                <a:latin typeface="Calibri" panose="020F0502020204030204" pitchFamily="34" charset="0"/>
              </a:rPr>
              <a:t> </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Have participants imagine they’re supervising a one-hour family time visit. </a:t>
            </a:r>
          </a:p>
          <a:p>
            <a:pPr marL="171425" lvl="1" indent="-171425" fontAlgn="base">
              <a:buFont typeface="Arial" panose="020B0604020202020204" pitchFamily="34" charset="0"/>
              <a:buChar char="•"/>
            </a:pPr>
            <a:r>
              <a:rPr lang="en-US" sz="1200" dirty="0">
                <a:latin typeface="Calibri" panose="020F0502020204030204" pitchFamily="34" charset="0"/>
              </a:rPr>
              <a:t>Without thinking about problems, what interactions will probably happen during that hour?</a:t>
            </a:r>
          </a:p>
          <a:p>
            <a:pPr marL="171425" lvl="1" indent="-171425" fontAlgn="base">
              <a:buFont typeface="Arial" panose="020B0604020202020204" pitchFamily="34" charset="0"/>
              <a:buChar char="•"/>
            </a:pPr>
            <a:r>
              <a:rPr lang="en-US" sz="1200" dirty="0">
                <a:latin typeface="Calibri" panose="020F0502020204030204" pitchFamily="34" charset="0"/>
              </a:rPr>
              <a:t>As participants respond, write them on the board.</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Examples they’ll likely give:</a:t>
            </a:r>
          </a:p>
          <a:p>
            <a:pPr marL="171425" lvl="1" indent="-171425" fontAlgn="base">
              <a:buFont typeface="Arial" panose="020B0604020202020204" pitchFamily="34" charset="0"/>
              <a:buChar char="•"/>
            </a:pPr>
            <a:r>
              <a:rPr lang="en-US" sz="1200" dirty="0">
                <a:latin typeface="Calibri" panose="020F0502020204030204" pitchFamily="34" charset="0"/>
              </a:rPr>
              <a:t>Saying hello</a:t>
            </a:r>
          </a:p>
          <a:p>
            <a:pPr marL="171425" lvl="1" indent="-171425" fontAlgn="base">
              <a:buFont typeface="Arial" panose="020B0604020202020204" pitchFamily="34" charset="0"/>
              <a:buChar char="•"/>
            </a:pPr>
            <a:r>
              <a:rPr lang="en-US" sz="1200" dirty="0">
                <a:latin typeface="Calibri" panose="020F0502020204030204" pitchFamily="34" charset="0"/>
              </a:rPr>
              <a:t>Playing</a:t>
            </a:r>
          </a:p>
          <a:p>
            <a:pPr marL="171425" lvl="1" indent="-171425" fontAlgn="base">
              <a:buFont typeface="Arial" panose="020B0604020202020204" pitchFamily="34" charset="0"/>
              <a:buChar char="•"/>
            </a:pPr>
            <a:r>
              <a:rPr lang="en-US" sz="1200" dirty="0">
                <a:latin typeface="Calibri" panose="020F0502020204030204" pitchFamily="34" charset="0"/>
              </a:rPr>
              <a:t>Talking</a:t>
            </a:r>
          </a:p>
          <a:p>
            <a:pPr marL="171425" lvl="1" indent="-171425" fontAlgn="base">
              <a:buFont typeface="Arial" panose="020B0604020202020204" pitchFamily="34" charset="0"/>
              <a:buChar char="•"/>
            </a:pPr>
            <a:r>
              <a:rPr lang="en-US" sz="1200" dirty="0">
                <a:latin typeface="Calibri" panose="020F0502020204030204" pitchFamily="34" charset="0"/>
              </a:rPr>
              <a:t>Eating</a:t>
            </a:r>
          </a:p>
          <a:p>
            <a:pPr marL="171425" lvl="1" indent="-171425" fontAlgn="base">
              <a:buFont typeface="Arial" panose="020B0604020202020204" pitchFamily="34" charset="0"/>
              <a:buChar char="•"/>
            </a:pPr>
            <a:r>
              <a:rPr lang="en-US" sz="1200" dirty="0">
                <a:latin typeface="Calibri" panose="020F0502020204030204" pitchFamily="34" charset="0"/>
              </a:rPr>
              <a:t>Coloring</a:t>
            </a:r>
          </a:p>
          <a:p>
            <a:pPr marL="171425" lvl="1" indent="-171425" fontAlgn="base">
              <a:buFont typeface="Arial" panose="020B0604020202020204" pitchFamily="34" charset="0"/>
              <a:buChar char="•"/>
            </a:pPr>
            <a:r>
              <a:rPr lang="en-US" sz="1200" dirty="0">
                <a:latin typeface="Calibri" panose="020F0502020204030204" pitchFamily="34" charset="0"/>
              </a:rPr>
              <a:t>Going outside</a:t>
            </a:r>
          </a:p>
          <a:p>
            <a:pPr marL="171425" lvl="1" indent="-171425" fontAlgn="base">
              <a:buFont typeface="Arial" panose="020B0604020202020204" pitchFamily="34" charset="0"/>
              <a:buChar char="•"/>
            </a:pPr>
            <a:r>
              <a:rPr lang="en-US" sz="1200" dirty="0">
                <a:latin typeface="Calibri" panose="020F0502020204030204" pitchFamily="34" charset="0"/>
              </a:rPr>
              <a:t>Comforting</a:t>
            </a:r>
          </a:p>
          <a:p>
            <a:pPr marL="171425" lvl="1" indent="-171425" fontAlgn="base">
              <a:buFont typeface="Arial" panose="020B0604020202020204" pitchFamily="34" charset="0"/>
              <a:buChar char="•"/>
            </a:pPr>
            <a:r>
              <a:rPr lang="en-US" sz="1200" dirty="0">
                <a:latin typeface="Calibri" panose="020F0502020204030204" pitchFamily="34" charset="0"/>
              </a:rPr>
              <a:t>Redirecting</a:t>
            </a:r>
          </a:p>
          <a:p>
            <a:pPr marL="171425" lvl="1" indent="-171425" fontAlgn="base">
              <a:buFont typeface="Arial" panose="020B0604020202020204" pitchFamily="34" charset="0"/>
              <a:buChar char="•"/>
            </a:pPr>
            <a:r>
              <a:rPr lang="en-US" sz="1200" dirty="0">
                <a:latin typeface="Calibri" panose="020F0502020204030204" pitchFamily="34" charset="0"/>
              </a:rPr>
              <a:t>Leaving</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Which of these moments could become an opportunity to encourage a parent?</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The answer should become obvious. Every one of them. Sometimes we think coaching only happens during discipline. But children build relationships during ordinary moments. Parents build confidence during ordinary moments, too. When we notice those moments and encourage parents, we’re helping strengthen the relationship between the parent and child, not just managing a visit.</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 #1</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Which of these moments do you think parents are usually most nervous about?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(Allow for a brief discussion)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 #2</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Which moments do you think are easiest for us to overlook?</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(Allow for a brief discussion)</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 #3</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What is one thing I can do or say that helps this parent leave feeling more confident?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(Allow for a brief discussion)</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Recognizing opportunities is only the first step. The next question is: What do we actually say? Sometimes, without realizing it, we slip into directing parents instead of helping them grow. </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i="1" dirty="0">
                <a:latin typeface="Calibri" panose="020F0502020204030204" pitchFamily="34" charset="0"/>
              </a:rPr>
              <a:t>Let’s look at the difference.</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Coaching opportunities happen throughout every family interaction.</a:t>
            </a:r>
          </a:p>
          <a:p>
            <a:pPr marL="0" lvl="1" indent="-342849" fontAlgn="base">
              <a:buFont typeface="Arial" panose="020B0604020202020204" pitchFamily="34" charset="0"/>
              <a:buChar char="•"/>
            </a:pPr>
            <a:r>
              <a:rPr lang="en-US" sz="1200" dirty="0">
                <a:latin typeface="Calibri" panose="020F0502020204030204" pitchFamily="34" charset="0"/>
              </a:rPr>
              <a:t>Small moments often have the greatest impact.</a:t>
            </a:r>
          </a:p>
          <a:p>
            <a:pPr marL="0" lvl="1" indent="-342849" fontAlgn="base">
              <a:buFont typeface="Arial" panose="020B0604020202020204" pitchFamily="34" charset="0"/>
              <a:buChar char="•"/>
            </a:pPr>
            <a:r>
              <a:rPr lang="en-US" sz="1200" dirty="0">
                <a:latin typeface="Calibri" panose="020F0502020204030204" pitchFamily="34" charset="0"/>
              </a:rPr>
              <a:t>Encouragement is most effective when it is immediate and specific.</a:t>
            </a:r>
          </a:p>
          <a:p>
            <a:pPr marL="0" lvl="1" indent="-342849" fontAlgn="base">
              <a:buFont typeface="Arial" panose="020B0604020202020204" pitchFamily="34" charset="0"/>
              <a:buChar char="•"/>
            </a:pPr>
            <a:r>
              <a:rPr lang="en-US" sz="1200" dirty="0">
                <a:latin typeface="Calibri" panose="020F0502020204030204" pitchFamily="34" charset="0"/>
              </a:rPr>
              <a:t>Family time is more than observation. It's an opportunity to strengthen relationships.</a:t>
            </a:r>
          </a:p>
          <a:p>
            <a:pPr>
              <a:buNone/>
            </a:pPr>
            <a:br>
              <a:rPr lang="en-US" sz="1200" dirty="0">
                <a:latin typeface="Calibri" panose="020F0502020204030204" pitchFamily="34" charset="0"/>
              </a:rPr>
            </a:br>
            <a:endParaRPr sz="1200" b="1" dirty="0">
              <a:solidFill>
                <a:schemeClr val="dk1"/>
              </a:solidFill>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2481558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9"/>
        <p:cNvGrpSpPr/>
        <p:nvPr/>
      </p:nvGrpSpPr>
      <p:grpSpPr>
        <a:xfrm>
          <a:off x="0" y="0"/>
          <a:ext cx="0" cy="0"/>
          <a:chOff x="0" y="0"/>
          <a:chExt cx="0" cy="0"/>
        </a:xfrm>
      </p:grpSpPr>
      <p:sp>
        <p:nvSpPr>
          <p:cNvPr id="1070" name="Google Shape;1070;g3f27eafa0d3_0_445:notes"/>
          <p:cNvSpPr>
            <a:spLocks noGrp="1" noRot="1" noChangeAspect="1"/>
          </p:cNvSpPr>
          <p:nvPr>
            <p:ph type="sldImg" idx="2"/>
          </p:nvPr>
        </p:nvSpPr>
        <p:spPr>
          <a:xfrm>
            <a:off x="457200" y="719138"/>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71" name="Google Shape;1071;g3f27eafa0d3_0_445:notes"/>
          <p:cNvSpPr txBox="1">
            <a:spLocks noGrp="1"/>
          </p:cNvSpPr>
          <p:nvPr>
            <p:ph type="body" idx="1"/>
          </p:nvPr>
        </p:nvSpPr>
        <p:spPr>
          <a:xfrm>
            <a:off x="731520" y="4560570"/>
            <a:ext cx="5852160" cy="4320540"/>
          </a:xfrm>
          <a:prstGeom prst="rect">
            <a:avLst/>
          </a:prstGeom>
          <a:noFill/>
          <a:ln>
            <a:noFill/>
          </a:ln>
        </p:spPr>
        <p:txBody>
          <a:bodyPr spcFirstLastPara="1" wrap="square" lIns="96477" tIns="96477" rIns="96477" bIns="96477" anchor="t" anchorCtr="0">
            <a:noAutofit/>
          </a:bodyPr>
          <a:lstStyle/>
          <a:p>
            <a:pPr marL="0" indent="0">
              <a:lnSpc>
                <a:spcPct val="115833"/>
              </a:lnSpc>
              <a:spcBef>
                <a:spcPts val="1480"/>
              </a:spcBef>
              <a:buClr>
                <a:schemeClr val="dk1"/>
              </a:buClr>
              <a:buNone/>
            </a:pPr>
            <a:r>
              <a:rPr lang="en" sz="1200" b="1" dirty="0">
                <a:solidFill>
                  <a:schemeClr val="dk1"/>
                </a:solidFill>
                <a:latin typeface="Calibri" panose="020F0502020204030204" pitchFamily="34" charset="0"/>
                <a:ea typeface="Calibri"/>
                <a:cs typeface="Calibri"/>
                <a:sym typeface="Calibri"/>
              </a:rPr>
              <a:t>COACHING VS. CORRECTING</a:t>
            </a:r>
          </a:p>
          <a:p>
            <a:pPr marL="0" indent="0">
              <a:lnSpc>
                <a:spcPct val="115833"/>
              </a:lnSpc>
              <a:spcBef>
                <a:spcPts val="1480"/>
              </a:spcBef>
              <a:buClr>
                <a:schemeClr val="dk1"/>
              </a:buClr>
              <a:buNone/>
            </a:pPr>
            <a:endParaRPr sz="1200" b="1" dirty="0">
              <a:solidFill>
                <a:schemeClr val="dk1"/>
              </a:solidFill>
              <a:latin typeface="Calibri" panose="020F0502020204030204" pitchFamily="34" charset="0"/>
              <a:ea typeface="Calibri"/>
              <a:cs typeface="Calibri"/>
              <a:sym typeface="Calibri"/>
            </a:endParaRPr>
          </a:p>
          <a:p>
            <a:pPr marL="469703" indent="0">
              <a:lnSpc>
                <a:spcPct val="115000"/>
              </a:lnSpc>
              <a:spcBef>
                <a:spcPts val="1269"/>
              </a:spcBef>
              <a:spcAft>
                <a:spcPts val="1269"/>
              </a:spcAft>
              <a:buClr>
                <a:schemeClr val="dk1"/>
              </a:buClr>
              <a:buNone/>
            </a:pPr>
            <a:endParaRPr sz="1200" b="1" dirty="0">
              <a:solidFill>
                <a:schemeClr val="dk1"/>
              </a:solidFill>
              <a:latin typeface="Calibri" panose="020F0502020204030204" pitchFamily="34" charset="0"/>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p:cNvGrpSpPr/>
        <p:nvPr/>
      </p:nvGrpSpPr>
      <p:grpSpPr>
        <a:xfrm>
          <a:off x="0" y="0"/>
          <a:ext cx="0" cy="0"/>
          <a:chOff x="0" y="0"/>
          <a:chExt cx="0" cy="0"/>
        </a:xfrm>
      </p:grpSpPr>
      <p:sp>
        <p:nvSpPr>
          <p:cNvPr id="1171" name="Google Shape;1171;g3e7c4376522_0_2421:notes"/>
          <p:cNvSpPr txBox="1">
            <a:spLocks noGrp="1"/>
          </p:cNvSpPr>
          <p:nvPr>
            <p:ph type="body" idx="1"/>
          </p:nvPr>
        </p:nvSpPr>
        <p:spPr>
          <a:xfrm>
            <a:off x="545256" y="4372707"/>
            <a:ext cx="6450880" cy="4613973"/>
          </a:xfrm>
          <a:prstGeom prst="rect">
            <a:avLst/>
          </a:prstGeom>
          <a:noFill/>
          <a:ln>
            <a:noFill/>
          </a:ln>
        </p:spPr>
        <p:txBody>
          <a:bodyPr spcFirstLastPara="1" wrap="square" lIns="98299" tIns="49137" rIns="98299" bIns="49137" anchor="t" anchorCtr="0">
            <a:noAutofit/>
          </a:bodyPr>
          <a:lstStyle/>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SOCIAL SERVICES ASSISTANT COACHING PRINCIPLES</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Time:</a:t>
            </a:r>
            <a:r>
              <a:rPr lang="en" sz="1200" dirty="0">
                <a:solidFill>
                  <a:schemeClr val="dk1"/>
                </a:solidFill>
                <a:latin typeface="Calibri" panose="020F0502020204030204" pitchFamily="34" charset="0"/>
                <a:ea typeface="Calibri"/>
                <a:cs typeface="Calibri"/>
                <a:sym typeface="Calibri"/>
              </a:rPr>
              <a:t> 5</a:t>
            </a:r>
            <a:r>
              <a:rPr lang="en" sz="1200" b="1" dirty="0">
                <a:solidFill>
                  <a:schemeClr val="dk1"/>
                </a:solidFill>
                <a:latin typeface="Calibri" panose="020F0502020204030204" pitchFamily="34" charset="0"/>
                <a:ea typeface="Calibri"/>
                <a:cs typeface="Calibri"/>
                <a:sym typeface="Calibri"/>
              </a:rPr>
              <a:t> </a:t>
            </a:r>
            <a:r>
              <a:rPr lang="en" sz="1200" dirty="0">
                <a:solidFill>
                  <a:schemeClr val="dk1"/>
                </a:solidFill>
                <a:latin typeface="Calibri" panose="020F0502020204030204" pitchFamily="34" charset="0"/>
                <a:ea typeface="Calibri"/>
                <a:cs typeface="Calibri"/>
                <a:sym typeface="Calibri"/>
              </a:rPr>
              <a:t>Minutes</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Purpose: </a:t>
            </a:r>
            <a:r>
              <a:rPr lang="en-US" sz="1200" dirty="0">
                <a:solidFill>
                  <a:schemeClr val="dk1"/>
                </a:solidFill>
                <a:latin typeface="Calibri" panose="020F0502020204030204" pitchFamily="34" charset="0"/>
                <a:ea typeface="Calibri"/>
                <a:cs typeface="Calibri"/>
                <a:sym typeface="Calibri"/>
              </a:rPr>
              <a:t>T</a:t>
            </a:r>
            <a:r>
              <a:rPr lang="en-US" sz="1200" dirty="0">
                <a:latin typeface="Calibri" panose="020F0502020204030204" pitchFamily="34" charset="0"/>
              </a:rPr>
              <a:t>o introduce the core principles of a strengths-based coaching approach and how Social Services Assistants can use these principles during everyday interactions with children, parents, and caregivers</a:t>
            </a: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0" defTabSz="966245">
              <a:buClr>
                <a:schemeClr val="dk1"/>
              </a:buClr>
              <a:buNone/>
            </a:pPr>
            <a:r>
              <a:rPr lang="en" sz="1200" b="1" dirty="0">
                <a:solidFill>
                  <a:schemeClr val="dk1"/>
                </a:solidFill>
                <a:latin typeface="Calibri" panose="020F0502020204030204" pitchFamily="34" charset="0"/>
                <a:ea typeface="Calibri"/>
                <a:cs typeface="Calibri"/>
                <a:sym typeface="Calibri"/>
              </a:rPr>
              <a:t>Facilitator Preparation: </a:t>
            </a:r>
            <a:r>
              <a:rPr lang="en-US" sz="1200" dirty="0">
                <a:latin typeface="Calibri" panose="020F0502020204030204" pitchFamily="34" charset="0"/>
                <a:ea typeface="Calibri" panose="020F0502020204030204" pitchFamily="34" charset="0"/>
                <a:cs typeface="Calibri" panose="020F0502020204030204" pitchFamily="34" charset="0"/>
              </a:rPr>
              <a:t>Review the Social Services Assistant Coaching Principles prior to facilitating this module. Throughout the day, reinforce these principles during discussions, activities, and simulations.</a:t>
            </a:r>
          </a:p>
          <a:p>
            <a:pPr marL="0" indent="0">
              <a:buClr>
                <a:schemeClr val="dk1"/>
              </a:buClr>
              <a:buNone/>
            </a:pP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Participant Manual: </a:t>
            </a:r>
            <a:r>
              <a:rPr lang="en-US" sz="1200" dirty="0">
                <a:solidFill>
                  <a:schemeClr val="dk1"/>
                </a:solidFill>
                <a:latin typeface="Calibri" panose="020F0502020204030204" pitchFamily="34" charset="0"/>
                <a:ea typeface="Calibri"/>
                <a:cs typeface="Calibri"/>
                <a:sym typeface="Calibri"/>
              </a:rPr>
              <a:t>Social Services Assistant Coaching Principles</a:t>
            </a:r>
            <a:endParaRPr lang="en-US" sz="1200" b="1" dirty="0">
              <a:solidFill>
                <a:schemeClr val="dk1"/>
              </a:solidFill>
              <a:latin typeface="Calibri" panose="020F0502020204030204" pitchFamily="34" charset="0"/>
              <a:ea typeface="Calibri"/>
              <a:cs typeface="Calibri"/>
              <a:sym typeface="Calibri"/>
            </a:endParaRPr>
          </a:p>
          <a:p>
            <a:pPr marL="0" indent="0">
              <a:buClr>
                <a:schemeClr val="dk1"/>
              </a:buClr>
              <a:buNone/>
            </a:pPr>
            <a:endParaRPr lang="en-US" sz="1200" b="1" i="1"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i="1" dirty="0">
                <a:solidFill>
                  <a:schemeClr val="dk1"/>
                </a:solidFill>
                <a:latin typeface="Calibri" panose="020F0502020204030204" pitchFamily="34" charset="0"/>
                <a:ea typeface="Calibri"/>
                <a:cs typeface="Calibri"/>
                <a:sym typeface="Calibri"/>
              </a:rPr>
              <a:t>Say:</a:t>
            </a:r>
          </a:p>
          <a:p>
            <a:pPr marL="0" indent="0">
              <a:buClr>
                <a:schemeClr val="dk1"/>
              </a:buClr>
              <a:buNone/>
            </a:pPr>
            <a:r>
              <a:rPr lang="en-US" sz="1200" b="1" i="1" dirty="0">
                <a:latin typeface="Calibri" panose="020F0502020204030204" pitchFamily="34" charset="0"/>
              </a:rPr>
              <a:t>In your role as Social Services Assistants, it cannot be stressed enough that you have opportunities during everyday interactions with children, parents, and caregivers to strengthen families through encouragement, guidance, and support. By recognizing family strengths, modeling positive interactions, asking reflective questions, and celebrating effective parenting behaviors, you can help build caregivers' confidence and promote family growth. Consistently applying a strengths-based coaching approach transforms routine interactions into meaningful opportunities to support positive outcomes for children and families.</a:t>
            </a:r>
          </a:p>
          <a:p>
            <a:pPr marL="0" indent="0">
              <a:buClr>
                <a:schemeClr val="dk1"/>
              </a:buClr>
              <a:buNone/>
            </a:pPr>
            <a:endParaRPr lang="en-US" sz="1200" b="1" i="1" dirty="0">
              <a:latin typeface="Calibri" panose="020F0502020204030204" pitchFamily="34" charset="0"/>
            </a:endParaRPr>
          </a:p>
          <a:p>
            <a:pPr marL="0" indent="0">
              <a:buClr>
                <a:schemeClr val="dk1"/>
              </a:buClr>
              <a:buNone/>
            </a:pPr>
            <a:r>
              <a:rPr lang="en-US" sz="1200" b="1" i="1" dirty="0">
                <a:latin typeface="Calibri" panose="020F0502020204030204" pitchFamily="34" charset="0"/>
              </a:rPr>
              <a:t>Let's take a closer look at the core coaching principles that guide this approach and explore what each principle looks like in practice.</a:t>
            </a:r>
            <a:endParaRPr lang="en-US" sz="1200" i="1" dirty="0">
              <a:latin typeface="Calibri" panose="020F0502020204030204" pitchFamily="34" charset="0"/>
            </a:endParaRP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Paraphrase:</a:t>
            </a:r>
          </a:p>
          <a:p>
            <a:pPr marL="0" indent="0">
              <a:buClr>
                <a:schemeClr val="dk1"/>
              </a:buClr>
              <a:buNone/>
            </a:pPr>
            <a:endParaRPr sz="1200" b="1" dirty="0">
              <a:solidFill>
                <a:schemeClr val="dk1"/>
              </a:solidFill>
              <a:latin typeface="Calibri" panose="020F0502020204030204" pitchFamily="34" charset="0"/>
              <a:ea typeface="Calibri"/>
              <a:cs typeface="Calibri"/>
              <a:sym typeface="Calibri"/>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Assume Positive Intent</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Begin with the belief that most parents want to have a healthy relationship with their children, even when they struggle to demonstrate effective parenting skills.</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Recognize Strengths Before Addressing Concerns</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Intentionally look for positive parent-child interactions and acknowledge them before offering guidance or feedback.</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Build Confidence Through Encouragement</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Parents are more likely to try new skills when they feel respected, supported, and capable.</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Coach Through Questions and Reflection</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Encourage parents to think through situations by asking thoughtful questions instead of immediately providing answers whenever appropriate.</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Model Positive Interactions</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Demonstrate calm communication, respect, patience, and healthy interactions that parents can observe and practice.</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Support Growth, Not Perfection</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Focus on progress over time. Every family interaction is an opportunity to build skills and strengthen relationships.</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Maintain Safety and Professional Boundaries</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A coaching approach never replaces the responsibility to intervene when safety concerns exist. Protecting children remains the first priority.</a:t>
            </a: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315372" defTabSz="966245">
              <a:buNone/>
              <a:defRPr/>
            </a:pPr>
            <a:r>
              <a:rPr lang="en-US" sz="1200" b="1" i="1" dirty="0">
                <a:latin typeface="Calibri" panose="020F0502020204030204" pitchFamily="34" charset="0"/>
                <a:ea typeface="Calibri" panose="020F0502020204030204" pitchFamily="34" charset="0"/>
                <a:cs typeface="Aptos" panose="020B0004020202020204" pitchFamily="34" charset="0"/>
              </a:rPr>
              <a:t>Say:</a:t>
            </a:r>
          </a:p>
          <a:p>
            <a:pPr marL="0" indent="-315372" defTabSz="966245">
              <a:buNone/>
              <a:defRPr/>
            </a:pPr>
            <a:r>
              <a:rPr lang="en-US" sz="1200" b="1" i="1" dirty="0">
                <a:latin typeface="Calibri" panose="020F0502020204030204" pitchFamily="34" charset="0"/>
                <a:ea typeface="Calibri" panose="020F0502020204030204" pitchFamily="34" charset="0"/>
                <a:cs typeface="Aptos" panose="020B0004020202020204" pitchFamily="34" charset="0"/>
              </a:rPr>
              <a:t>Understanding the coaching principles is only the first step. It is more than a concept, it’s something you do through your words, actions, and observations during every interaction with a family. Now that we have discussed the principles, it’s time to put them into practice. </a:t>
            </a:r>
          </a:p>
          <a:p>
            <a:pPr marL="0" indent="-315372" defTabSz="966245">
              <a:buNone/>
              <a:defRPr/>
            </a:pPr>
            <a:endParaRPr lang="en-US" sz="1200" b="1" i="1" dirty="0">
              <a:latin typeface="Calibri" panose="020F0502020204030204" pitchFamily="34" charset="0"/>
              <a:ea typeface="Calibri" panose="020F0502020204030204" pitchFamily="34" charset="0"/>
              <a:cs typeface="Aptos" panose="020B0004020202020204" pitchFamily="34" charset="0"/>
            </a:endParaRPr>
          </a:p>
          <a:p>
            <a:pPr marL="0" indent="-315372" defTabSz="966245">
              <a:buNone/>
              <a:defRPr/>
            </a:pPr>
            <a:endParaRPr lang="en-US" sz="1200" b="1"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p:cNvSpPr>
            <a:spLocks noGrp="1" noRot="1" noChangeAspect="1"/>
          </p:cNvSpPr>
          <p:nvPr>
            <p:ph type="sldImg" idx="3"/>
          </p:nvPr>
        </p:nvSpPr>
        <p:spPr>
          <a:xfrm>
            <a:off x="666750" y="773113"/>
            <a:ext cx="5927725" cy="33337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7A699AAC-7284-F9DE-DDEF-76E40E7D7D10}"/>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DB69D5EA-B5B0-D19F-4C3B-FFA6FEB923B4}"/>
              </a:ext>
            </a:extLst>
          </p:cNvPr>
          <p:cNvSpPr txBox="1">
            <a:spLocks noGrp="1"/>
          </p:cNvSpPr>
          <p:nvPr>
            <p:ph type="body" idx="1"/>
          </p:nvPr>
        </p:nvSpPr>
        <p:spPr>
          <a:xfrm>
            <a:off x="545256" y="4114800"/>
            <a:ext cx="6450880" cy="4871881"/>
          </a:xfrm>
          <a:prstGeom prst="rect">
            <a:avLst/>
          </a:prstGeom>
          <a:noFill/>
          <a:ln>
            <a:noFill/>
          </a:ln>
        </p:spPr>
        <p:txBody>
          <a:bodyPr spcFirstLastPara="1" wrap="square" lIns="98299" tIns="49137" rIns="98299" bIns="49137" anchor="t" anchorCtr="0">
            <a:noAutofit/>
          </a:bodyPr>
          <a:lstStyle/>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COACHING PRINCIPLES IN PRACTICE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20</a:t>
            </a:r>
            <a:r>
              <a:rPr lang="en-US" sz="1200" b="1" dirty="0">
                <a:latin typeface="Calibri" panose="020F0502020204030204" pitchFamily="34" charset="0"/>
              </a:rPr>
              <a:t> </a:t>
            </a:r>
            <a:r>
              <a:rPr lang="en-US" sz="1200" dirty="0">
                <a:latin typeface="Calibri" panose="020F0502020204030204" pitchFamily="34" charset="0"/>
              </a:rPr>
              <a:t>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apply the coaching principles to realistic family time situations by identifying opportunities to encourage, support, and strengthen parents through everyday interactions</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Participant Manual: </a:t>
            </a:r>
            <a:r>
              <a:rPr lang="en-US" sz="1200" dirty="0">
                <a:latin typeface="Calibri" panose="020F0502020204030204" pitchFamily="34" charset="0"/>
              </a:rPr>
              <a:t>Coaching Principles in Practice: Recognizing Everyday Opportunities to Strengthen Families</a:t>
            </a: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In this activity, you will work through realistic situations to recognize coaching opportunities. Every interaction with a family presents moments where you can either simply observe or intentionally coach. In your role as a Social Services Assistant, challenge yourself to identify those coaching moments and consider how you can use each interaction.</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171425" indent="-171425" fontAlgn="base">
              <a:buFont typeface="Arial" panose="020B0604020202020204" pitchFamily="34" charset="0"/>
              <a:buChar char="•"/>
            </a:pPr>
            <a:r>
              <a:rPr lang="en-US" sz="1200" dirty="0">
                <a:latin typeface="Calibri" panose="020F0502020204030204" pitchFamily="34" charset="0"/>
              </a:rPr>
              <a:t>Instruct participants to turn to the Coaching Principles in Practice page of their Participant Manual.</a:t>
            </a:r>
          </a:p>
          <a:p>
            <a:pPr marL="171425" indent="-171425" fontAlgn="base">
              <a:buFont typeface="Arial" panose="020B0604020202020204" pitchFamily="34" charset="0"/>
              <a:buChar char="•"/>
            </a:pPr>
            <a:r>
              <a:rPr lang="en-US" sz="1200" dirty="0">
                <a:latin typeface="Calibri" panose="020F0502020204030204" pitchFamily="34" charset="0"/>
              </a:rPr>
              <a:t>Explain that they will have 10 minutes to read each scenario and write their responses.</a:t>
            </a:r>
          </a:p>
          <a:p>
            <a:pPr marL="171425" indent="-171425" fontAlgn="base">
              <a:buFont typeface="Arial" panose="020B0604020202020204" pitchFamily="34" charset="0"/>
              <a:buChar char="•"/>
            </a:pPr>
            <a:r>
              <a:rPr lang="en-US" sz="1200" dirty="0">
                <a:latin typeface="Calibri" panose="020F0502020204030204" pitchFamily="34" charset="0"/>
              </a:rPr>
              <a:t>After 10 minutes, form small groups of 3–5 participants at their tables.</a:t>
            </a:r>
          </a:p>
          <a:p>
            <a:pPr marL="171425" indent="-171425" fontAlgn="base">
              <a:buFont typeface="Arial" panose="020B0604020202020204" pitchFamily="34" charset="0"/>
              <a:buChar char="•"/>
            </a:pPr>
            <a:r>
              <a:rPr lang="en-US" sz="1200" dirty="0">
                <a:latin typeface="Calibri" panose="020F0502020204030204" pitchFamily="34" charset="0"/>
              </a:rPr>
              <a:t>Assign one coaching principle and scenario to each group. </a:t>
            </a:r>
            <a:r>
              <a:rPr lang="en-US" sz="1200" i="1" dirty="0">
                <a:latin typeface="Calibri" panose="020F0502020204030204" pitchFamily="34" charset="0"/>
              </a:rPr>
              <a:t>(If there are not enough participants to establish 7 groups, assign groups more than one principle).</a:t>
            </a:r>
            <a:endParaRPr lang="en-US" sz="1200" dirty="0">
              <a:latin typeface="Calibri" panose="020F0502020204030204" pitchFamily="34" charset="0"/>
            </a:endParaRPr>
          </a:p>
          <a:p>
            <a:pPr marL="171425" indent="-171425" fontAlgn="base">
              <a:buFont typeface="Arial" panose="020B0604020202020204" pitchFamily="34" charset="0"/>
              <a:buChar char="•"/>
            </a:pPr>
            <a:r>
              <a:rPr lang="en-US" sz="1200" dirty="0">
                <a:latin typeface="Calibri" panose="020F0502020204030204" pitchFamily="34" charset="0"/>
              </a:rPr>
              <a:t>Explain to the group that they will have 5 minutes to discuss their answers to their assigned scenario.</a:t>
            </a:r>
          </a:p>
          <a:p>
            <a:pPr marL="171425" indent="-171425" fontAlgn="base">
              <a:buFont typeface="Arial" panose="020B0604020202020204" pitchFamily="34" charset="0"/>
              <a:buChar char="•"/>
            </a:pPr>
            <a:r>
              <a:rPr lang="en-US" sz="1200" dirty="0">
                <a:latin typeface="Calibri" panose="020F0502020204030204" pitchFamily="34" charset="0"/>
              </a:rPr>
              <a:t>Instruct them to be prepared to share their responses with the larger group.</a:t>
            </a:r>
            <a:endParaRPr lang="en-US" sz="1200" b="1" dirty="0">
              <a:latin typeface="Calibri" panose="020F0502020204030204" pitchFamily="34" charset="0"/>
            </a:endParaRPr>
          </a:p>
          <a:p>
            <a:pPr marL="171425" indent="-171425">
              <a:buFont typeface="Arial" panose="020B0604020202020204" pitchFamily="34" charset="0"/>
              <a:buChar char="•"/>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Instruction:</a:t>
            </a:r>
            <a:endParaRPr lang="en-US" sz="1200" dirty="0">
              <a:latin typeface="Calibri" panose="020F0502020204030204" pitchFamily="34" charset="0"/>
            </a:endParaRPr>
          </a:p>
          <a:p>
            <a:pPr marL="0">
              <a:buNone/>
            </a:pPr>
            <a:r>
              <a:rPr lang="en-US" sz="1200" b="1" u="sng" dirty="0">
                <a:latin typeface="Calibri" panose="020F0502020204030204" pitchFamily="34" charset="0"/>
              </a:rPr>
              <a:t>Coaching Principle 1</a:t>
            </a:r>
            <a:r>
              <a:rPr lang="en-US" sz="1200" b="1" dirty="0">
                <a:latin typeface="Calibri" panose="020F0502020204030204" pitchFamily="34" charset="0"/>
              </a:rPr>
              <a:t>: Assume Positive Intent</a:t>
            </a:r>
            <a:endParaRPr lang="en-US" sz="1200" dirty="0">
              <a:latin typeface="Calibri" panose="020F0502020204030204" pitchFamily="34" charset="0"/>
            </a:endParaRPr>
          </a:p>
          <a:p>
            <a:pPr marL="0">
              <a:buNone/>
            </a:pPr>
            <a:r>
              <a:rPr lang="en-US" sz="1200" b="1" dirty="0">
                <a:latin typeface="Calibri" panose="020F0502020204030204" pitchFamily="34" charset="0"/>
              </a:rPr>
              <a:t>Scenario 1: </a:t>
            </a:r>
            <a:r>
              <a:rPr lang="en-US" sz="1200" dirty="0">
                <a:latin typeface="Calibri" panose="020F0502020204030204" pitchFamily="34" charset="0"/>
              </a:rPr>
              <a:t>A father appears distracted as his toddler cries and refuses to sit down for lunch.</a:t>
            </a:r>
          </a:p>
          <a:p>
            <a:pPr marL="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i="1" dirty="0">
                <a:latin typeface="Calibri" panose="020F0502020204030204" pitchFamily="34" charset="0"/>
              </a:rPr>
              <a:t>"It looks like you're really trying to help her settle down. Toddlers can have a hard time with transitions. Let's see what helps her feel comfortable."</a:t>
            </a:r>
            <a:endParaRPr lang="en-US" sz="1200" dirty="0">
              <a:latin typeface="Calibri" panose="020F0502020204030204" pitchFamily="34" charset="0"/>
            </a:endParaRPr>
          </a:p>
          <a:p>
            <a:pPr marL="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2</a:t>
            </a:r>
            <a:r>
              <a:rPr lang="en-US" sz="1200" b="1" dirty="0">
                <a:latin typeface="Calibri" panose="020F0502020204030204" pitchFamily="34" charset="0"/>
              </a:rPr>
              <a:t>: Recognize Strengths Before Addressing Concerns</a:t>
            </a:r>
            <a:endParaRPr lang="en-US" sz="1200" dirty="0">
              <a:latin typeface="Calibri" panose="020F0502020204030204" pitchFamily="34" charset="0"/>
            </a:endParaRPr>
          </a:p>
          <a:p>
            <a:pPr marL="0" indent="0">
              <a:buNone/>
            </a:pPr>
            <a:r>
              <a:rPr lang="en-US" sz="1200" b="1" dirty="0">
                <a:latin typeface="Calibri" panose="020F0502020204030204" pitchFamily="34" charset="0"/>
              </a:rPr>
              <a:t>Scenario 2: </a:t>
            </a:r>
            <a:r>
              <a:rPr lang="en-US" sz="1200" dirty="0">
                <a:latin typeface="Calibri" panose="020F0502020204030204" pitchFamily="34" charset="0"/>
              </a:rPr>
              <a:t>A mother remembers to ask her son about school before redirecting him after he interrupts her several times.</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i="1" dirty="0">
                <a:latin typeface="Calibri" panose="020F0502020204030204" pitchFamily="34" charset="0"/>
              </a:rPr>
              <a:t>"I noticed you asked him about his day before correcting his behavior. He really seemed excited that you were interested in what he had to say.“ </a:t>
            </a:r>
            <a:r>
              <a:rPr lang="en-US" sz="1200" dirty="0">
                <a:latin typeface="Calibri" panose="020F0502020204030204" pitchFamily="34" charset="0"/>
              </a:rPr>
              <a:t>Later, if needed: </a:t>
            </a:r>
            <a:r>
              <a:rPr lang="en-US" sz="1200" i="1" dirty="0">
                <a:latin typeface="Calibri" panose="020F0502020204030204" pitchFamily="34" charset="0"/>
              </a:rPr>
              <a:t>"What do you think might</a:t>
            </a:r>
          </a:p>
          <a:p>
            <a:pPr marL="0" indent="0">
              <a:buNone/>
            </a:pPr>
            <a:r>
              <a:rPr lang="en-US" sz="1200" i="1" dirty="0">
                <a:latin typeface="Calibri" panose="020F0502020204030204" pitchFamily="34" charset="0"/>
              </a:rPr>
              <a:t>help him stay focused while you're talking?"</a:t>
            </a:r>
            <a:endParaRPr lang="en-US" sz="1200" dirty="0">
              <a:latin typeface="Calibri" panose="020F0502020204030204" pitchFamily="34" charset="0"/>
            </a:endParaRPr>
          </a:p>
          <a:p>
            <a:pPr marL="0" indent="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3</a:t>
            </a:r>
            <a:r>
              <a:rPr lang="en-US" sz="1200" b="1" dirty="0">
                <a:latin typeface="Calibri" panose="020F0502020204030204" pitchFamily="34" charset="0"/>
              </a:rPr>
              <a:t>: Build Confidence Through Encouragement</a:t>
            </a:r>
            <a:endParaRPr lang="en-US" sz="1200" dirty="0">
              <a:latin typeface="Calibri" panose="020F0502020204030204" pitchFamily="34" charset="0"/>
            </a:endParaRPr>
          </a:p>
          <a:p>
            <a:pPr marL="0" indent="0">
              <a:buNone/>
            </a:pPr>
            <a:r>
              <a:rPr lang="en-US" sz="1200" b="1" dirty="0">
                <a:latin typeface="Calibri" panose="020F0502020204030204" pitchFamily="34" charset="0"/>
              </a:rPr>
              <a:t>Scenario 3: </a:t>
            </a:r>
            <a:r>
              <a:rPr lang="en-US" sz="1200" dirty="0">
                <a:latin typeface="Calibri" panose="020F0502020204030204" pitchFamily="34" charset="0"/>
              </a:rPr>
              <a:t>A parent attempts to comfort an upset child by kneeling beside them and speaking calmly.</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i="1" dirty="0">
                <a:latin typeface="Calibri" panose="020F0502020204030204" pitchFamily="34" charset="0"/>
              </a:rPr>
              <a:t>"You stayed calm and got down to her eye level. She started calming down once you did that. Those are the kinds of moments that help children feel safe."</a:t>
            </a:r>
            <a:endParaRPr lang="en-US" sz="1200" dirty="0">
              <a:latin typeface="Calibri" panose="020F0502020204030204" pitchFamily="34" charset="0"/>
            </a:endParaRPr>
          </a:p>
          <a:p>
            <a:pPr marL="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4</a:t>
            </a:r>
            <a:r>
              <a:rPr lang="en-US" sz="1200" b="1" dirty="0">
                <a:latin typeface="Calibri" panose="020F0502020204030204" pitchFamily="34" charset="0"/>
              </a:rPr>
              <a:t>: Coach Through Questions and Reflection</a:t>
            </a:r>
            <a:endParaRPr lang="en-US" sz="1200" dirty="0">
              <a:latin typeface="Calibri" panose="020F0502020204030204" pitchFamily="34" charset="0"/>
            </a:endParaRPr>
          </a:p>
          <a:p>
            <a:pPr marL="0">
              <a:buNone/>
            </a:pPr>
            <a:r>
              <a:rPr lang="en-US" sz="1200" b="1" dirty="0">
                <a:latin typeface="Calibri" panose="020F0502020204030204" pitchFamily="34" charset="0"/>
              </a:rPr>
              <a:t>Scenario 4: </a:t>
            </a:r>
            <a:r>
              <a:rPr lang="en-US" sz="1200" dirty="0">
                <a:latin typeface="Calibri" panose="020F0502020204030204" pitchFamily="34" charset="0"/>
              </a:rPr>
              <a:t>A visit ends with the child becoming upset about leaving.</a:t>
            </a:r>
          </a:p>
          <a:p>
            <a:pPr marL="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dirty="0">
                <a:latin typeface="Calibri" panose="020F0502020204030204" pitchFamily="34" charset="0"/>
              </a:rPr>
              <a:t>The Social Services Assistant encourages the parent to reflect rather than immediately provide answers.</a:t>
            </a:r>
          </a:p>
          <a:p>
            <a:pPr marL="171425" lvl="1" indent="-171425" fontAlgn="base">
              <a:buFont typeface="Arial" panose="020B0604020202020204" pitchFamily="34" charset="0"/>
              <a:buChar char="•"/>
            </a:pPr>
            <a:r>
              <a:rPr lang="en-US" sz="1200" dirty="0">
                <a:latin typeface="Calibri" panose="020F0502020204030204" pitchFamily="34" charset="0"/>
              </a:rPr>
              <a:t>"What do you think went really well during today's visit?"</a:t>
            </a:r>
          </a:p>
          <a:p>
            <a:pPr marL="171425" lvl="1" indent="-171425" fontAlgn="base">
              <a:buFont typeface="Arial" panose="020B0604020202020204" pitchFamily="34" charset="0"/>
              <a:buChar char="•"/>
            </a:pPr>
            <a:r>
              <a:rPr lang="en-US" sz="1200" dirty="0">
                <a:latin typeface="Calibri" panose="020F0502020204030204" pitchFamily="34" charset="0"/>
              </a:rPr>
              <a:t>"When did you notice your child smiling the most?"</a:t>
            </a:r>
          </a:p>
          <a:p>
            <a:pPr marL="171425" lvl="1" indent="-171425" fontAlgn="base">
              <a:buFont typeface="Arial" panose="020B0604020202020204" pitchFamily="34" charset="0"/>
              <a:buChar char="•"/>
            </a:pPr>
            <a:r>
              <a:rPr lang="en-US" sz="1200" dirty="0">
                <a:latin typeface="Calibri" panose="020F0502020204030204" pitchFamily="34" charset="0"/>
              </a:rPr>
              <a:t>"What helped your child calm down?"</a:t>
            </a:r>
          </a:p>
          <a:p>
            <a:pPr marL="171425" lvl="1" indent="-171425" fontAlgn="base">
              <a:buFont typeface="Arial" panose="020B0604020202020204" pitchFamily="34" charset="0"/>
              <a:buChar char="•"/>
            </a:pPr>
            <a:r>
              <a:rPr lang="en-US" sz="1200" dirty="0">
                <a:latin typeface="Calibri" panose="020F0502020204030204" pitchFamily="34" charset="0"/>
              </a:rPr>
              <a:t>"What would you like to try differently next time?"</a:t>
            </a:r>
          </a:p>
          <a:p>
            <a:pPr marL="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5</a:t>
            </a:r>
            <a:r>
              <a:rPr lang="en-US" sz="1200" b="1" dirty="0">
                <a:latin typeface="Calibri" panose="020F0502020204030204" pitchFamily="34" charset="0"/>
              </a:rPr>
              <a:t>: Model Positive Interactions</a:t>
            </a:r>
            <a:endParaRPr lang="en-US" sz="1200" dirty="0">
              <a:latin typeface="Calibri" panose="020F0502020204030204" pitchFamily="34" charset="0"/>
            </a:endParaRPr>
          </a:p>
          <a:p>
            <a:pPr marL="0" indent="0">
              <a:buNone/>
            </a:pPr>
            <a:r>
              <a:rPr lang="en-US" sz="1200" b="1" dirty="0">
                <a:latin typeface="Calibri" panose="020F0502020204030204" pitchFamily="34" charset="0"/>
              </a:rPr>
              <a:t>Scenario 5: </a:t>
            </a:r>
            <a:r>
              <a:rPr lang="en-US" sz="1200" dirty="0">
                <a:latin typeface="Calibri" panose="020F0502020204030204" pitchFamily="34" charset="0"/>
              </a:rPr>
              <a:t>The child interrupts several times while the Social Services Assistant is speaking with the parent.</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i="1" dirty="0">
                <a:latin typeface="Calibri" panose="020F0502020204030204" pitchFamily="34" charset="0"/>
              </a:rPr>
              <a:t>"I hear you have something important to tell me. Let me finish this sentence, and then I'm going to listen to you." </a:t>
            </a:r>
            <a:r>
              <a:rPr lang="en-US" sz="1200" dirty="0">
                <a:latin typeface="Calibri" panose="020F0502020204030204" pitchFamily="34" charset="0"/>
              </a:rPr>
              <a:t>The parent observes respectful communication, patience, and appropriate</a:t>
            </a:r>
          </a:p>
          <a:p>
            <a:pPr marL="0">
              <a:buNone/>
            </a:pPr>
            <a:r>
              <a:rPr lang="en-US" sz="1200" dirty="0">
                <a:latin typeface="Calibri" panose="020F0502020204030204" pitchFamily="34" charset="0"/>
              </a:rPr>
              <a:t>boundaries that they can later practice with their child.</a:t>
            </a:r>
          </a:p>
          <a:p>
            <a:pPr marL="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6</a:t>
            </a:r>
            <a:r>
              <a:rPr lang="en-US" sz="1200" b="1" dirty="0">
                <a:latin typeface="Calibri" panose="020F0502020204030204" pitchFamily="34" charset="0"/>
              </a:rPr>
              <a:t>: Support Growth, Not Perfection</a:t>
            </a:r>
            <a:endParaRPr lang="en-US" sz="1200" dirty="0">
              <a:latin typeface="Calibri" panose="020F0502020204030204" pitchFamily="34" charset="0"/>
            </a:endParaRPr>
          </a:p>
          <a:p>
            <a:pPr marL="0" indent="0">
              <a:buNone/>
            </a:pPr>
            <a:r>
              <a:rPr lang="en-US" sz="1200" b="1" dirty="0">
                <a:latin typeface="Calibri" panose="020F0502020204030204" pitchFamily="34" charset="0"/>
              </a:rPr>
              <a:t>Scenario 6: </a:t>
            </a:r>
            <a:r>
              <a:rPr lang="en-US" sz="1200" dirty="0">
                <a:latin typeface="Calibri" panose="020F0502020204030204" pitchFamily="34" charset="0"/>
              </a:rPr>
              <a:t>During a previous visit, the parent struggled to engage the child. Today, the parent spends several minutes playing appropriately with the child.</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i="1" dirty="0">
                <a:latin typeface="Calibri" panose="020F0502020204030204" pitchFamily="34" charset="0"/>
              </a:rPr>
              <a:t>"I noticed today you spent much more time following your child's lead during play. Last visit, they lost interest pretty quickly, but today they stayed engaged much longer. That's great progress."</a:t>
            </a:r>
            <a:endParaRPr lang="en-US" sz="1200" dirty="0">
              <a:latin typeface="Calibri" panose="020F0502020204030204" pitchFamily="34" charset="0"/>
            </a:endParaRPr>
          </a:p>
          <a:p>
            <a:pPr marL="0" indent="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7</a:t>
            </a:r>
            <a:r>
              <a:rPr lang="en-US" sz="1200" b="1" dirty="0">
                <a:latin typeface="Calibri" panose="020F0502020204030204" pitchFamily="34" charset="0"/>
              </a:rPr>
              <a:t>: Maintain Safety and Professional Boundaries</a:t>
            </a:r>
            <a:endParaRPr lang="en-US" sz="1200" dirty="0">
              <a:latin typeface="Calibri" panose="020F0502020204030204" pitchFamily="34" charset="0"/>
            </a:endParaRPr>
          </a:p>
          <a:p>
            <a:pPr marL="0" indent="0">
              <a:buNone/>
            </a:pPr>
            <a:r>
              <a:rPr lang="en-US" sz="1200" b="1" dirty="0">
                <a:latin typeface="Calibri" panose="020F0502020204030204" pitchFamily="34" charset="0"/>
              </a:rPr>
              <a:t>Scenario 7: </a:t>
            </a:r>
            <a:r>
              <a:rPr lang="en-US" sz="1200" dirty="0">
                <a:latin typeface="Calibri" panose="020F0502020204030204" pitchFamily="34" charset="0"/>
              </a:rPr>
              <a:t>During play, the parent becomes frustrated and grabs the child's arm too forcefully.</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dirty="0">
                <a:latin typeface="Calibri" panose="020F0502020204030204" pitchFamily="34" charset="0"/>
              </a:rPr>
              <a:t>The Social Services Assistant immediately intervenes to ensure the child's safety while remaining calm and respectful. </a:t>
            </a:r>
            <a:r>
              <a:rPr lang="en-US" sz="1200" i="1" dirty="0">
                <a:latin typeface="Calibri" panose="020F0502020204030204" pitchFamily="34" charset="0"/>
              </a:rPr>
              <a:t>"Let's pause for a moment. We need to make sure everyone stays safe.</a:t>
            </a:r>
          </a:p>
          <a:p>
            <a:pPr marL="0" indent="0">
              <a:buNone/>
            </a:pPr>
            <a:endParaRPr lang="en-US" sz="1200" i="1" dirty="0">
              <a:latin typeface="Calibri" panose="020F0502020204030204" pitchFamily="34" charset="0"/>
            </a:endParaRPr>
          </a:p>
          <a:p>
            <a:pPr marL="0" indent="0">
              <a:buNone/>
            </a:pPr>
            <a:r>
              <a:rPr lang="en-US" sz="1200" i="1" dirty="0">
                <a:latin typeface="Calibri" panose="020F0502020204030204" pitchFamily="34" charset="0"/>
              </a:rPr>
              <a:t>Let's talk about another way to help your child follow directions.“ </a:t>
            </a:r>
            <a:r>
              <a:rPr lang="en-US" sz="1200" dirty="0">
                <a:latin typeface="Calibri" panose="020F0502020204030204" pitchFamily="34" charset="0"/>
              </a:rPr>
              <a:t>The Social Services Assistant documents the incident in accordance with policy and continues coaching only when it is safe and appropriate to do so.</a:t>
            </a:r>
          </a:p>
          <a:p>
            <a:pPr marL="0" indent="0">
              <a:buNone/>
            </a:pPr>
            <a:endParaRPr lang="en-US" sz="1200" dirty="0">
              <a:latin typeface="Calibri" panose="020F0502020204030204" pitchFamily="34" charset="0"/>
            </a:endParaRPr>
          </a:p>
          <a:p>
            <a:pPr marL="0">
              <a:lnSpc>
                <a:spcPct val="115000"/>
              </a:lnSpc>
              <a:spcAft>
                <a:spcPts val="800"/>
              </a:spcAft>
              <a:buNone/>
            </a:pPr>
            <a:r>
              <a:rPr lang="en-US" sz="1200" b="1" i="0" dirty="0">
                <a:latin typeface="Calibri" panose="020F0502020204030204" pitchFamily="34" charset="0"/>
              </a:rPr>
              <a:t>Say:</a:t>
            </a:r>
          </a:p>
          <a:p>
            <a:pPr marL="0">
              <a:lnSpc>
                <a:spcPct val="115000"/>
              </a:lnSpc>
              <a:spcAft>
                <a:spcPts val="800"/>
              </a:spcAft>
              <a:buNone/>
            </a:pPr>
            <a:r>
              <a:rPr lang="en-US" sz="1200" b="1" i="1" dirty="0">
                <a:latin typeface="Calibri" panose="020F0502020204030204" pitchFamily="34" charset="0"/>
              </a:rPr>
              <a:t>Remember, as the case progresses, information may change as new threats arise and y</a:t>
            </a:r>
            <a:r>
              <a:rPr lang="en-US" sz="1200" b="1" i="1" dirty="0">
                <a:latin typeface="Calibri" panose="020F0502020204030204" pitchFamily="34" charset="0"/>
                <a:ea typeface="Calibri" panose="020F0502020204030204" pitchFamily="34" charset="0"/>
                <a:cs typeface="Calibri" panose="020F0502020204030204" pitchFamily="34" charset="0"/>
              </a:rPr>
              <a:t>ou must call the Hotline when:</a:t>
            </a:r>
          </a:p>
          <a:p>
            <a:pPr marL="171450" indent="-171450">
              <a:lnSpc>
                <a:spcPct val="115000"/>
              </a:lnSpc>
              <a:spcAft>
                <a:spcPts val="800"/>
              </a:spcAft>
            </a:pPr>
            <a:r>
              <a:rPr lang="en-US" sz="1200" b="1" i="1" dirty="0">
                <a:latin typeface="Calibri" panose="020F0502020204030204" pitchFamily="34" charset="0"/>
                <a:ea typeface="Calibri" panose="020F0502020204030204" pitchFamily="34" charset="0"/>
                <a:cs typeface="Calibri" panose="020F0502020204030204" pitchFamily="34" charset="0"/>
              </a:rPr>
              <a:t>A new allegation increases the urgency or response priority.</a:t>
            </a:r>
          </a:p>
          <a:p>
            <a:pPr marL="171450" indent="-171450">
              <a:lnSpc>
                <a:spcPct val="115000"/>
              </a:lnSpc>
              <a:spcAft>
                <a:spcPts val="800"/>
              </a:spcAft>
            </a:pPr>
            <a:r>
              <a:rPr lang="en-US" sz="1200" b="1" i="1" dirty="0">
                <a:latin typeface="Calibri" panose="020F0502020204030204" pitchFamily="34" charset="0"/>
                <a:ea typeface="Calibri" panose="020F0502020204030204" pitchFamily="34" charset="0"/>
                <a:cs typeface="Calibri" panose="020F0502020204030204" pitchFamily="34" charset="0"/>
              </a:rPr>
              <a:t>A new alleged offender is identified who was not previously part of the report.</a:t>
            </a:r>
          </a:p>
          <a:p>
            <a:pPr marL="171450" indent="-171450">
              <a:lnSpc>
                <a:spcPct val="115000"/>
              </a:lnSpc>
              <a:spcAft>
                <a:spcPts val="800"/>
              </a:spcAft>
            </a:pPr>
            <a:r>
              <a:rPr lang="en-US" sz="1200" b="1" i="1" dirty="0">
                <a:latin typeface="Calibri" panose="020F0502020204030204" pitchFamily="34" charset="0"/>
                <a:ea typeface="Calibri" panose="020F0502020204030204" pitchFamily="34" charset="0"/>
                <a:cs typeface="Calibri" panose="020F0502020204030204" pitchFamily="34" charset="0"/>
              </a:rPr>
              <a:t>A new victim is identified and required separate screening.</a:t>
            </a:r>
          </a:p>
          <a:p>
            <a:pPr marL="171450" indent="-171450">
              <a:lnSpc>
                <a:spcPct val="115000"/>
              </a:lnSpc>
              <a:spcAft>
                <a:spcPts val="800"/>
              </a:spcAft>
            </a:pPr>
            <a:r>
              <a:rPr lang="en-US" sz="1200" b="1" i="1" dirty="0">
                <a:latin typeface="Calibri" panose="020F0502020204030204" pitchFamily="34" charset="0"/>
                <a:ea typeface="Calibri" panose="020F0502020204030204" pitchFamily="34" charset="0"/>
                <a:cs typeface="Calibri" panose="020F0502020204030204" pitchFamily="34" charset="0"/>
              </a:rPr>
              <a:t>A near fatality occurs. </a:t>
            </a:r>
          </a:p>
          <a:p>
            <a:pPr marL="0">
              <a:lnSpc>
                <a:spcPct val="115000"/>
              </a:lnSpc>
              <a:spcAft>
                <a:spcPts val="800"/>
              </a:spcAft>
              <a:buNone/>
            </a:pPr>
            <a:r>
              <a:rPr lang="en-US" sz="1200" b="1" i="1" dirty="0">
                <a:latin typeface="Calibri" panose="020F0502020204030204" pitchFamily="34" charset="0"/>
                <a:ea typeface="Calibri" panose="020F0502020204030204" pitchFamily="34" charset="0"/>
                <a:cs typeface="Calibri" panose="020F0502020204030204" pitchFamily="34" charset="0"/>
              </a:rPr>
              <a:t> </a:t>
            </a:r>
          </a:p>
          <a:p>
            <a:pPr marL="0">
              <a:lnSpc>
                <a:spcPct val="115000"/>
              </a:lnSpc>
              <a:spcAft>
                <a:spcPts val="800"/>
              </a:spcAft>
              <a:buNone/>
            </a:pPr>
            <a:r>
              <a:rPr lang="en-US" sz="1200" b="1" i="1" dirty="0">
                <a:latin typeface="Calibri" panose="020F0502020204030204" pitchFamily="34" charset="0"/>
                <a:ea typeface="Calibri" panose="020F0502020204030204" pitchFamily="34" charset="0"/>
                <a:cs typeface="Calibri" panose="020F0502020204030204" pitchFamily="34" charset="0"/>
              </a:rPr>
              <a:t>If you are unsure whether something required a new Hotline call, you consult with your supervisor immediately.</a:t>
            </a:r>
            <a:r>
              <a:rPr lang="en-US" sz="1200" b="1" i="1" dirty="0">
                <a:solidFill>
                  <a:srgbClr val="000000"/>
                </a:solidFill>
                <a:latin typeface="Calibri" panose="020F0502020204030204" pitchFamily="34" charset="0"/>
                <a:ea typeface="Calibri" panose="020F0502020204030204" pitchFamily="34" charset="0"/>
                <a:cs typeface="Calibri" panose="020F0502020204030204" pitchFamily="34" charset="0"/>
              </a:rPr>
              <a:t> </a:t>
            </a: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a:lnSpc>
                <a:spcPct val="115000"/>
              </a:lnSpc>
              <a:spcAft>
                <a:spcPts val="800"/>
              </a:spcAft>
              <a:buNone/>
            </a:pPr>
            <a:r>
              <a:rPr lang="en-US" sz="1200" b="1" i="1" dirty="0">
                <a:latin typeface="Calibri" panose="020F0502020204030204" pitchFamily="34" charset="0"/>
                <a:ea typeface="Calibri" panose="020F0502020204030204" pitchFamily="34" charset="0"/>
                <a:cs typeface="Calibri" panose="020F0502020204030204" pitchFamily="34" charset="0"/>
              </a:rPr>
              <a:t> </a:t>
            </a:r>
            <a:endParaRPr lang="en-US" sz="1200" b="1" dirty="0">
              <a:latin typeface="Calibri" panose="020F0502020204030204" pitchFamily="34" charset="0"/>
            </a:endParaRPr>
          </a:p>
          <a:p>
            <a:pPr marL="0">
              <a:buNone/>
            </a:pPr>
            <a:r>
              <a:rPr lang="en-US" sz="1200" b="1" dirty="0">
                <a:latin typeface="Calibri" panose="020F0502020204030204" pitchFamily="34" charset="0"/>
              </a:rPr>
              <a:t>Activity Discussion:</a:t>
            </a:r>
            <a:endParaRPr lang="en-US" sz="1200" dirty="0">
              <a:latin typeface="Calibri" panose="020F0502020204030204" pitchFamily="34" charset="0"/>
            </a:endParaRPr>
          </a:p>
          <a:p>
            <a:pPr marL="0">
              <a:buNone/>
            </a:pPr>
            <a:r>
              <a:rPr lang="en-US" sz="1200" dirty="0">
                <a:latin typeface="Calibri" panose="020F0502020204030204" pitchFamily="34" charset="0"/>
              </a:rPr>
              <a:t>After allowing several participants to share from their group discussion, </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How do the responses shared help build the parents’ confidence or strengthen the parent-child relationship?</a:t>
            </a:r>
          </a:p>
          <a:p>
            <a:pPr marL="171425" lvl="1" indent="-171425" fontAlgn="base">
              <a:buFont typeface="Arial" panose="020B0604020202020204" pitchFamily="34" charset="0"/>
              <a:buChar char="•"/>
            </a:pPr>
            <a:r>
              <a:rPr lang="en-US" sz="1200" dirty="0">
                <a:latin typeface="Calibri" panose="020F0502020204030204" pitchFamily="34" charset="0"/>
              </a:rPr>
              <a:t>How might the parent respond to this approach?</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Coaching does not require lengthy conversations or formal instruction. The most effective coaching often occurs in brief, intentional moments during family time. A simple observation, thoughtful question, or word of encouragement can build a parent's confidence, reinforce effective parenting practices, and strengthen the parent-child relationship through meaningful, strengths-based interactions. Remember that a strengths-based coaching approach never replaces your responsibility to protect children. When safety concerns arise, immediate intervention and adherence to DCFS policy must always take priority.</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In the scenarios we just discussed, did the Social Services Assistants criticize the parent, or did they encourage, guide, and help the parent reflect? </a:t>
            </a:r>
            <a:r>
              <a:rPr lang="en-US" sz="1200" i="1" dirty="0">
                <a:latin typeface="Calibri" panose="020F0502020204030204" pitchFamily="34" charset="0"/>
              </a:rPr>
              <a:t>(Allow a brief moment of reflection)</a:t>
            </a:r>
            <a:r>
              <a:rPr lang="en-US" sz="1200" b="1" i="1" dirty="0">
                <a:latin typeface="Calibri" panose="020F0502020204030204" pitchFamily="34" charset="0"/>
              </a:rPr>
              <a:t> Those differences may seem subtle, but they can have a significant impact on a parent's confidence and willingness to learn. Let's explore the difference between coaching and correcting.</a:t>
            </a:r>
            <a:endParaRPr lang="en-US" sz="1200" dirty="0">
              <a:latin typeface="Calibri" panose="020F0502020204030204" pitchFamily="34" charset="0"/>
            </a:endParaRPr>
          </a:p>
          <a:p>
            <a:pPr marL="0" indent="0">
              <a:buNone/>
            </a:pPr>
            <a:br>
              <a:rPr lang="en-US" sz="1200" dirty="0">
                <a:latin typeface="Calibri" panose="020F0502020204030204" pitchFamily="34" charset="0"/>
              </a:rPr>
            </a:br>
            <a:endParaRPr lang="en-US" sz="1200" b="1" i="1"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a:extLst>
              <a:ext uri="{FF2B5EF4-FFF2-40B4-BE49-F238E27FC236}">
                <a16:creationId xmlns:a16="http://schemas.microsoft.com/office/drawing/2014/main" id="{92307817-B6AC-5430-0F45-212E8671CCDF}"/>
              </a:ext>
            </a:extLst>
          </p:cNvPr>
          <p:cNvSpPr>
            <a:spLocks noGrp="1" noRot="1" noChangeAspect="1"/>
          </p:cNvSpPr>
          <p:nvPr>
            <p:ph type="sldImg" idx="3"/>
          </p:nvPr>
        </p:nvSpPr>
        <p:spPr>
          <a:xfrm>
            <a:off x="812800" y="787400"/>
            <a:ext cx="5916613" cy="33274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8680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pPr marL="0" indent="0" defTabSz="966245">
              <a:buNone/>
              <a:defRPr/>
            </a:pPr>
            <a:r>
              <a:rPr lang="en-US" sz="1200" b="1" dirty="0">
                <a:latin typeface="Calibri" panose="020F0502020204030204" pitchFamily="34" charset="0"/>
                <a:ea typeface="Calibri"/>
                <a:cs typeface="Calibri"/>
                <a:sym typeface="Calibri"/>
              </a:rPr>
              <a:t>COACHING VS. CORRECTING</a:t>
            </a:r>
          </a:p>
          <a:p>
            <a:pPr marL="0" indent="0" defTabSz="966245">
              <a:buNone/>
              <a:defRPr/>
            </a:pPr>
            <a:endParaRPr lang="en-US" sz="1200" b="1" dirty="0">
              <a:latin typeface="Calibri" panose="020F0502020204030204" pitchFamily="34" charset="0"/>
              <a:ea typeface="Calibri"/>
              <a:cs typeface="Calibri"/>
              <a:sym typeface="Calibri"/>
            </a:endParaRPr>
          </a:p>
          <a:p>
            <a:pPr marL="0" indent="0" defTabSz="966245">
              <a:buNone/>
              <a:defRPr/>
            </a:pPr>
            <a:r>
              <a:rPr lang="en-US" sz="1200" b="1" dirty="0">
                <a:latin typeface="Calibri" panose="020F0502020204030204" pitchFamily="34" charset="0"/>
                <a:ea typeface="Calibri"/>
                <a:cs typeface="Calibri"/>
                <a:sym typeface="Calibri"/>
              </a:rPr>
              <a:t>Time:</a:t>
            </a:r>
            <a:r>
              <a:rPr lang="en-US" sz="1200" dirty="0">
                <a:latin typeface="Calibri" panose="020F0502020204030204" pitchFamily="34" charset="0"/>
                <a:ea typeface="Calibri"/>
                <a:cs typeface="Calibri"/>
                <a:sym typeface="Calibri"/>
              </a:rPr>
              <a:t> 2 minutes</a:t>
            </a:r>
          </a:p>
          <a:p>
            <a:pPr marL="0">
              <a:buNone/>
            </a:pPr>
            <a:r>
              <a:rPr lang="en-US" sz="1200" b="1" dirty="0">
                <a:latin typeface="Calibri" panose="020F0502020204030204" pitchFamily="34" charset="0"/>
                <a:ea typeface="Calibri" panose="020F0502020204030204" pitchFamily="34" charset="0"/>
                <a:cs typeface="Aptos" panose="020B0004020202020204" pitchFamily="34" charset="0"/>
              </a:rPr>
              <a:t>Purpose:</a:t>
            </a:r>
            <a:r>
              <a:rPr lang="en-US" sz="1200" dirty="0">
                <a:latin typeface="Calibri" panose="020F0502020204030204" pitchFamily="34" charset="0"/>
                <a:ea typeface="Calibri" panose="020F0502020204030204" pitchFamily="34" charset="0"/>
                <a:cs typeface="Aptos" panose="020B0004020202020204" pitchFamily="34" charset="0"/>
              </a:rPr>
              <a:t> </a:t>
            </a:r>
            <a:r>
              <a:rPr lang="en-US" sz="1200" dirty="0">
                <a:latin typeface="Calibri" panose="020F0502020204030204" pitchFamily="34" charset="0"/>
                <a:ea typeface="Arial" panose="020B0604020202020204" pitchFamily="34" charset="0"/>
              </a:rPr>
              <a:t>To help participants understand the difference between correcting behavior and coaching for growth, reinforcing that encouragement and relationship-building often create more lasting change than criticism.</a:t>
            </a:r>
            <a:endParaRPr lang="en-US" sz="1200" dirty="0">
              <a:latin typeface="Calibri" panose="020F0502020204030204" pitchFamily="34" charset="0"/>
              <a:ea typeface="Aptos" panose="020B0004020202020204" pitchFamily="34" charset="0"/>
              <a:cs typeface="Aptos" panose="020B0004020202020204" pitchFamily="34" charset="0"/>
            </a:endParaRPr>
          </a:p>
          <a:p>
            <a:pPr marL="0" indent="-315372" defTabSz="966245">
              <a:buNone/>
              <a:defRPr/>
            </a:pPr>
            <a:endParaRPr lang="en-US" sz="1200" b="1" dirty="0">
              <a:latin typeface="Calibri" panose="020F0502020204030204" pitchFamily="34" charset="0"/>
              <a:ea typeface="Calibri" panose="020F0502020204030204" pitchFamily="34" charset="0"/>
              <a:cs typeface="Aptos" panose="020B0004020202020204" pitchFamily="34" charset="0"/>
            </a:endParaRPr>
          </a:p>
          <a:p>
            <a:pPr marL="0" indent="-315372" defTabSz="966245">
              <a:buNone/>
              <a:defRPr/>
            </a:pPr>
            <a:r>
              <a:rPr lang="en-US" sz="1200" b="1" dirty="0">
                <a:latin typeface="Calibri" panose="020F0502020204030204" pitchFamily="34" charset="0"/>
                <a:ea typeface="Calibri" panose="020F0502020204030204" pitchFamily="34" charset="0"/>
                <a:cs typeface="Aptos" panose="020B0004020202020204" pitchFamily="34" charset="0"/>
              </a:rPr>
              <a:t>Paraphrase:</a:t>
            </a:r>
            <a:endParaRPr lang="en-US" sz="1200" b="1" i="1" dirty="0">
              <a:latin typeface="Calibri" panose="020F0502020204030204" pitchFamily="34" charset="0"/>
              <a:ea typeface="Calibri" panose="020F0502020204030204" pitchFamily="34" charset="0"/>
              <a:cs typeface="Aptos" panose="020B0004020202020204" pitchFamily="34" charset="0"/>
            </a:endParaRPr>
          </a:p>
          <a:p>
            <a:pPr marL="0" indent="-315372" defTabSz="966245">
              <a:buNone/>
              <a:defRPr/>
            </a:pPr>
            <a:r>
              <a:rPr lang="en-US" sz="1200" dirty="0">
                <a:latin typeface="Calibri" panose="020F0502020204030204" pitchFamily="34" charset="0"/>
                <a:ea typeface="Arial" panose="020B0604020202020204" pitchFamily="34" charset="0"/>
              </a:rPr>
              <a:t>Correcting focuses on mistakes:</a:t>
            </a:r>
          </a:p>
          <a:p>
            <a:pPr marL="0" lvl="1" indent="-315372" defTabSz="966245">
              <a:buFont typeface="Arial" panose="020B0604020202020204" pitchFamily="34" charset="0"/>
              <a:buChar char="•"/>
              <a:defRPr/>
            </a:pPr>
            <a:r>
              <a:rPr lang="en-US" sz="1200" dirty="0">
                <a:latin typeface="Calibri" panose="020F0502020204030204" pitchFamily="34" charset="0"/>
                <a:ea typeface="Arial" panose="020B0604020202020204" pitchFamily="34" charset="0"/>
              </a:rPr>
              <a:t>Points out what is wrong.</a:t>
            </a:r>
          </a:p>
          <a:p>
            <a:pPr marL="0" lvl="1" indent="-315372" defTabSz="966245">
              <a:buFont typeface="Arial" panose="020B0604020202020204" pitchFamily="34" charset="0"/>
              <a:buChar char="•"/>
              <a:defRPr/>
            </a:pPr>
            <a:r>
              <a:rPr lang="en-US" sz="1200" dirty="0">
                <a:latin typeface="Calibri" panose="020F0502020204030204" pitchFamily="34" charset="0"/>
                <a:ea typeface="Arial" panose="020B0604020202020204" pitchFamily="34" charset="0"/>
              </a:rPr>
              <a:t>Often creates defensiveness.</a:t>
            </a:r>
          </a:p>
          <a:p>
            <a:pPr marL="0" lvl="1" indent="-315372" defTabSz="966245">
              <a:buFont typeface="Arial" panose="020B0604020202020204" pitchFamily="34" charset="0"/>
              <a:buChar char="•"/>
              <a:defRPr/>
            </a:pPr>
            <a:r>
              <a:rPr lang="en-US" sz="1200" dirty="0">
                <a:latin typeface="Calibri" panose="020F0502020204030204" pitchFamily="34" charset="0"/>
                <a:ea typeface="Arial" panose="020B0604020202020204" pitchFamily="34" charset="0"/>
              </a:rPr>
              <a:t>Can reduce confidence.</a:t>
            </a:r>
          </a:p>
          <a:p>
            <a:pPr marL="0" indent="-315372" defTabSz="966245">
              <a:buNone/>
              <a:defRPr/>
            </a:pPr>
            <a:endParaRPr lang="en-US" sz="1200" dirty="0">
              <a:latin typeface="Calibri" panose="020F0502020204030204" pitchFamily="34" charset="0"/>
              <a:ea typeface="Arial" panose="020B0604020202020204" pitchFamily="34" charset="0"/>
            </a:endParaRPr>
          </a:p>
          <a:p>
            <a:pPr marL="0">
              <a:buNone/>
            </a:pPr>
            <a:r>
              <a:rPr lang="en-US" sz="1200" dirty="0">
                <a:latin typeface="Calibri" panose="020F0502020204030204" pitchFamily="34" charset="0"/>
                <a:ea typeface="Arial" panose="020B0604020202020204" pitchFamily="34" charset="0"/>
              </a:rPr>
              <a:t>Coaching focuses on growth:</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Recognizes strengths.</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Encourages small improvements.</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Builds confidence and trust.</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Helps parents discover solutions.</a:t>
            </a:r>
          </a:p>
          <a:p>
            <a:pPr marL="0" indent="-315372" defTabSz="966245">
              <a:buNone/>
              <a:defRPr/>
            </a:pPr>
            <a:endParaRPr lang="en-US" sz="1200" dirty="0">
              <a:latin typeface="Calibri" panose="020F0502020204030204" pitchFamily="34" charset="0"/>
            </a:endParaRPr>
          </a:p>
          <a:p>
            <a:pPr marL="0" indent="-315372" defTabSz="966245">
              <a:buNone/>
              <a:defRPr/>
            </a:pPr>
            <a:r>
              <a:rPr lang="en-US" sz="1200" b="1" i="1" dirty="0">
                <a:latin typeface="Calibri" panose="020F0502020204030204" pitchFamily="34" charset="0"/>
              </a:rPr>
              <a:t>Say:</a:t>
            </a:r>
          </a:p>
          <a:p>
            <a:pPr marL="0">
              <a:buNone/>
            </a:pPr>
            <a:r>
              <a:rPr lang="en-US" sz="1200" b="1" i="1" dirty="0">
                <a:latin typeface="Calibri" panose="020F0502020204030204" pitchFamily="34" charset="0"/>
                <a:ea typeface="Arial" panose="020B0604020202020204" pitchFamily="34" charset="0"/>
              </a:rPr>
              <a:t>Let’s be clear about something before we go any further. There are absolutely times when safety concerns require us to intervene immediately. If a child is unsafe, we act. Today’s discussion isn’t about ignoring unsafe situations. It’s about everything that happens in the hundreds of ordinary interactions that aren’t emergencies.</a:t>
            </a:r>
          </a:p>
          <a:p>
            <a:pPr marL="0">
              <a:buNone/>
            </a:pPr>
            <a:endParaRPr lang="en-US" sz="1200" b="1" i="1" dirty="0">
              <a:latin typeface="Calibri" panose="020F0502020204030204" pitchFamily="34" charset="0"/>
              <a:ea typeface="Arial" panose="020B0604020202020204" pitchFamily="34" charset="0"/>
            </a:endParaRPr>
          </a:p>
          <a:p>
            <a:pPr marL="0">
              <a:buNone/>
            </a:pPr>
            <a:r>
              <a:rPr lang="en-US" sz="1200" b="1" i="1" dirty="0">
                <a:latin typeface="Calibri" panose="020F0502020204030204" pitchFamily="34" charset="0"/>
                <a:ea typeface="Arial" panose="020B0604020202020204" pitchFamily="34" charset="0"/>
              </a:rPr>
              <a:t>Think about learning any new skill. If every mistake you made was immediately pointed out, how motivated would you be to keep trying? Probably not very. But if someone noticed what you were doing well, encouraged you, and helped you improve one step at a time, you’d probably feel much more confident. Parents are no different. Most already know they aren’t perfect. What many need is someone who believes they can improve and helps them get there.”</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Knowing the difference between coaching and correcting is only valuable if you can apply it during family time. As you work through the next activity, pay close attention to the language being used, the intent behind the response, and the impact it may have on the parent's confidence and willingness to learn.</a:t>
            </a:r>
          </a:p>
        </p:txBody>
      </p:sp>
    </p:spTree>
    <p:extLst>
      <p:ext uri="{BB962C8B-B14F-4D97-AF65-F5344CB8AC3E}">
        <p14:creationId xmlns:p14="http://schemas.microsoft.com/office/powerpoint/2010/main" val="1490631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1">
          <a:extLst>
            <a:ext uri="{FF2B5EF4-FFF2-40B4-BE49-F238E27FC236}">
              <a16:creationId xmlns:a16="http://schemas.microsoft.com/office/drawing/2014/main" id="{84DF6128-DE6F-3961-DC70-5204B9B6A398}"/>
            </a:ext>
          </a:extLst>
        </p:cNvPr>
        <p:cNvGrpSpPr/>
        <p:nvPr/>
      </p:nvGrpSpPr>
      <p:grpSpPr>
        <a:xfrm>
          <a:off x="0" y="0"/>
          <a:ext cx="0" cy="0"/>
          <a:chOff x="0" y="0"/>
          <a:chExt cx="0" cy="0"/>
        </a:xfrm>
      </p:grpSpPr>
      <p:sp>
        <p:nvSpPr>
          <p:cNvPr id="1152" name="Google Shape;1152;g3f29a9261eb_0_1:notes">
            <a:extLst>
              <a:ext uri="{FF2B5EF4-FFF2-40B4-BE49-F238E27FC236}">
                <a16:creationId xmlns:a16="http://schemas.microsoft.com/office/drawing/2014/main" id="{1B26DB79-E886-BDC3-3F15-182D71D445FC}"/>
              </a:ext>
            </a:extLst>
          </p:cNvPr>
          <p:cNvSpPr>
            <a:spLocks noGrp="1" noRot="1" noChangeAspect="1"/>
          </p:cNvSpPr>
          <p:nvPr>
            <p:ph type="sldImg" idx="2"/>
          </p:nvPr>
        </p:nvSpPr>
        <p:spPr>
          <a:xfrm>
            <a:off x="484188" y="731838"/>
            <a:ext cx="6507162"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53" name="Google Shape;1153;g3f29a9261eb_0_1:notes">
            <a:extLst>
              <a:ext uri="{FF2B5EF4-FFF2-40B4-BE49-F238E27FC236}">
                <a16:creationId xmlns:a16="http://schemas.microsoft.com/office/drawing/2014/main" id="{18D657C6-7AFC-F2C8-73C1-E2F41B512023}"/>
              </a:ext>
            </a:extLst>
          </p:cNvPr>
          <p:cNvSpPr txBox="1">
            <a:spLocks noGrp="1"/>
          </p:cNvSpPr>
          <p:nvPr>
            <p:ph type="body" idx="1"/>
          </p:nvPr>
        </p:nvSpPr>
        <p:spPr>
          <a:xfrm>
            <a:off x="747779" y="4392615"/>
            <a:ext cx="5982400" cy="4636644"/>
          </a:xfrm>
          <a:prstGeom prst="rect">
            <a:avLst/>
          </a:prstGeom>
          <a:noFill/>
          <a:ln>
            <a:noFill/>
          </a:ln>
        </p:spPr>
        <p:txBody>
          <a:bodyPr spcFirstLastPara="1" wrap="square" lIns="98299" tIns="98299" rIns="98299" bIns="98299" anchor="t" anchorCtr="0">
            <a:noAutofit/>
          </a:bodyPr>
          <a:lstStyle/>
          <a:p>
            <a:pPr marL="0">
              <a:buNone/>
            </a:pPr>
            <a:r>
              <a:rPr lang="en-US" sz="1200" b="1" dirty="0">
                <a:latin typeface="Calibri" panose="020F0502020204030204" pitchFamily="34" charset="0"/>
              </a:rPr>
              <a:t>ACTIVITY: WHICH RESPONSE BUILDS GROWTH?</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a:t>
            </a:r>
            <a:r>
              <a:rPr lang="en-US" sz="1200" b="1" dirty="0">
                <a:latin typeface="Calibri" panose="020F0502020204030204" pitchFamily="34" charset="0"/>
              </a:rPr>
              <a:t> </a:t>
            </a:r>
            <a:r>
              <a:rPr lang="en-US" sz="1200" dirty="0">
                <a:latin typeface="Calibri" panose="020F0502020204030204" pitchFamily="34" charset="0"/>
              </a:rPr>
              <a:t>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strengthen participants’ ability to identify responses that encourage parents’ growth and confidence in communication with their children</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0" indent="0">
              <a:buNone/>
            </a:pPr>
            <a:r>
              <a:rPr lang="en-US" sz="1200" dirty="0">
                <a:latin typeface="Calibri" panose="020F0502020204030204" pitchFamily="34" charset="0"/>
              </a:rPr>
              <a:t>Tell participants: I’m going to read two responses. Decide which one is more likely to help the parent grow.</a:t>
            </a:r>
          </a:p>
          <a:p>
            <a:pPr marL="0">
              <a:buNone/>
            </a:pPr>
            <a:r>
              <a:rPr lang="en-US" sz="1200" dirty="0">
                <a:latin typeface="Calibri" panose="020F0502020204030204" pitchFamily="34" charset="0"/>
              </a:rPr>
              <a:t> </a:t>
            </a:r>
          </a:p>
          <a:p>
            <a:pPr marL="0">
              <a:buNone/>
            </a:pPr>
            <a:r>
              <a:rPr lang="en-US" sz="1200" dirty="0">
                <a:latin typeface="Calibri" panose="020F0502020204030204" pitchFamily="34" charset="0"/>
              </a:rPr>
              <a:t>Scenario 1: A child spills a drink.</a:t>
            </a:r>
          </a:p>
          <a:p>
            <a:pPr marL="171425" lvl="1" indent="-171425" fontAlgn="base">
              <a:buFont typeface="Arial" panose="020B0604020202020204" pitchFamily="34" charset="0"/>
              <a:buChar char="•"/>
            </a:pPr>
            <a:r>
              <a:rPr lang="en-US" sz="1200" dirty="0">
                <a:latin typeface="Calibri" panose="020F0502020204030204" pitchFamily="34" charset="0"/>
              </a:rPr>
              <a:t>Response A: “You need to pay closer attention.”</a:t>
            </a:r>
          </a:p>
          <a:p>
            <a:pPr marL="171425" lvl="1" indent="-171425" fontAlgn="base">
              <a:buFont typeface="Arial" panose="020B0604020202020204" pitchFamily="34" charset="0"/>
              <a:buChar char="•"/>
            </a:pPr>
            <a:r>
              <a:rPr lang="en-US" sz="1200" dirty="0">
                <a:latin typeface="Calibri" panose="020F0502020204030204" pitchFamily="34" charset="0"/>
              </a:rPr>
              <a:t>Response B: “These things happen. What could we do together next time to help prevent spills?”</a:t>
            </a:r>
          </a:p>
          <a:p>
            <a:pPr marL="171425" lvl="1" indent="-171425" fontAlgn="base">
              <a:buFont typeface="Arial" panose="020B0604020202020204" pitchFamily="34" charset="0"/>
              <a:buChar char="•"/>
            </a:pPr>
            <a:r>
              <a:rPr lang="en-US" sz="1200" dirty="0">
                <a:latin typeface="Calibri" panose="020F0502020204030204" pitchFamily="34" charset="0"/>
              </a:rPr>
              <a:t>Brief Discussion.</a:t>
            </a:r>
          </a:p>
          <a:p>
            <a:pPr marL="0">
              <a:buNone/>
            </a:pPr>
            <a:r>
              <a:rPr lang="en-US" sz="1200" dirty="0">
                <a:latin typeface="Calibri" panose="020F0502020204030204" pitchFamily="34" charset="0"/>
              </a:rPr>
              <a:t> </a:t>
            </a:r>
          </a:p>
          <a:p>
            <a:pPr marL="0">
              <a:buNone/>
            </a:pPr>
            <a:r>
              <a:rPr lang="en-US" sz="1200" dirty="0">
                <a:latin typeface="Calibri" panose="020F0502020204030204" pitchFamily="34" charset="0"/>
              </a:rPr>
              <a:t>Scenario 2: A parent becomes frustrated.</a:t>
            </a:r>
          </a:p>
          <a:p>
            <a:pPr marL="171425" lvl="1" indent="-171425" fontAlgn="base">
              <a:buFont typeface="Arial" panose="020B0604020202020204" pitchFamily="34" charset="0"/>
              <a:buChar char="•"/>
            </a:pPr>
            <a:r>
              <a:rPr lang="en-US" sz="1200" dirty="0">
                <a:latin typeface="Calibri" panose="020F0502020204030204" pitchFamily="34" charset="0"/>
              </a:rPr>
              <a:t>Response A: “You shouldn’t yell.”</a:t>
            </a:r>
          </a:p>
          <a:p>
            <a:pPr marL="171425" lvl="1" indent="-171425" fontAlgn="base">
              <a:buFont typeface="Arial" panose="020B0604020202020204" pitchFamily="34" charset="0"/>
              <a:buChar char="•"/>
            </a:pPr>
            <a:r>
              <a:rPr lang="en-US" sz="1200" dirty="0">
                <a:latin typeface="Calibri" panose="020F0502020204030204" pitchFamily="34" charset="0"/>
              </a:rPr>
              <a:t>Response B: “I could see that was frustrating. What usually helps you stay calm when things get hard?”</a:t>
            </a:r>
          </a:p>
          <a:p>
            <a:pPr marL="171425" lvl="1" indent="-171425" fontAlgn="base">
              <a:buFont typeface="Arial" panose="020B0604020202020204" pitchFamily="34" charset="0"/>
              <a:buChar char="•"/>
            </a:pPr>
            <a:r>
              <a:rPr lang="en-US" sz="1200" dirty="0">
                <a:latin typeface="Calibri" panose="020F0502020204030204" pitchFamily="34" charset="0"/>
              </a:rPr>
              <a:t>Brief Discussion.</a:t>
            </a:r>
          </a:p>
          <a:p>
            <a:pPr marL="0">
              <a:buNone/>
            </a:pPr>
            <a:r>
              <a:rPr lang="en-US" sz="1200" dirty="0">
                <a:latin typeface="Calibri" panose="020F0502020204030204" pitchFamily="34" charset="0"/>
              </a:rPr>
              <a:t> </a:t>
            </a:r>
          </a:p>
          <a:p>
            <a:pPr marL="0">
              <a:buNone/>
            </a:pPr>
            <a:r>
              <a:rPr lang="en-US" sz="1200" dirty="0">
                <a:latin typeface="Calibri" panose="020F0502020204030204" pitchFamily="34" charset="0"/>
              </a:rPr>
              <a:t>Scenario 3: A child refuses to participate.</a:t>
            </a:r>
          </a:p>
          <a:p>
            <a:pPr marL="171425" lvl="1" indent="-171425" fontAlgn="base">
              <a:buFont typeface="Arial" panose="020B0604020202020204" pitchFamily="34" charset="0"/>
              <a:buChar char="•"/>
            </a:pPr>
            <a:r>
              <a:rPr lang="en-US" sz="1200" dirty="0">
                <a:latin typeface="Calibri" panose="020F0502020204030204" pitchFamily="34" charset="0"/>
              </a:rPr>
              <a:t>Response A: “Make him listen.”</a:t>
            </a:r>
          </a:p>
          <a:p>
            <a:pPr marL="171425" lvl="1" indent="-171425" fontAlgn="base">
              <a:buFont typeface="Arial" panose="020B0604020202020204" pitchFamily="34" charset="0"/>
              <a:buChar char="•"/>
            </a:pPr>
            <a:r>
              <a:rPr lang="en-US" sz="1200" dirty="0">
                <a:latin typeface="Calibri" panose="020F0502020204030204" pitchFamily="34" charset="0"/>
              </a:rPr>
              <a:t>Response B: “What do you think he’s trying to tell us right now?”</a:t>
            </a:r>
          </a:p>
          <a:p>
            <a:pPr marL="171425" lvl="1" indent="-171425" fontAlgn="base">
              <a:buFont typeface="Arial" panose="020B0604020202020204" pitchFamily="34" charset="0"/>
              <a:buChar char="•"/>
            </a:pPr>
            <a:r>
              <a:rPr lang="en-US" sz="1200" dirty="0">
                <a:latin typeface="Calibri" panose="020F0502020204030204" pitchFamily="34" charset="0"/>
              </a:rPr>
              <a:t>Brief Discussion.</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Activity Debrief</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“How did the coaching responses make the parent responsible for finding solutions instead of simply being told what to do?”</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 </a:t>
            </a:r>
            <a:r>
              <a:rPr lang="en-US" sz="1200" i="1" dirty="0">
                <a:latin typeface="Calibri" panose="020F0502020204030204" pitchFamily="34" charset="0"/>
              </a:rPr>
              <a:t>(Expected discussion)</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Invites reflection.</a:t>
            </a:r>
          </a:p>
          <a:p>
            <a:pPr marL="171425" lvl="1" indent="-171425" fontAlgn="base">
              <a:buFont typeface="Arial" panose="020B0604020202020204" pitchFamily="34" charset="0"/>
              <a:buChar char="•"/>
            </a:pPr>
            <a:r>
              <a:rPr lang="en-US" sz="1200" dirty="0">
                <a:latin typeface="Calibri" panose="020F0502020204030204" pitchFamily="34" charset="0"/>
              </a:rPr>
              <a:t>Shows respect.</a:t>
            </a:r>
          </a:p>
          <a:p>
            <a:pPr marL="171425" lvl="1" indent="-171425" fontAlgn="base">
              <a:buFont typeface="Arial" panose="020B0604020202020204" pitchFamily="34" charset="0"/>
              <a:buChar char="•"/>
            </a:pPr>
            <a:r>
              <a:rPr lang="en-US" sz="1200" dirty="0">
                <a:latin typeface="Calibri" panose="020F0502020204030204" pitchFamily="34" charset="0"/>
              </a:rPr>
              <a:t>Builds confidence.</a:t>
            </a:r>
          </a:p>
          <a:p>
            <a:pPr marL="171425" lvl="1" indent="-171425" fontAlgn="base">
              <a:buFont typeface="Arial" panose="020B0604020202020204" pitchFamily="34" charset="0"/>
              <a:buChar char="•"/>
            </a:pPr>
            <a:r>
              <a:rPr lang="en-US" sz="1200" dirty="0">
                <a:latin typeface="Calibri" panose="020F0502020204030204" pitchFamily="34" charset="0"/>
              </a:rPr>
              <a:t>Encourages problem-solving.</a:t>
            </a:r>
          </a:p>
          <a:p>
            <a:pPr marL="171425" lvl="1" indent="-171425" fontAlgn="base">
              <a:buFont typeface="Arial" panose="020B0604020202020204" pitchFamily="34" charset="0"/>
              <a:buChar char="•"/>
            </a:pPr>
            <a:r>
              <a:rPr lang="en-US" sz="1200" dirty="0">
                <a:latin typeface="Calibri" panose="020F0502020204030204" pitchFamily="34" charset="0"/>
              </a:rPr>
              <a:t>Maintains dignity.</a:t>
            </a:r>
          </a:p>
          <a:p>
            <a:pPr marL="0">
              <a:buNone/>
            </a:pPr>
            <a:r>
              <a:rPr lang="en-US" sz="1200" dirty="0">
                <a:latin typeface="Calibri" panose="020F0502020204030204" pitchFamily="34" charset="0"/>
              </a:rPr>
              <a:t> </a:t>
            </a:r>
          </a:p>
          <a:p>
            <a:pPr marL="0" fontAlgn="t">
              <a:buNone/>
            </a:pPr>
            <a:r>
              <a:rPr lang="en-US" sz="1200" b="1" dirty="0">
                <a:latin typeface="Calibri" panose="020F0502020204030204" pitchFamily="34" charset="0"/>
              </a:rPr>
              <a:t>Facilitator Note (Very Important)</a:t>
            </a:r>
            <a:endParaRPr lang="en-US" sz="1200" dirty="0">
              <a:latin typeface="Calibri" panose="020F0502020204030204" pitchFamily="34" charset="0"/>
            </a:endParaRPr>
          </a:p>
          <a:p>
            <a:pPr marL="0" fontAlgn="t">
              <a:buNone/>
            </a:pPr>
            <a:r>
              <a:rPr lang="en-US" sz="1200" dirty="0">
                <a:latin typeface="Calibri" panose="020F0502020204030204" pitchFamily="34" charset="0"/>
              </a:rPr>
              <a:t>Remind participants: Using a coaching approach does not mean lowering expectations or avoiding accountability. Parents are still responsible for meeting case plan goals and ensuring their child’s safety. A coaching approach simply changes how we communicate while continuing to support those expectations.</a:t>
            </a:r>
          </a:p>
          <a:p>
            <a:pPr marL="0" fontAlgn="t">
              <a:buNone/>
            </a:pPr>
            <a:endParaRPr lang="en-US" sz="1200" b="1" i="1" dirty="0">
              <a:latin typeface="Calibri" panose="020F0502020204030204" pitchFamily="34" charset="0"/>
            </a:endParaRPr>
          </a:p>
          <a:p>
            <a:pPr marL="0" fontAlgn="t">
              <a:buNone/>
            </a:pPr>
            <a:r>
              <a:rPr lang="en-US" sz="1200" b="1" i="1" dirty="0">
                <a:latin typeface="Calibri" panose="020F0502020204030204" pitchFamily="34" charset="0"/>
              </a:rPr>
              <a:t>Say:</a:t>
            </a:r>
            <a:endParaRPr lang="en-US" sz="1200" dirty="0">
              <a:latin typeface="Calibri" panose="020F0502020204030204" pitchFamily="34" charset="0"/>
            </a:endParaRPr>
          </a:p>
          <a:p>
            <a:pPr marL="0" fontAlgn="t">
              <a:buNone/>
            </a:pPr>
            <a:r>
              <a:rPr lang="en-US" sz="1200" b="1" i="1" dirty="0">
                <a:latin typeface="Calibri" panose="020F0502020204030204" pitchFamily="34" charset="0"/>
              </a:rPr>
              <a:t>We’ve talked about what coaching looks like. But what makes parents willing to listen in the first place?</a:t>
            </a:r>
            <a:endParaRPr lang="en-US" sz="1200" dirty="0">
              <a:latin typeface="Calibri" panose="020F0502020204030204" pitchFamily="34" charset="0"/>
            </a:endParaRPr>
          </a:p>
          <a:p>
            <a:pPr marL="0" fontAlgn="t">
              <a:buNone/>
            </a:pPr>
            <a:endParaRPr lang="en-US" sz="1200" dirty="0">
              <a:latin typeface="Calibri" panose="020F0502020204030204" pitchFamily="34" charset="0"/>
            </a:endParaRPr>
          </a:p>
          <a:p>
            <a:pPr marL="0" fontAlgn="t">
              <a:buNone/>
            </a:pPr>
            <a:r>
              <a:rPr lang="en-US" sz="1200" b="1" i="1" dirty="0">
                <a:latin typeface="Calibri" panose="020F0502020204030204" pitchFamily="34" charset="0"/>
              </a:rPr>
              <a:t>The answer is confidence.</a:t>
            </a:r>
            <a:endParaRPr lang="en-US" sz="1200" dirty="0">
              <a:latin typeface="Calibri" panose="020F0502020204030204" pitchFamily="34" charset="0"/>
            </a:endParaRPr>
          </a:p>
          <a:p>
            <a:pPr marL="0" fontAlgn="t">
              <a:buNone/>
            </a:pPr>
            <a:endParaRPr lang="en-US" sz="1200" dirty="0">
              <a:latin typeface="Calibri" panose="020F0502020204030204" pitchFamily="34" charset="0"/>
            </a:endParaRPr>
          </a:p>
          <a:p>
            <a:pPr marL="0" fontAlgn="t">
              <a:buNone/>
            </a:pPr>
            <a:r>
              <a:rPr lang="en-US" sz="1200" b="1" i="1" dirty="0">
                <a:latin typeface="Calibri" panose="020F0502020204030204" pitchFamily="34" charset="0"/>
              </a:rPr>
              <a:t>Let’s look at how we can intentionally build parent confidence during everyday interactions.</a:t>
            </a:r>
            <a:endParaRPr lang="en-US" sz="1200" dirty="0">
              <a:latin typeface="Calibri" panose="020F0502020204030204" pitchFamily="34" charset="0"/>
            </a:endParaRPr>
          </a:p>
          <a:p>
            <a:pPr marL="0" fontAlgn="t">
              <a:buNone/>
            </a:pPr>
            <a:endParaRPr lang="en-US" sz="1200" dirty="0">
              <a:latin typeface="Calibri" panose="020F0502020204030204" pitchFamily="34" charset="0"/>
            </a:endParaRPr>
          </a:p>
          <a:p>
            <a:pPr marL="0" fontAlgn="t">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Coaching encourages growth instead of shame.</a:t>
            </a:r>
          </a:p>
          <a:p>
            <a:pPr marL="0" lvl="1" indent="-342849" fontAlgn="base">
              <a:buFont typeface="Arial" panose="020B0604020202020204" pitchFamily="34" charset="0"/>
              <a:buChar char="•"/>
            </a:pPr>
            <a:r>
              <a:rPr lang="en-US" sz="1200" dirty="0">
                <a:latin typeface="Calibri" panose="020F0502020204030204" pitchFamily="34" charset="0"/>
              </a:rPr>
              <a:t>The way we communicate influences whether parents stay engaged.</a:t>
            </a:r>
          </a:p>
          <a:p>
            <a:pPr marL="0" lvl="1" indent="-342849" fontAlgn="base">
              <a:buFont typeface="Arial" panose="020B0604020202020204" pitchFamily="34" charset="0"/>
              <a:buChar char="•"/>
            </a:pPr>
            <a:r>
              <a:rPr lang="en-US" sz="1200" dirty="0">
                <a:latin typeface="Calibri" panose="020F0502020204030204" pitchFamily="34" charset="0"/>
              </a:rPr>
              <a:t>Questions often teach more effectively than lectures.</a:t>
            </a:r>
          </a:p>
          <a:p>
            <a:pPr marL="0" lvl="1" indent="-342849" fontAlgn="base">
              <a:buFont typeface="Arial" panose="020B0604020202020204" pitchFamily="34" charset="0"/>
              <a:buChar char="•"/>
            </a:pPr>
            <a:r>
              <a:rPr lang="en-US" sz="1200" dirty="0">
                <a:latin typeface="Calibri" panose="020F0502020204030204" pitchFamily="34" charset="0"/>
              </a:rPr>
              <a:t>Encouragement and accountability can exist together.</a:t>
            </a:r>
          </a:p>
          <a:p>
            <a:pPr marL="0" lvl="1" indent="-342849" fontAlgn="base">
              <a:buFont typeface="Arial" panose="020B0604020202020204" pitchFamily="34" charset="0"/>
              <a:buChar char="•"/>
            </a:pPr>
            <a:r>
              <a:rPr lang="en-US" sz="1200" dirty="0">
                <a:latin typeface="Calibri" panose="020F0502020204030204" pitchFamily="34" charset="0"/>
              </a:rPr>
              <a:t>Safety concerns always require immediate action.</a:t>
            </a:r>
          </a:p>
        </p:txBody>
      </p:sp>
    </p:spTree>
    <p:extLst>
      <p:ext uri="{BB962C8B-B14F-4D97-AF65-F5344CB8AC3E}">
        <p14:creationId xmlns:p14="http://schemas.microsoft.com/office/powerpoint/2010/main" val="12985017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4"/>
        <p:cNvGrpSpPr/>
        <p:nvPr/>
      </p:nvGrpSpPr>
      <p:grpSpPr>
        <a:xfrm>
          <a:off x="0" y="0"/>
          <a:ext cx="0" cy="0"/>
          <a:chOff x="0" y="0"/>
          <a:chExt cx="0" cy="0"/>
        </a:xfrm>
      </p:grpSpPr>
      <p:sp>
        <p:nvSpPr>
          <p:cNvPr id="1085" name="Google Shape;1085;g3f27eafa0d3_0_597:notes"/>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lnSpc>
                <a:spcPct val="115833"/>
              </a:lnSpc>
              <a:spcBef>
                <a:spcPts val="1480"/>
              </a:spcBef>
              <a:buClr>
                <a:schemeClr val="dk1"/>
              </a:buClr>
              <a:buNone/>
            </a:pPr>
            <a:r>
              <a:rPr lang="en" sz="1200" b="1" dirty="0">
                <a:solidFill>
                  <a:srgbClr val="1F1F1F"/>
                </a:solidFill>
                <a:latin typeface="Calibri" panose="020F0502020204030204" pitchFamily="34" charset="0"/>
                <a:ea typeface="Calibri"/>
                <a:cs typeface="Calibri"/>
                <a:sym typeface="Calibri"/>
              </a:rPr>
              <a:t>BUILDING CONFIDENCE: BUILD BELIEF BEFORE BUILDING ABILITY</a:t>
            </a:r>
          </a:p>
          <a:p>
            <a:pPr marL="0" indent="0">
              <a:lnSpc>
                <a:spcPct val="115833"/>
              </a:lnSpc>
              <a:spcBef>
                <a:spcPts val="1480"/>
              </a:spcBef>
              <a:buClr>
                <a:schemeClr val="dk1"/>
              </a:buClr>
              <a:buNone/>
            </a:pPr>
            <a:endParaRPr lang="en" sz="1200" b="1" dirty="0">
              <a:solidFill>
                <a:srgbClr val="1F1F1F"/>
              </a:solidFill>
              <a:latin typeface="Calibri" panose="020F0502020204030204" pitchFamily="34" charset="0"/>
              <a:ea typeface="Calibri"/>
              <a:cs typeface="Calibri"/>
              <a:sym typeface="Calibri"/>
            </a:endParaRPr>
          </a:p>
          <a:p>
            <a:pPr marL="0" indent="0">
              <a:lnSpc>
                <a:spcPct val="115833"/>
              </a:lnSpc>
              <a:spcBef>
                <a:spcPts val="1269"/>
              </a:spcBef>
              <a:buClr>
                <a:schemeClr val="dk1"/>
              </a:buClr>
              <a:buNone/>
            </a:pPr>
            <a:endParaRPr sz="1200" dirty="0">
              <a:solidFill>
                <a:schemeClr val="dk1"/>
              </a:solidFill>
              <a:latin typeface="Calibri" panose="020F0502020204030204" pitchFamily="34" charset="0"/>
              <a:ea typeface="Calibri"/>
              <a:cs typeface="Calibri"/>
              <a:sym typeface="Calibri"/>
            </a:endParaRPr>
          </a:p>
          <a:p>
            <a:pPr marL="0" indent="0">
              <a:spcBef>
                <a:spcPts val="844"/>
              </a:spcBef>
              <a:buClr>
                <a:schemeClr val="dk1"/>
              </a:buClr>
              <a:buSzPts val="1400"/>
              <a:buNone/>
            </a:pPr>
            <a:endParaRPr sz="1200" b="1" dirty="0">
              <a:solidFill>
                <a:srgbClr val="1F1F1F"/>
              </a:solidFill>
              <a:latin typeface="Calibri" panose="020F0502020204030204" pitchFamily="34" charset="0"/>
              <a:ea typeface="Roboto"/>
              <a:cs typeface="Roboto"/>
              <a:sym typeface="Roboto"/>
            </a:endParaRPr>
          </a:p>
          <a:p>
            <a:pPr marL="0" indent="0">
              <a:buSzPts val="1400"/>
              <a:buNone/>
            </a:pPr>
            <a:endParaRPr sz="1200" dirty="0">
              <a:latin typeface="Calibri" panose="020F0502020204030204" pitchFamily="34" charset="0"/>
            </a:endParaRPr>
          </a:p>
        </p:txBody>
      </p:sp>
      <p:sp>
        <p:nvSpPr>
          <p:cNvPr id="1088" name="Google Shape;1088;g3f27eafa0d3_0_597:notes"/>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8"/>
        <p:cNvGrpSpPr/>
        <p:nvPr/>
      </p:nvGrpSpPr>
      <p:grpSpPr>
        <a:xfrm>
          <a:off x="0" y="0"/>
          <a:ext cx="0" cy="0"/>
          <a:chOff x="0" y="0"/>
          <a:chExt cx="0" cy="0"/>
        </a:xfrm>
      </p:grpSpPr>
      <p:sp>
        <p:nvSpPr>
          <p:cNvPr id="1059" name="Google Shape;1059;g3e7c4376522_0_3730:notes"/>
          <p:cNvSpPr>
            <a:spLocks noGrp="1" noRot="1" noChangeAspect="1"/>
          </p:cNvSpPr>
          <p:nvPr>
            <p:ph type="sldImg" idx="2"/>
          </p:nvPr>
        </p:nvSpPr>
        <p:spPr>
          <a:xfrm>
            <a:off x="457200" y="719138"/>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60" name="Google Shape;1060;g3e7c4376522_0_3730:notes"/>
          <p:cNvSpPr txBox="1">
            <a:spLocks noGrp="1"/>
          </p:cNvSpPr>
          <p:nvPr>
            <p:ph type="body" idx="1"/>
          </p:nvPr>
        </p:nvSpPr>
        <p:spPr>
          <a:xfrm>
            <a:off x="731520" y="4560570"/>
            <a:ext cx="5852160" cy="4320540"/>
          </a:xfrm>
          <a:prstGeom prst="rect">
            <a:avLst/>
          </a:prstGeom>
          <a:noFill/>
          <a:ln>
            <a:noFill/>
          </a:ln>
        </p:spPr>
        <p:txBody>
          <a:bodyPr spcFirstLastPara="1" wrap="square" lIns="96477" tIns="96477" rIns="96477" bIns="96477" anchor="t" anchorCtr="0">
            <a:noAutofit/>
          </a:bodyPr>
          <a:lstStyle/>
          <a:p>
            <a:pPr marL="0">
              <a:buNone/>
            </a:pPr>
            <a:r>
              <a:rPr lang="en-US" sz="1200" b="1" dirty="0">
                <a:latin typeface="Calibri" panose="020F0502020204030204" pitchFamily="34" charset="0"/>
              </a:rPr>
              <a:t>BUILD CONFIDENCE BEFORE YOU TEACH SKILLS</a:t>
            </a:r>
            <a:endParaRPr lang="en-US" sz="1200" b="1" dirty="0">
              <a:solidFill>
                <a:srgbClr val="1F1F1F"/>
              </a:solidFill>
              <a:latin typeface="Calibri" panose="020F0502020204030204" pitchFamily="34" charset="0"/>
            </a:endParaRPr>
          </a:p>
          <a:p>
            <a:pPr marL="0">
              <a:buNone/>
            </a:pPr>
            <a:endParaRPr lang="en-US" sz="1200" b="1" dirty="0">
              <a:solidFill>
                <a:srgbClr val="1F1F1F"/>
              </a:solidFill>
              <a:latin typeface="Calibri" panose="020F0502020204030204" pitchFamily="34" charset="0"/>
            </a:endParaRPr>
          </a:p>
          <a:p>
            <a:pPr marL="0">
              <a:buNone/>
            </a:pPr>
            <a:r>
              <a:rPr lang="en-US" sz="1200" b="1" dirty="0">
                <a:solidFill>
                  <a:srgbClr val="1F1F1F"/>
                </a:solidFill>
                <a:latin typeface="Calibri" panose="020F0502020204030204" pitchFamily="34" charset="0"/>
              </a:rPr>
              <a:t>Time:</a:t>
            </a:r>
            <a:r>
              <a:rPr lang="en-US" sz="1200" dirty="0">
                <a:solidFill>
                  <a:srgbClr val="1F1F1F"/>
                </a:solidFill>
                <a:latin typeface="Calibri" panose="020F0502020204030204" pitchFamily="34" charset="0"/>
              </a:rPr>
              <a:t> 2 minutes</a:t>
            </a:r>
            <a:endParaRPr lang="en-US" sz="1200" dirty="0">
              <a:latin typeface="Calibri" panose="020F0502020204030204" pitchFamily="34" charset="0"/>
            </a:endParaRPr>
          </a:p>
          <a:p>
            <a:pPr marL="0" indent="0">
              <a:buNone/>
            </a:pPr>
            <a:r>
              <a:rPr lang="en-US" sz="1200" b="1" dirty="0">
                <a:solidFill>
                  <a:srgbClr val="1F1F1F"/>
                </a:solidFill>
                <a:latin typeface="Calibri" panose="020F0502020204030204" pitchFamily="34" charset="0"/>
              </a:rPr>
              <a:t>Purpose:</a:t>
            </a:r>
            <a:r>
              <a:rPr lang="en-US" sz="1200" dirty="0">
                <a:solidFill>
                  <a:srgbClr val="1F1F1F"/>
                </a:solidFill>
                <a:latin typeface="Calibri" panose="020F0502020204030204" pitchFamily="34" charset="0"/>
              </a:rPr>
              <a:t> </a:t>
            </a:r>
            <a:r>
              <a:rPr lang="en-US" sz="1200" dirty="0">
                <a:latin typeface="Calibri" panose="020F0502020204030204" pitchFamily="34" charset="0"/>
              </a:rPr>
              <a:t>To teach Social Services Assistants that confidence is the foundation for learning and that recognizing strengths before offering guidance helps parents remain engaged and receptive to feedback</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Parents are more open to learning when they feel:</a:t>
            </a:r>
          </a:p>
          <a:p>
            <a:pPr marL="0" lvl="1" indent="-342849" fontAlgn="base">
              <a:buFont typeface="Arial" panose="020B0604020202020204" pitchFamily="34" charset="0"/>
              <a:buChar char="•"/>
            </a:pPr>
            <a:r>
              <a:rPr lang="en-US" sz="1200" dirty="0">
                <a:latin typeface="Calibri" panose="020F0502020204030204" pitchFamily="34" charset="0"/>
              </a:rPr>
              <a:t>Heard</a:t>
            </a:r>
          </a:p>
          <a:p>
            <a:pPr marL="0" lvl="1" indent="-342849" fontAlgn="base">
              <a:buFont typeface="Arial" panose="020B0604020202020204" pitchFamily="34" charset="0"/>
              <a:buChar char="•"/>
            </a:pPr>
            <a:r>
              <a:rPr lang="en-US" sz="1200" dirty="0">
                <a:latin typeface="Calibri" panose="020F0502020204030204" pitchFamily="34" charset="0"/>
              </a:rPr>
              <a:t>Respected</a:t>
            </a:r>
          </a:p>
          <a:p>
            <a:pPr marL="0" lvl="1" indent="-342849" fontAlgn="base">
              <a:buFont typeface="Arial" panose="020B0604020202020204" pitchFamily="34" charset="0"/>
              <a:buChar char="•"/>
            </a:pPr>
            <a:r>
              <a:rPr lang="en-US" sz="1200" dirty="0">
                <a:latin typeface="Calibri" panose="020F0502020204030204" pitchFamily="34" charset="0"/>
              </a:rPr>
              <a:t>Encouraged</a:t>
            </a:r>
          </a:p>
          <a:p>
            <a:pPr marL="0" lvl="1" indent="-342849" fontAlgn="base">
              <a:buFont typeface="Arial" panose="020B0604020202020204" pitchFamily="34" charset="0"/>
              <a:buChar char="•"/>
            </a:pPr>
            <a:r>
              <a:rPr lang="en-US" sz="1200" dirty="0">
                <a:latin typeface="Calibri" panose="020F0502020204030204" pitchFamily="34" charset="0"/>
              </a:rPr>
              <a:t>Supported</a:t>
            </a:r>
          </a:p>
          <a:p>
            <a:pPr marL="0" lvl="1" indent="-342849" fontAlgn="base">
              <a:buFont typeface="Arial" panose="020B0604020202020204" pitchFamily="34" charset="0"/>
              <a:buChar char="•"/>
            </a:pPr>
            <a:r>
              <a:rPr lang="en-US" sz="1200" dirty="0">
                <a:latin typeface="Calibri" panose="020F0502020204030204" pitchFamily="34" charset="0"/>
              </a:rPr>
              <a:t>Capable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Before offering guidance:</a:t>
            </a:r>
          </a:p>
          <a:p>
            <a:pPr marL="0" lvl="1" indent="-342849" fontAlgn="base">
              <a:buFont typeface="+mj-lt"/>
              <a:buAutoNum type="arabicPeriod"/>
            </a:pPr>
            <a:r>
              <a:rPr lang="en-US" sz="1200" dirty="0">
                <a:latin typeface="Calibri" panose="020F0502020204030204" pitchFamily="34" charset="0"/>
              </a:rPr>
              <a:t>Notice a strength.</a:t>
            </a:r>
          </a:p>
          <a:p>
            <a:pPr marL="0" lvl="1" indent="-342849" fontAlgn="base">
              <a:buFont typeface="+mj-lt"/>
              <a:buAutoNum type="arabicPeriod"/>
            </a:pPr>
            <a:r>
              <a:rPr lang="en-US" sz="1200" dirty="0">
                <a:latin typeface="Calibri" panose="020F0502020204030204" pitchFamily="34" charset="0"/>
              </a:rPr>
              <a:t>Acknowledge the effort.</a:t>
            </a:r>
          </a:p>
          <a:p>
            <a:pPr marL="0" lvl="1" indent="-342849" fontAlgn="base">
              <a:buFont typeface="+mj-lt"/>
              <a:buAutoNum type="arabicPeriod"/>
            </a:pPr>
            <a:r>
              <a:rPr lang="en-US" sz="1200" dirty="0">
                <a:latin typeface="Calibri" panose="020F0502020204030204" pitchFamily="34" charset="0"/>
              </a:rPr>
              <a:t>Offer one small suggestion.</a:t>
            </a:r>
          </a:p>
          <a:p>
            <a:pPr marL="0" lvl="1" indent="-342849" fontAlgn="base">
              <a:buFont typeface="+mj-lt"/>
              <a:buAutoNum type="arabicPeriod"/>
            </a:pPr>
            <a:r>
              <a:rPr lang="en-US" sz="1200" dirty="0">
                <a:latin typeface="Calibri" panose="020F0502020204030204" pitchFamily="34" charset="0"/>
              </a:rPr>
              <a:t>Encourage continued progress.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People are more likely to change when they believe they can succeed.</a:t>
            </a:r>
            <a:r>
              <a:rPr lang="en-US" sz="1200" dirty="0">
                <a:latin typeface="Calibri" panose="020F0502020204030204" pitchFamily="34" charset="0"/>
              </a:rPr>
              <a:t> </a:t>
            </a:r>
            <a:r>
              <a:rPr lang="en-US" sz="1200" b="1" i="1" dirty="0">
                <a:latin typeface="Calibri" panose="020F0502020204030204" pitchFamily="34" charset="0"/>
              </a:rPr>
              <a:t>Think about the last time someone gave you feedback at work. Did you immediately become defensive? Or did you feel respected and willing to listen? Usually, the difference isn’t what was said. It’s how it was said.</a:t>
            </a: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The same is true for parents. Many parents involved with DCFS expect us to point out what they’re doing wrong. Some have had years of people telling them they aren’t good enough. If that’s all we do, we’re not likely to help them grow.</a:t>
            </a: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Instead, start by noticing something they are already doing well. That doesn’t mean pretending everything is perfect. It means recognizing strengths first because strengths are what we build on.</a:t>
            </a:r>
            <a:r>
              <a:rPr lang="en-US" sz="1200" dirty="0">
                <a:latin typeface="Calibri" panose="020F0502020204030204" pitchFamily="34" charset="0"/>
              </a:rPr>
              <a:t> </a:t>
            </a:r>
            <a:r>
              <a:rPr lang="en-US" sz="1200" b="1" i="1" dirty="0">
                <a:latin typeface="Calibri" panose="020F0502020204030204" pitchFamily="34" charset="0"/>
              </a:rPr>
              <a:t>Once parents feel seen and respected, they’re much more likely to accept suggestions and try something new.</a:t>
            </a:r>
            <a:endParaRPr lang="en-US" sz="1200" dirty="0">
              <a:latin typeface="Calibri" panose="020F0502020204030204" pitchFamily="34" charset="0"/>
            </a:endParaRPr>
          </a:p>
          <a:p>
            <a:pPr marL="0" indent="0">
              <a:buNone/>
            </a:pPr>
            <a:endParaRPr lang="en-US" sz="1200" b="1" dirty="0">
              <a:latin typeface="Calibri" panose="020F0502020204030204" pitchFamily="34" charset="0"/>
            </a:endParaRPr>
          </a:p>
          <a:p>
            <a:pPr marL="0" indent="0">
              <a:buNone/>
            </a:pPr>
            <a:r>
              <a:rPr lang="en-US" sz="1200" b="1" i="1" dirty="0">
                <a:latin typeface="Calibri" panose="020F0502020204030204" pitchFamily="34" charset="0"/>
              </a:rPr>
              <a:t>As Social Services Assistants, one of the most powerful coaching skills we can develop is the ability to see and name positive parenting behaviors, even in challenging situations. In this next activity, you'll practice identifying those strengths and considering how recognizing them can become the first step in effective coaching.</a:t>
            </a:r>
          </a:p>
          <a:p>
            <a:pPr marL="0">
              <a:buNone/>
            </a:pPr>
            <a:endParaRPr lang="en-US" sz="1200" b="1" i="1" dirty="0">
              <a:latin typeface="Calibri" panose="020F0502020204030204" pitchFamily="34" charset="0"/>
            </a:endParaRPr>
          </a:p>
          <a:p>
            <a:pPr marL="0" indent="-298406" defTabSz="914266">
              <a:buNone/>
              <a:defRPr/>
            </a:pPr>
            <a:r>
              <a:rPr lang="en-US" sz="1200" b="1" dirty="0">
                <a:latin typeface="Calibri" panose="020F0502020204030204" pitchFamily="34" charset="0"/>
              </a:rPr>
              <a:t>Key Takeaways</a:t>
            </a:r>
            <a:r>
              <a:rPr lang="en-US" sz="1200" dirty="0">
                <a:latin typeface="Calibri" panose="020F0502020204030204" pitchFamily="34" charset="0"/>
              </a:rPr>
              <a:t>:</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Explain why encouragement increases engagement.</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Identify ways to acknowledge parent strengths.</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Practice giving balanced feedback that reinforces strengths while encouraging growth.</a:t>
            </a:r>
          </a:p>
          <a:p>
            <a:pPr marL="0">
              <a:buNone/>
            </a:pP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b="1" dirty="0">
              <a:solidFill>
                <a:schemeClr val="dk1"/>
              </a:solidFill>
              <a:latin typeface="Calibri" panose="020F0502020204030204" pitchFamily="34" charset="0"/>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28068125-768D-204D-FECA-4A6790891AD4}"/>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5CB8CD93-4EE5-C8C5-C2B5-A07F75FD36BC}"/>
              </a:ext>
            </a:extLst>
          </p:cNvPr>
          <p:cNvSpPr txBox="1">
            <a:spLocks noGrp="1"/>
          </p:cNvSpPr>
          <p:nvPr>
            <p:ph type="body" idx="1"/>
          </p:nvPr>
        </p:nvSpPr>
        <p:spPr>
          <a:xfrm>
            <a:off x="545256" y="4000499"/>
            <a:ext cx="6450880" cy="4986181"/>
          </a:xfrm>
          <a:prstGeom prst="rect">
            <a:avLst/>
          </a:prstGeom>
          <a:noFill/>
          <a:ln>
            <a:noFill/>
          </a:ln>
        </p:spPr>
        <p:txBody>
          <a:bodyPr spcFirstLastPara="1" wrap="square" lIns="98299" tIns="49137" rIns="98299" bIns="49137" anchor="t" anchorCtr="0">
            <a:noAutofit/>
          </a:bodyPr>
          <a:lstStyle/>
          <a:p>
            <a:pPr marL="0" indent="0">
              <a:buClr>
                <a:schemeClr val="dk1"/>
              </a:buClr>
              <a:buNone/>
            </a:pPr>
            <a:endPar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ACTIVITY: FINDING STRENGTHS</a:t>
            </a:r>
          </a:p>
          <a:p>
            <a:pPr marL="0" indent="0">
              <a:buClr>
                <a:schemeClr val="dk1"/>
              </a:buClr>
              <a:buNone/>
            </a:pP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Time:</a:t>
            </a:r>
            <a:r>
              <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 10</a:t>
            </a: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 </a:t>
            </a:r>
            <a:r>
              <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Minutes</a:t>
            </a: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Purpose: </a:t>
            </a:r>
            <a:r>
              <a:rPr lang="en-US" sz="1200" dirty="0">
                <a:latin typeface="Calibri" panose="020F0502020204030204" pitchFamily="34" charset="0"/>
                <a:ea typeface="Calibri" panose="020F0502020204030204" pitchFamily="34" charset="0"/>
                <a:cs typeface="Calibri" panose="020F0502020204030204" pitchFamily="34" charset="0"/>
              </a:rPr>
              <a:t>To help participants identify strengths in parent-child interactions and practice using those strengths as the starting point for coaching that builds confidence, supports positive parenting, and strengthens the parent-child relationship.</a:t>
            </a: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defTabSz="966245">
              <a:buNone/>
              <a:defRPr/>
            </a:pPr>
            <a:endParaRPr lang="en-US" sz="1200" b="1" dirty="0">
              <a:latin typeface="Calibri" panose="020F0502020204030204" pitchFamily="34" charset="0"/>
              <a:ea typeface="Calibri"/>
              <a:cs typeface="Calibri"/>
              <a:sym typeface="Calibri"/>
            </a:endParaRPr>
          </a:p>
          <a:p>
            <a:pPr marL="0" indent="0">
              <a:buClr>
                <a:schemeClr val="dk1"/>
              </a:buClr>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Say:</a:t>
            </a:r>
          </a:p>
          <a:p>
            <a:pPr marL="0" indent="-315372" defTabSz="966245">
              <a:buNone/>
              <a:defRPr/>
            </a:pP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indent="-315372" defTabSz="966245">
              <a:buNone/>
              <a:defRPr/>
            </a:pPr>
            <a:r>
              <a:rPr lang="en-US" sz="1200" b="1" i="1" dirty="0">
                <a:latin typeface="Calibri" panose="020F0502020204030204" pitchFamily="34" charset="0"/>
                <a:ea typeface="Calibri" panose="020F0502020204030204" pitchFamily="34" charset="0"/>
                <a:cs typeface="Calibri" panose="020F0502020204030204" pitchFamily="34" charset="0"/>
              </a:rPr>
              <a:t>Building confidence doesn't begin with giving advice. It begins with helping parents recognize their own strengths. When we intentionally notice and acknowledge those strengths first, we create a foundation of trust, increase a parent's confidence, and make them more open to learning and growth. Let's practice shifting our focus from what's wrong to what's strong by identifying strengths in everyday family interactions.</a:t>
            </a: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Activity Instructions:</a:t>
            </a:r>
          </a:p>
          <a:p>
            <a:pPr marL="0">
              <a:buNone/>
            </a:pPr>
            <a:endParaRPr lang="en-US" sz="1200" dirty="0">
              <a:latin typeface="Calibri" panose="020F0502020204030204" pitchFamily="34" charset="0"/>
              <a:ea typeface="Arial" panose="020B0604020202020204" pitchFamily="34" charset="0"/>
            </a:endParaRPr>
          </a:p>
          <a:p>
            <a:pPr marL="0" indent="0">
              <a:buNone/>
            </a:pPr>
            <a:r>
              <a:rPr lang="en-US" sz="1200" b="1" dirty="0">
                <a:latin typeface="Calibri" panose="020F0502020204030204" pitchFamily="34" charset="0"/>
                <a:ea typeface="Arial" panose="020B0604020202020204" pitchFamily="34" charset="0"/>
              </a:rPr>
              <a:t>Tell participants</a:t>
            </a:r>
            <a:r>
              <a:rPr lang="en-US" sz="1200" dirty="0">
                <a:latin typeface="Calibri" panose="020F0502020204030204" pitchFamily="34" charset="0"/>
                <a:ea typeface="Arial" panose="020B0604020202020204" pitchFamily="34" charset="0"/>
              </a:rPr>
              <a:t>:</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“I’m going to describe a family time situation.</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Your job is not to identify what’s wrong.</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Your job is to identify one strength you could build on.”</a:t>
            </a:r>
          </a:p>
          <a:p>
            <a:pPr marL="0">
              <a:buNone/>
            </a:pPr>
            <a:r>
              <a:rPr lang="en-US" sz="1200" dirty="0">
                <a:latin typeface="Calibri" panose="020F0502020204030204" pitchFamily="34" charset="0"/>
                <a:ea typeface="Arial" panose="020B0604020202020204" pitchFamily="34" charset="0"/>
              </a:rPr>
              <a:t> </a:t>
            </a:r>
          </a:p>
          <a:p>
            <a:pPr marL="0">
              <a:buNone/>
            </a:pPr>
            <a:r>
              <a:rPr lang="en-US" sz="1200" b="1" dirty="0">
                <a:latin typeface="Calibri" panose="020F0502020204030204" pitchFamily="34" charset="0"/>
              </a:rPr>
              <a:t>Scenario 1</a:t>
            </a:r>
            <a:r>
              <a:rPr lang="en-US" sz="1200" dirty="0">
                <a:latin typeface="Calibri" panose="020F0502020204030204" pitchFamily="34" charset="0"/>
              </a:rPr>
              <a:t>: A father arrives 15 minutes late, kneels, hugs his daughter, asks about school, and listens as she talks.</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What’s one strength you noticed?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Warm greeting</a:t>
            </a:r>
          </a:p>
          <a:p>
            <a:pPr marL="0" lvl="1" indent="-342849" fontAlgn="base">
              <a:buFont typeface="Arial" panose="020B0604020202020204" pitchFamily="34" charset="0"/>
              <a:buChar char="•"/>
            </a:pPr>
            <a:r>
              <a:rPr lang="en-US" sz="1200" dirty="0">
                <a:latin typeface="Calibri" panose="020F0502020204030204" pitchFamily="34" charset="0"/>
              </a:rPr>
              <a:t>The child felt comfortable</a:t>
            </a:r>
          </a:p>
          <a:p>
            <a:pPr marL="0" lvl="1" indent="-342849" fontAlgn="base">
              <a:buFont typeface="Arial" panose="020B0604020202020204" pitchFamily="34" charset="0"/>
              <a:buChar char="•"/>
            </a:pPr>
            <a:r>
              <a:rPr lang="en-US" sz="1200" dirty="0">
                <a:latin typeface="Calibri" panose="020F0502020204030204" pitchFamily="34" charset="0"/>
              </a:rPr>
              <a:t>Showed interest</a:t>
            </a:r>
          </a:p>
          <a:p>
            <a:pPr marL="0" lvl="1" indent="-342849" fontAlgn="base">
              <a:buFont typeface="Arial" panose="020B0604020202020204" pitchFamily="34" charset="0"/>
              <a:buChar char="•"/>
            </a:pPr>
            <a:r>
              <a:rPr lang="en-US" sz="1200" dirty="0">
                <a:latin typeface="Calibri" panose="020F0502020204030204" pitchFamily="34" charset="0"/>
              </a:rPr>
              <a:t>Eye contact</a:t>
            </a:r>
          </a:p>
          <a:p>
            <a:pPr marL="0" lvl="1" indent="-342849" fontAlgn="base">
              <a:buFont typeface="Arial" panose="020B0604020202020204" pitchFamily="34" charset="0"/>
              <a:buChar char="•"/>
            </a:pPr>
            <a:r>
              <a:rPr lang="en-US" sz="1200" dirty="0">
                <a:latin typeface="Calibri" panose="020F0502020204030204" pitchFamily="34" charset="0"/>
              </a:rPr>
              <a:t>Physical affection</a:t>
            </a:r>
          </a:p>
          <a:p>
            <a:pPr marL="0">
              <a:buNone/>
            </a:pPr>
            <a:r>
              <a:rPr lang="en-US" sz="1200" dirty="0">
                <a:latin typeface="Calibri" panose="020F0502020204030204" pitchFamily="34" charset="0"/>
              </a:rPr>
              <a:t> </a:t>
            </a:r>
          </a:p>
          <a:p>
            <a:pPr marL="0" indent="0">
              <a:buNone/>
            </a:pPr>
            <a:r>
              <a:rPr lang="en-US" sz="1200" b="1" dirty="0">
                <a:latin typeface="Calibri" panose="020F0502020204030204" pitchFamily="34" charset="0"/>
              </a:rPr>
              <a:t>Scenario 2</a:t>
            </a:r>
            <a:r>
              <a:rPr lang="en-US" sz="1200" dirty="0">
                <a:latin typeface="Calibri" panose="020F0502020204030204" pitchFamily="34" charset="0"/>
              </a:rPr>
              <a:t>: A mother struggles to redirect her son during play, but she stays calm and keeps trying instead of giving up.</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What strength could you reinforce?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Patient</a:t>
            </a:r>
          </a:p>
          <a:p>
            <a:pPr marL="0" lvl="1" indent="-342849" fontAlgn="base">
              <a:buFont typeface="Arial" panose="020B0604020202020204" pitchFamily="34" charset="0"/>
              <a:buChar char="•"/>
            </a:pPr>
            <a:r>
              <a:rPr lang="en-US" sz="1200" dirty="0">
                <a:latin typeface="Calibri" panose="020F0502020204030204" pitchFamily="34" charset="0"/>
              </a:rPr>
              <a:t>Didn’t yell</a:t>
            </a:r>
          </a:p>
          <a:p>
            <a:pPr marL="0" lvl="1" indent="-342849" fontAlgn="base">
              <a:buFont typeface="Arial" panose="020B0604020202020204" pitchFamily="34" charset="0"/>
              <a:buChar char="•"/>
            </a:pPr>
            <a:r>
              <a:rPr lang="en-US" sz="1200" dirty="0">
                <a:latin typeface="Calibri" panose="020F0502020204030204" pitchFamily="34" charset="0"/>
              </a:rPr>
              <a:t>Continued engaging</a:t>
            </a:r>
          </a:p>
          <a:p>
            <a:pPr marL="0" lvl="1" indent="-342849" fontAlgn="base">
              <a:buFont typeface="Arial" panose="020B0604020202020204" pitchFamily="34" charset="0"/>
              <a:buChar char="•"/>
            </a:pPr>
            <a:r>
              <a:rPr lang="en-US" sz="1200" dirty="0">
                <a:latin typeface="Calibri" panose="020F0502020204030204" pitchFamily="34" charset="0"/>
              </a:rPr>
              <a:t>Didn’t quit</a:t>
            </a:r>
          </a:p>
          <a:p>
            <a:pPr marL="0">
              <a:buNone/>
            </a:pPr>
            <a:r>
              <a:rPr lang="en-US" sz="1200" dirty="0">
                <a:latin typeface="Calibri" panose="020F0502020204030204" pitchFamily="34" charset="0"/>
              </a:rPr>
              <a:t> </a:t>
            </a:r>
          </a:p>
          <a:p>
            <a:pPr marL="0" indent="0">
              <a:buNone/>
            </a:pPr>
            <a:r>
              <a:rPr lang="en-US" sz="1200" b="1" dirty="0">
                <a:latin typeface="Calibri" panose="020F0502020204030204" pitchFamily="34" charset="0"/>
              </a:rPr>
              <a:t>Scenario 3</a:t>
            </a:r>
            <a:r>
              <a:rPr lang="en-US" sz="1200" dirty="0">
                <a:latin typeface="Calibri" panose="020F0502020204030204" pitchFamily="34" charset="0"/>
              </a:rPr>
              <a:t>: A parent forgets part of the activity they planned but laughs with the child and makes up a game together.</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What positive parenting behavior do you see?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Flexibility</a:t>
            </a:r>
          </a:p>
          <a:p>
            <a:pPr marL="0" lvl="1" indent="-342849" fontAlgn="base">
              <a:buFont typeface="Arial" panose="020B0604020202020204" pitchFamily="34" charset="0"/>
              <a:buChar char="•"/>
            </a:pPr>
            <a:r>
              <a:rPr lang="en-US" sz="1200" dirty="0">
                <a:latin typeface="Calibri" panose="020F0502020204030204" pitchFamily="34" charset="0"/>
              </a:rPr>
              <a:t>Positive engagement</a:t>
            </a:r>
          </a:p>
          <a:p>
            <a:pPr marL="0" lvl="1" indent="-342849" fontAlgn="base">
              <a:buFont typeface="Arial" panose="020B0604020202020204" pitchFamily="34" charset="0"/>
              <a:buChar char="•"/>
            </a:pPr>
            <a:r>
              <a:rPr lang="en-US" sz="1200" dirty="0">
                <a:latin typeface="Calibri" panose="020F0502020204030204" pitchFamily="34" charset="0"/>
              </a:rPr>
              <a:t>Creativity</a:t>
            </a:r>
          </a:p>
          <a:p>
            <a:pPr marL="0" lvl="1" indent="-342849" fontAlgn="base">
              <a:buFont typeface="Arial" panose="020B0604020202020204" pitchFamily="34" charset="0"/>
              <a:buChar char="•"/>
            </a:pPr>
            <a:r>
              <a:rPr lang="en-US" sz="1200" dirty="0">
                <a:latin typeface="Calibri" panose="020F0502020204030204" pitchFamily="34" charset="0"/>
              </a:rPr>
              <a:t>Maintaining connection</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Activity Debrief</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 </a:t>
            </a:r>
          </a:p>
          <a:p>
            <a:pPr marL="0" lvl="1" indent="-342849" fontAlgn="base">
              <a:buFont typeface="Arial" panose="020B0604020202020204" pitchFamily="34" charset="0"/>
              <a:buChar char="•"/>
            </a:pPr>
            <a:r>
              <a:rPr lang="en-US" sz="1200" dirty="0">
                <a:latin typeface="Calibri" panose="020F0502020204030204" pitchFamily="34" charset="0"/>
              </a:rPr>
              <a:t>Was it difficult to look for strengths first?</a:t>
            </a:r>
          </a:p>
          <a:p>
            <a:pPr marL="0" lvl="1" indent="-342849" fontAlgn="base">
              <a:buFont typeface="Arial" panose="020B0604020202020204" pitchFamily="34" charset="0"/>
              <a:buChar char="•"/>
            </a:pPr>
            <a:r>
              <a:rPr lang="en-US" sz="1200" dirty="0">
                <a:latin typeface="Calibri" panose="020F0502020204030204" pitchFamily="34" charset="0"/>
              </a:rPr>
              <a:t>How might recognizing these strengths help that parent become more confident?</a:t>
            </a: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Building confidence doesn’t mean ignoring areas that need improvement. It means starting with what’s working so parents have something to build on. Think of it like building a house. We don’t start by tearing everything apart. We start with a solid foundation. Parent strengths are that foundation.</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Now that we’ve talked about recognizing strengths, let’s practice turning those observations into conversations. The words we choose matter. </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Next, we’ll look at how to give feedback that parents can actually hear and use.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Every parent has strengths.</a:t>
            </a:r>
          </a:p>
          <a:p>
            <a:pPr marL="0" lvl="1" indent="-342849" fontAlgn="base">
              <a:buFont typeface="Arial" panose="020B0604020202020204" pitchFamily="34" charset="0"/>
              <a:buChar char="•"/>
            </a:pPr>
            <a:r>
              <a:rPr lang="en-US" sz="1200" dirty="0">
                <a:latin typeface="Calibri" panose="020F0502020204030204" pitchFamily="34" charset="0"/>
              </a:rPr>
              <a:t>Strengths are the foundation for growth.</a:t>
            </a:r>
          </a:p>
          <a:p>
            <a:pPr marL="0" lvl="1" indent="-342849" fontAlgn="base">
              <a:buFont typeface="Arial" panose="020B0604020202020204" pitchFamily="34" charset="0"/>
              <a:buChar char="•"/>
            </a:pPr>
            <a:r>
              <a:rPr lang="en-US" sz="1200" dirty="0">
                <a:latin typeface="Calibri" panose="020F0502020204030204" pitchFamily="34" charset="0"/>
              </a:rPr>
              <a:t>Encouragement increases willingness to learn.</a:t>
            </a:r>
          </a:p>
          <a:p>
            <a:pPr marL="0" lvl="1" indent="-342849" fontAlgn="base">
              <a:buFont typeface="Arial" panose="020B0604020202020204" pitchFamily="34" charset="0"/>
              <a:buChar char="•"/>
            </a:pPr>
            <a:r>
              <a:rPr lang="en-US" sz="1200" dirty="0">
                <a:latin typeface="Calibri" panose="020F0502020204030204" pitchFamily="34" charset="0"/>
              </a:rPr>
              <a:t>Notice effort, not just outcomes.</a:t>
            </a:r>
          </a:p>
          <a:p>
            <a:pPr marL="0" lvl="1" indent="-342849" fontAlgn="base">
              <a:buFont typeface="Arial" panose="020B0604020202020204" pitchFamily="34" charset="0"/>
              <a:buChar char="•"/>
            </a:pPr>
            <a:r>
              <a:rPr lang="en-US" sz="1200" dirty="0">
                <a:latin typeface="Calibri" panose="020F0502020204030204" pitchFamily="34" charset="0"/>
              </a:rPr>
              <a:t>Small successes often lead to lasting change.</a:t>
            </a:r>
          </a:p>
          <a:p>
            <a:pPr marL="0" lvl="1" indent="0" fontAlgn="base">
              <a:buNone/>
            </a:pPr>
            <a:endParaRPr lang="en-US" sz="1200" dirty="0">
              <a:latin typeface="Calibri" panose="020F0502020204030204" pitchFamily="34" charset="0"/>
            </a:endParaRPr>
          </a:p>
          <a:p>
            <a:pPr marL="0">
              <a:buNone/>
            </a:pPr>
            <a:br>
              <a:rPr lang="en-US" sz="1200" dirty="0">
                <a:latin typeface="Calibri" panose="020F0502020204030204" pitchFamily="34" charset="0"/>
              </a:rPr>
            </a:br>
            <a:endParaRPr lang="en-US" sz="1200" b="1" i="1" dirty="0">
              <a:latin typeface="Calibri" panose="020F0502020204030204" pitchFamily="34" charset="0"/>
              <a:ea typeface="Arial" panose="020B0604020202020204" pitchFamily="34" charset="0"/>
            </a:endParaRPr>
          </a:p>
        </p:txBody>
      </p:sp>
      <p:sp>
        <p:nvSpPr>
          <p:cNvPr id="1175" name="Google Shape;1175;g3e7c4376522_0_2421:notes">
            <a:extLst>
              <a:ext uri="{FF2B5EF4-FFF2-40B4-BE49-F238E27FC236}">
                <a16:creationId xmlns:a16="http://schemas.microsoft.com/office/drawing/2014/main" id="{CE783125-5743-21A3-DB2B-48FB9C6BAD0C}"/>
              </a:ext>
            </a:extLst>
          </p:cNvPr>
          <p:cNvSpPr>
            <a:spLocks noGrp="1" noRot="1" noChangeAspect="1"/>
          </p:cNvSpPr>
          <p:nvPr>
            <p:ph type="sldImg" idx="3"/>
          </p:nvPr>
        </p:nvSpPr>
        <p:spPr>
          <a:xfrm>
            <a:off x="884238" y="752475"/>
            <a:ext cx="5773737" cy="324802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314339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9"/>
        <p:cNvGrpSpPr/>
        <p:nvPr/>
      </p:nvGrpSpPr>
      <p:grpSpPr>
        <a:xfrm>
          <a:off x="0" y="0"/>
          <a:ext cx="0" cy="0"/>
          <a:chOff x="0" y="0"/>
          <a:chExt cx="0" cy="0"/>
        </a:xfrm>
      </p:grpSpPr>
      <p:sp>
        <p:nvSpPr>
          <p:cNvPr id="1140" name="Google Shape;1140;g3f30f1a127e_1_18:notes"/>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lnSpc>
                <a:spcPct val="115833"/>
              </a:lnSpc>
              <a:spcBef>
                <a:spcPts val="1480"/>
              </a:spcBef>
              <a:buClr>
                <a:schemeClr val="dk1"/>
              </a:buClr>
              <a:buNone/>
            </a:pPr>
            <a:r>
              <a:rPr lang="en-US" sz="1200" b="1" dirty="0">
                <a:solidFill>
                  <a:srgbClr val="1F1F1F"/>
                </a:solidFill>
                <a:latin typeface="Calibri" panose="020F0502020204030204" pitchFamily="34" charset="0"/>
                <a:ea typeface="Calibri"/>
                <a:cs typeface="Calibri"/>
                <a:sym typeface="Calibri"/>
              </a:rPr>
              <a:t>SUPPORTING PARENTS THROUGH CONSTRUCTIVE FEEDBACK</a:t>
            </a:r>
          </a:p>
          <a:p>
            <a:pPr marL="0" indent="0">
              <a:lnSpc>
                <a:spcPct val="115833"/>
              </a:lnSpc>
              <a:spcBef>
                <a:spcPts val="1269"/>
              </a:spcBef>
              <a:buClr>
                <a:schemeClr val="dk1"/>
              </a:buClr>
              <a:buNone/>
            </a:pPr>
            <a:endParaRPr sz="1200" dirty="0">
              <a:solidFill>
                <a:schemeClr val="dk1"/>
              </a:solidFill>
              <a:latin typeface="Calibri" panose="020F0502020204030204" pitchFamily="34" charset="0"/>
              <a:ea typeface="Calibri"/>
              <a:cs typeface="Calibri"/>
              <a:sym typeface="Calibri"/>
            </a:endParaRPr>
          </a:p>
          <a:p>
            <a:pPr marL="0" indent="0">
              <a:spcBef>
                <a:spcPts val="844"/>
              </a:spcBef>
              <a:buClr>
                <a:schemeClr val="dk1"/>
              </a:buClr>
              <a:buSzPts val="1400"/>
              <a:buNone/>
            </a:pPr>
            <a:endParaRPr sz="1200" b="1" dirty="0">
              <a:solidFill>
                <a:srgbClr val="1F1F1F"/>
              </a:solidFill>
              <a:latin typeface="Calibri" panose="020F0502020204030204" pitchFamily="34" charset="0"/>
              <a:ea typeface="Roboto"/>
              <a:cs typeface="Roboto"/>
              <a:sym typeface="Roboto"/>
            </a:endParaRPr>
          </a:p>
          <a:p>
            <a:pPr marL="0" indent="0">
              <a:buSzPts val="1400"/>
              <a:buNone/>
            </a:pPr>
            <a:endParaRPr sz="1200" dirty="0">
              <a:latin typeface="Calibri" panose="020F0502020204030204" pitchFamily="34" charset="0"/>
            </a:endParaRPr>
          </a:p>
        </p:txBody>
      </p:sp>
      <p:sp>
        <p:nvSpPr>
          <p:cNvPr id="1143" name="Google Shape;1143;g3f30f1a127e_1_18:notes"/>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9">
          <a:extLst>
            <a:ext uri="{FF2B5EF4-FFF2-40B4-BE49-F238E27FC236}">
              <a16:creationId xmlns:a16="http://schemas.microsoft.com/office/drawing/2014/main" id="{DC8A8D7C-87EE-26BA-5BF3-C10C32B544D3}"/>
            </a:ext>
          </a:extLst>
        </p:cNvPr>
        <p:cNvGrpSpPr/>
        <p:nvPr/>
      </p:nvGrpSpPr>
      <p:grpSpPr>
        <a:xfrm>
          <a:off x="0" y="0"/>
          <a:ext cx="0" cy="0"/>
          <a:chOff x="0" y="0"/>
          <a:chExt cx="0" cy="0"/>
        </a:xfrm>
      </p:grpSpPr>
      <p:sp>
        <p:nvSpPr>
          <p:cNvPr id="1140" name="Google Shape;1140;g3f30f1a127e_1_18:notes">
            <a:extLst>
              <a:ext uri="{FF2B5EF4-FFF2-40B4-BE49-F238E27FC236}">
                <a16:creationId xmlns:a16="http://schemas.microsoft.com/office/drawing/2014/main" id="{21A22370-8D1C-C1DE-8FDA-A894264D6A1A}"/>
              </a:ext>
            </a:extLst>
          </p:cNvPr>
          <p:cNvSpPr txBox="1">
            <a:spLocks noGrp="1"/>
          </p:cNvSpPr>
          <p:nvPr>
            <p:ph type="body" idx="1"/>
          </p:nvPr>
        </p:nvSpPr>
        <p:spPr>
          <a:xfrm>
            <a:off x="592148" y="4434279"/>
            <a:ext cx="6450880" cy="4599315"/>
          </a:xfrm>
          <a:prstGeom prst="rect">
            <a:avLst/>
          </a:prstGeom>
          <a:noFill/>
          <a:ln>
            <a:noFill/>
          </a:ln>
        </p:spPr>
        <p:txBody>
          <a:bodyPr spcFirstLastPara="1" wrap="square" lIns="98299" tIns="49137" rIns="98299" bIns="49137" anchor="t" anchorCtr="0">
            <a:noAutofit/>
          </a:bodyPr>
          <a:lstStyle/>
          <a:p>
            <a:pPr marL="0">
              <a:buNone/>
            </a:pPr>
            <a:r>
              <a:rPr lang="en-US" sz="1200" b="1" dirty="0">
                <a:solidFill>
                  <a:srgbClr val="1F1F1F"/>
                </a:solidFill>
                <a:latin typeface="Calibri" panose="020F0502020204030204" pitchFamily="34" charset="0"/>
              </a:rPr>
              <a:t>FEEDBACK FAMILIES CAN HEAR</a:t>
            </a:r>
          </a:p>
          <a:p>
            <a:pPr marL="0">
              <a:buNone/>
            </a:pPr>
            <a:r>
              <a:rPr lang="en-US" sz="1200" b="1" dirty="0">
                <a:solidFill>
                  <a:srgbClr val="1F1F1F"/>
                </a:solidFill>
                <a:latin typeface="Calibri" panose="020F0502020204030204" pitchFamily="34" charset="0"/>
              </a:rPr>
              <a:t>Time:</a:t>
            </a:r>
            <a:r>
              <a:rPr lang="en-US" sz="1200" dirty="0">
                <a:solidFill>
                  <a:srgbClr val="1F1F1F"/>
                </a:solidFill>
                <a:latin typeface="Calibri" panose="020F0502020204030204" pitchFamily="34" charset="0"/>
              </a:rPr>
              <a:t> 5 minutes</a:t>
            </a:r>
            <a:endParaRPr lang="en-US" sz="1200" dirty="0">
              <a:latin typeface="Calibri" panose="020F0502020204030204" pitchFamily="34" charset="0"/>
            </a:endParaRPr>
          </a:p>
          <a:p>
            <a:pPr marL="0" indent="0">
              <a:buNone/>
            </a:pPr>
            <a:r>
              <a:rPr lang="en-US" sz="1200" b="1" dirty="0">
                <a:solidFill>
                  <a:srgbClr val="1F1F1F"/>
                </a:solidFill>
                <a:latin typeface="Calibri" panose="020F0502020204030204" pitchFamily="34" charset="0"/>
              </a:rPr>
              <a:t>Purpose: </a:t>
            </a:r>
            <a:r>
              <a:rPr lang="en-US" sz="1200" dirty="0">
                <a:latin typeface="Calibri" panose="020F0502020204030204" pitchFamily="34" charset="0"/>
              </a:rPr>
              <a:t>To teach participants how to provide meaningful, strengths-based feedback that encourages parents to continue using positive parenting skills</a:t>
            </a: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Effective feedback is: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b="1" i="1" dirty="0">
                <a:latin typeface="Calibri" panose="020F0502020204030204" pitchFamily="34" charset="0"/>
              </a:rPr>
              <a:t>Specific</a:t>
            </a:r>
          </a:p>
          <a:p>
            <a:pPr marL="0" lvl="1" indent="-342849" fontAlgn="base">
              <a:buFont typeface="Arial" panose="020B0604020202020204" pitchFamily="34" charset="0"/>
              <a:buChar char="•"/>
            </a:pPr>
            <a:r>
              <a:rPr lang="en-US" sz="1200" b="1" i="1" dirty="0">
                <a:latin typeface="Calibri" panose="020F0502020204030204" pitchFamily="34" charset="0"/>
              </a:rPr>
              <a:t>Timely</a:t>
            </a:r>
          </a:p>
          <a:p>
            <a:pPr marL="0" lvl="1" indent="-342849" fontAlgn="base">
              <a:buFont typeface="Arial" panose="020B0604020202020204" pitchFamily="34" charset="0"/>
              <a:buChar char="•"/>
            </a:pPr>
            <a:r>
              <a:rPr lang="en-US" sz="1200" b="1" i="1" dirty="0">
                <a:latin typeface="Calibri" panose="020F0502020204030204" pitchFamily="34" charset="0"/>
              </a:rPr>
              <a:t>Respectful</a:t>
            </a:r>
          </a:p>
          <a:p>
            <a:pPr marL="0" lvl="1" indent="-342849" fontAlgn="base">
              <a:buFont typeface="Arial" panose="020B0604020202020204" pitchFamily="34" charset="0"/>
              <a:buChar char="•"/>
            </a:pPr>
            <a:r>
              <a:rPr lang="en-US" sz="1200" b="1" i="1" dirty="0">
                <a:latin typeface="Calibri" panose="020F0502020204030204" pitchFamily="34" charset="0"/>
              </a:rPr>
              <a:t>Encouraging</a:t>
            </a:r>
          </a:p>
          <a:p>
            <a:pPr marL="0" lvl="1" indent="-342849" fontAlgn="base">
              <a:buFont typeface="Arial" panose="020B0604020202020204" pitchFamily="34" charset="0"/>
              <a:buChar char="•"/>
            </a:pPr>
            <a:r>
              <a:rPr lang="en-US" sz="1200" b="1" i="1" dirty="0">
                <a:latin typeface="Calibri" panose="020F0502020204030204" pitchFamily="34" charset="0"/>
              </a:rPr>
              <a:t>Focused on growth</a:t>
            </a:r>
          </a:p>
          <a:p>
            <a:pPr marL="0">
              <a:buNone/>
            </a:pPr>
            <a:r>
              <a:rPr lang="en-US" sz="1200" b="1" i="1" dirty="0">
                <a:latin typeface="Calibri" panose="020F0502020204030204" pitchFamily="34" charset="0"/>
              </a:rPr>
              <a:t> </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A Simple Formula: Notice → Affirm → Encourage</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Example:</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“I noticed you got down to her eye level. She really seemed to respond to that. Keep doing that—it helps children feel heard and safe.”</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The goal isn’t to point out mistakes. The goal is to help parents recognize what works and build on it.</a:t>
            </a:r>
            <a:endParaRPr lang="en-US" sz="1200" dirty="0">
              <a:latin typeface="Calibri" panose="020F0502020204030204" pitchFamily="34" charset="0"/>
            </a:endParaRPr>
          </a:p>
          <a:p>
            <a:pPr marL="0">
              <a:buNone/>
            </a:pPr>
            <a:endParaRPr lang="en-US" sz="1200" b="1" dirty="0">
              <a:solidFill>
                <a:srgbClr val="1F1F1F"/>
              </a:solidFill>
              <a:latin typeface="Calibri" panose="020F0502020204030204" pitchFamily="34" charset="0"/>
            </a:endParaRPr>
          </a:p>
          <a:p>
            <a:pPr marL="0">
              <a:buNone/>
            </a:pPr>
            <a:r>
              <a:rPr lang="en-US" sz="1200" b="1" dirty="0">
                <a:solidFill>
                  <a:srgbClr val="1F1F1F"/>
                </a:solidFill>
                <a:latin typeface="Calibri" panose="020F0502020204030204" pitchFamily="34" charset="0"/>
              </a:rPr>
              <a:t>Paraphrase:</a:t>
            </a:r>
            <a:endParaRPr lang="en-US" sz="1200" dirty="0">
              <a:latin typeface="Calibri" panose="020F0502020204030204" pitchFamily="34" charset="0"/>
            </a:endParaRPr>
          </a:p>
          <a:p>
            <a:pPr marL="0" indent="0">
              <a:buNone/>
            </a:pPr>
            <a:r>
              <a:rPr lang="en-US" sz="1200" dirty="0">
                <a:latin typeface="Calibri" panose="020F0502020204030204" pitchFamily="34" charset="0"/>
              </a:rPr>
              <a:t>Think about feedback you’ve received that actually helped you improve. Chances are, it wasn’t vague. It wasn’t, ‘Good job.’ It wasn’t, ‘You need to do better.’ It was specific.</a:t>
            </a:r>
          </a:p>
          <a:p>
            <a:pPr marL="0" indent="0">
              <a:buNone/>
            </a:pPr>
            <a:r>
              <a:rPr lang="en-US" sz="1200" dirty="0">
                <a:latin typeface="Calibri" panose="020F0502020204030204" pitchFamily="34" charset="0"/>
              </a:rPr>
              <a:t> </a:t>
            </a:r>
          </a:p>
          <a:p>
            <a:pPr marL="0" indent="0">
              <a:buNone/>
            </a:pPr>
            <a:r>
              <a:rPr lang="en-US" sz="1200" dirty="0">
                <a:latin typeface="Calibri" panose="020F0502020204030204" pitchFamily="34" charset="0"/>
              </a:rPr>
              <a:t>Someone pointed out exactly what you did well and encouraged you to keep doing it. Parents need that same kind of feedback. If we simply say, ‘You’re doing great,’ they may appreciate the encouragement, but they don’t  know what behavior to repeat.</a:t>
            </a:r>
          </a:p>
          <a:p>
            <a:pPr marL="0" indent="0">
              <a:buNone/>
            </a:pPr>
            <a:r>
              <a:rPr lang="en-US" sz="1200" dirty="0">
                <a:latin typeface="Calibri" panose="020F0502020204030204" pitchFamily="34" charset="0"/>
              </a:rPr>
              <a:t>On the other hand, if we say, ‘I noticed you gave him a choice instead of raising your voice. He calmed down much faster.’ We’ve helped the parent recognize exactly what worked. That’s feedback they can use again tomorrow.</a:t>
            </a:r>
          </a:p>
          <a:p>
            <a:pPr marL="0">
              <a:buNone/>
            </a:pPr>
            <a:r>
              <a:rPr lang="en-US" sz="1200" dirty="0">
                <a:latin typeface="Calibri" panose="020F0502020204030204" pitchFamily="34" charset="0"/>
              </a:rPr>
              <a:t> </a:t>
            </a:r>
          </a:p>
          <a:p>
            <a:pPr marL="0">
              <a:buNone/>
            </a:pPr>
            <a:r>
              <a:rPr lang="en-US" sz="1200" b="1" i="1" dirty="0">
                <a:solidFill>
                  <a:srgbClr val="1F1F1F"/>
                </a:solidFill>
                <a:latin typeface="Calibri" panose="020F0502020204030204" pitchFamily="34" charset="0"/>
              </a:rPr>
              <a:t>Say:</a:t>
            </a:r>
            <a:endParaRPr lang="en-US" sz="1200" i="1" dirty="0">
              <a:latin typeface="Calibri" panose="020F0502020204030204" pitchFamily="34" charset="0"/>
            </a:endParaRPr>
          </a:p>
          <a:p>
            <a:pPr marL="0">
              <a:buNone/>
            </a:pPr>
            <a:r>
              <a:rPr lang="en-US" sz="1200" b="1" i="1" dirty="0">
                <a:latin typeface="Calibri" panose="020F0502020204030204" pitchFamily="34" charset="0"/>
              </a:rPr>
              <a:t>Now that we've explored what makes feedback easier for families to hear and receive, it's time to put those ideas into practice.</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dirty="0">
              <a:latin typeface="Calibri" panose="020F0502020204030204" pitchFamily="34" charset="0"/>
            </a:endParaRPr>
          </a:p>
        </p:txBody>
      </p:sp>
      <p:sp>
        <p:nvSpPr>
          <p:cNvPr id="1143" name="Google Shape;1143;g3f30f1a127e_1_18:notes">
            <a:extLst>
              <a:ext uri="{FF2B5EF4-FFF2-40B4-BE49-F238E27FC236}">
                <a16:creationId xmlns:a16="http://schemas.microsoft.com/office/drawing/2014/main" id="{47AAAD2A-25A0-05A3-6309-071B81FC2472}"/>
              </a:ext>
            </a:extLst>
          </p:cNvPr>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98626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16558CA2-4992-1D2D-8A21-82CB465ACCCF}"/>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51D7B70A-46AD-C482-4CBE-35AFD0A05252}"/>
              </a:ext>
            </a:extLst>
          </p:cNvPr>
          <p:cNvSpPr txBox="1">
            <a:spLocks noGrp="1"/>
          </p:cNvSpPr>
          <p:nvPr>
            <p:ph type="body" idx="1"/>
          </p:nvPr>
        </p:nvSpPr>
        <p:spPr>
          <a:xfrm>
            <a:off x="545256" y="4114800"/>
            <a:ext cx="6450880" cy="4871881"/>
          </a:xfrm>
          <a:prstGeom prst="rect">
            <a:avLst/>
          </a:prstGeom>
          <a:noFill/>
          <a:ln>
            <a:noFill/>
          </a:ln>
        </p:spPr>
        <p:txBody>
          <a:bodyPr spcFirstLastPara="1" wrap="square" lIns="98299" tIns="49137" rIns="98299" bIns="49137" anchor="t" anchorCtr="0">
            <a:noAutofit/>
          </a:bodyPr>
          <a:lstStyle/>
          <a:p>
            <a:pPr rtl="0">
              <a:buNone/>
            </a:pPr>
            <a:endParaRPr lang="en-US" sz="1200" b="1" dirty="0">
              <a:latin typeface="Calibri" panose="020F0502020204030204" pitchFamily="34" charset="0"/>
            </a:endParaRPr>
          </a:p>
          <a:p>
            <a:pPr rtl="0">
              <a:buNone/>
            </a:pPr>
            <a:r>
              <a:rPr lang="en-US" sz="1200" b="1" dirty="0">
                <a:latin typeface="Calibri" panose="020F0502020204030204" pitchFamily="34" charset="0"/>
              </a:rPr>
              <a:t>ACTIVITY: COACHING PRINCIPLES IN PRACTICE</a:t>
            </a:r>
          </a:p>
          <a:p>
            <a:pPr>
              <a:spcBef>
                <a:spcPts val="800"/>
              </a:spcBef>
              <a:buNone/>
            </a:pPr>
            <a:r>
              <a:rPr lang="en-US" sz="1200" b="1" dirty="0">
                <a:latin typeface="Calibri" panose="020F0502020204030204" pitchFamily="34" charset="0"/>
              </a:rPr>
              <a:t>Time:</a:t>
            </a:r>
            <a:r>
              <a:rPr lang="en-US" sz="1200" dirty="0">
                <a:latin typeface="Calibri" panose="020F0502020204030204" pitchFamily="34" charset="0"/>
              </a:rPr>
              <a:t> 15</a:t>
            </a:r>
            <a:r>
              <a:rPr lang="en-US" sz="1200" b="1" dirty="0">
                <a:latin typeface="Calibri" panose="020F0502020204030204" pitchFamily="34" charset="0"/>
              </a:rPr>
              <a:t> </a:t>
            </a:r>
            <a:r>
              <a:rPr lang="en-US" sz="1200" dirty="0">
                <a:latin typeface="Calibri" panose="020F0502020204030204" pitchFamily="34" charset="0"/>
              </a:rPr>
              <a:t>Minutes</a:t>
            </a:r>
          </a:p>
          <a:p>
            <a:pPr marL="158727" indent="0">
              <a:buNone/>
            </a:pPr>
            <a:r>
              <a:rPr lang="en-US" sz="1200" b="1" dirty="0">
                <a:latin typeface="Calibri" panose="020F0502020204030204" pitchFamily="34" charset="0"/>
              </a:rPr>
              <a:t>Purpose: </a:t>
            </a:r>
            <a:r>
              <a:rPr lang="en-US" sz="1200" dirty="0">
                <a:latin typeface="Calibri" panose="020F0502020204030204" pitchFamily="34" charset="0"/>
              </a:rPr>
              <a:t>To help participants apply the coaching principles to realistic family time situations by identifying opportunities to encourage, support, and strengthen parents through everyday interactions</a:t>
            </a:r>
          </a:p>
          <a:p>
            <a:pPr>
              <a:spcBef>
                <a:spcPts val="1000"/>
              </a:spcBef>
              <a:buNone/>
            </a:pPr>
            <a:endParaRPr lang="en-US" sz="1200" b="1" i="1" dirty="0">
              <a:latin typeface="Calibri" panose="020F0502020204030204" pitchFamily="34" charset="0"/>
            </a:endParaRPr>
          </a:p>
          <a:p>
            <a:pPr>
              <a:spcBef>
                <a:spcPts val="1000"/>
              </a:spcBef>
              <a:buNone/>
            </a:pPr>
            <a:r>
              <a:rPr lang="en-US" sz="1200" b="1" i="1" dirty="0">
                <a:latin typeface="Calibri" panose="020F0502020204030204" pitchFamily="34" charset="0"/>
              </a:rPr>
              <a:t>Say:</a:t>
            </a:r>
            <a:endParaRPr lang="en-US" sz="1200" dirty="0">
              <a:latin typeface="Calibri" panose="020F0502020204030204" pitchFamily="34" charset="0"/>
            </a:endParaRPr>
          </a:p>
          <a:p>
            <a:pPr marL="158727" indent="0">
              <a:spcAft>
                <a:spcPts val="800"/>
              </a:spcAft>
              <a:buNone/>
            </a:pPr>
            <a:r>
              <a:rPr lang="en-US" sz="1200" b="1" i="1" dirty="0">
                <a:latin typeface="Calibri" panose="020F0502020204030204" pitchFamily="34" charset="0"/>
              </a:rPr>
              <a:t>As Social Services Assistants, our conversations with families can either build motivation or create resistance. This practice activity focuses on using the Effective Feedback Formula to develop balanced, constructive feedback that centers on helping families succeed.</a:t>
            </a:r>
            <a:endParaRPr lang="en-US" sz="1200" b="1" dirty="0">
              <a:latin typeface="Calibri" panose="020F0502020204030204" pitchFamily="34" charset="0"/>
            </a:endParaRPr>
          </a:p>
          <a:p>
            <a:pPr>
              <a:spcBef>
                <a:spcPts val="800"/>
              </a:spcBef>
              <a:buNone/>
            </a:pPr>
            <a:endParaRPr lang="en-US" sz="1200" b="1" dirty="0">
              <a:latin typeface="Calibri" panose="020F0502020204030204" pitchFamily="34" charset="0"/>
            </a:endParaRPr>
          </a:p>
          <a:p>
            <a:pPr>
              <a:spcBef>
                <a:spcPts val="800"/>
              </a:spcBef>
              <a:buNone/>
            </a:pPr>
            <a:r>
              <a:rPr lang="en-US" sz="1200" b="1" dirty="0">
                <a:latin typeface="Calibri" panose="020F0502020204030204" pitchFamily="34" charset="0"/>
              </a:rPr>
              <a:t>Facilitator Instructions:</a:t>
            </a:r>
            <a:endParaRPr lang="en-US" sz="1200" dirty="0">
              <a:latin typeface="Calibri" panose="020F0502020204030204" pitchFamily="34" charset="0"/>
            </a:endParaRPr>
          </a:p>
          <a:p>
            <a:pPr rtl="0">
              <a:buNone/>
            </a:pPr>
            <a:r>
              <a:rPr lang="en-US" sz="1200" dirty="0">
                <a:latin typeface="Calibri" panose="020F0502020204030204" pitchFamily="34" charset="0"/>
              </a:rPr>
              <a:t>Give each table a parenting scenario:</a:t>
            </a:r>
          </a:p>
          <a:p>
            <a:pPr marL="799982" lvl="1" indent="-342849" fontAlgn="base">
              <a:buFont typeface="Arial" panose="020B0604020202020204" pitchFamily="34" charset="0"/>
              <a:buChar char="•"/>
            </a:pPr>
            <a:r>
              <a:rPr lang="en-US" sz="1200" b="1" dirty="0">
                <a:latin typeface="Calibri" panose="020F0502020204030204" pitchFamily="34" charset="0"/>
              </a:rPr>
              <a:t>Scenario 1: </a:t>
            </a:r>
            <a:r>
              <a:rPr lang="en-US" sz="1200" dirty="0">
                <a:latin typeface="Calibri" panose="020F0502020204030204" pitchFamily="34" charset="0"/>
              </a:rPr>
              <a:t>A parent comforts a crying toddler by sitting beside them and speaking calmly.</a:t>
            </a:r>
          </a:p>
          <a:p>
            <a:pPr marL="799982" lvl="1" indent="-342849" fontAlgn="base">
              <a:buFont typeface="Arial" panose="020B0604020202020204" pitchFamily="34" charset="0"/>
              <a:buChar char="•"/>
            </a:pPr>
            <a:r>
              <a:rPr lang="en-US" sz="1200" b="1" dirty="0">
                <a:latin typeface="Calibri" panose="020F0502020204030204" pitchFamily="34" charset="0"/>
              </a:rPr>
              <a:t>Scenario 2: </a:t>
            </a:r>
            <a:r>
              <a:rPr lang="en-US" sz="1200" dirty="0">
                <a:latin typeface="Calibri" panose="020F0502020204030204" pitchFamily="34" charset="0"/>
              </a:rPr>
              <a:t>A father praises his child after the child cleans up toys without being asked again.</a:t>
            </a:r>
          </a:p>
          <a:p>
            <a:pPr marL="799982" lvl="1" indent="-342849" fontAlgn="base">
              <a:buFont typeface="Arial" panose="020B0604020202020204" pitchFamily="34" charset="0"/>
              <a:buChar char="•"/>
            </a:pPr>
            <a:r>
              <a:rPr lang="en-US" sz="1200" b="1" dirty="0">
                <a:latin typeface="Calibri" panose="020F0502020204030204" pitchFamily="34" charset="0"/>
              </a:rPr>
              <a:t>Scenario 3: </a:t>
            </a:r>
            <a:r>
              <a:rPr lang="en-US" sz="1200" dirty="0">
                <a:latin typeface="Calibri" panose="020F0502020204030204" pitchFamily="34" charset="0"/>
              </a:rPr>
              <a:t>A parent patiently redirects a child who keeps interrupting.</a:t>
            </a:r>
          </a:p>
          <a:p>
            <a:pPr marL="799982" lvl="1" indent="-342849" fontAlgn="base">
              <a:buFont typeface="Arial" panose="020B0604020202020204" pitchFamily="34" charset="0"/>
              <a:buChar char="•"/>
            </a:pPr>
            <a:r>
              <a:rPr lang="en-US" sz="1200" b="1" dirty="0">
                <a:latin typeface="Calibri" panose="020F0502020204030204" pitchFamily="34" charset="0"/>
              </a:rPr>
              <a:t>Scenario 4: </a:t>
            </a:r>
            <a:r>
              <a:rPr lang="en-US" sz="1200" dirty="0">
                <a:latin typeface="Calibri" panose="020F0502020204030204" pitchFamily="34" charset="0"/>
              </a:rPr>
              <a:t>A mother encourages her daughter after she becomes frustrated with a puzzle.</a:t>
            </a:r>
          </a:p>
          <a:p>
            <a:pPr rtl="0">
              <a:buNone/>
            </a:pPr>
            <a:r>
              <a:rPr lang="en-US" sz="1200" dirty="0">
                <a:latin typeface="Calibri" panose="020F0502020204030204" pitchFamily="34" charset="0"/>
              </a:rPr>
              <a:t> </a:t>
            </a:r>
          </a:p>
          <a:p>
            <a:pPr rtl="0">
              <a:buNone/>
            </a:pPr>
            <a:r>
              <a:rPr lang="en-US" sz="1200" b="1" dirty="0">
                <a:latin typeface="Calibri" panose="020F0502020204030204" pitchFamily="34" charset="0"/>
              </a:rPr>
              <a:t>Activity Instructions</a:t>
            </a:r>
            <a:r>
              <a:rPr lang="en-US" sz="1200" dirty="0">
                <a:latin typeface="Calibri" panose="020F0502020204030204" pitchFamily="34" charset="0"/>
              </a:rPr>
              <a:t>:</a:t>
            </a:r>
          </a:p>
          <a:p>
            <a:pPr marL="799982" lvl="1" indent="-342849" fontAlgn="base">
              <a:buFont typeface="Arial" panose="020B0604020202020204" pitchFamily="34" charset="0"/>
              <a:buChar char="•"/>
            </a:pPr>
            <a:r>
              <a:rPr lang="en-US" sz="1200" dirty="0">
                <a:latin typeface="Calibri" panose="020F0502020204030204" pitchFamily="34" charset="0"/>
              </a:rPr>
              <a:t>Each table writes one coaching statement using the formula: </a:t>
            </a:r>
            <a:r>
              <a:rPr lang="en-US" sz="1200" b="1" dirty="0">
                <a:latin typeface="Calibri" panose="020F0502020204030204" pitchFamily="34" charset="0"/>
              </a:rPr>
              <a:t>Notice → Affirm → Encourage.</a:t>
            </a:r>
            <a:endParaRPr lang="en-US" sz="1200" dirty="0">
              <a:latin typeface="Calibri" panose="020F0502020204030204" pitchFamily="34" charset="0"/>
            </a:endParaRPr>
          </a:p>
          <a:p>
            <a:pPr marL="1199975" lvl="2" indent="-285708" fontAlgn="base">
              <a:buFont typeface="Arial" panose="020B0604020202020204" pitchFamily="34" charset="0"/>
              <a:buChar char="•"/>
            </a:pPr>
            <a:r>
              <a:rPr lang="en-US" sz="1200" dirty="0">
                <a:latin typeface="Calibri" panose="020F0502020204030204" pitchFamily="34" charset="0"/>
              </a:rPr>
              <a:t>Example: “I noticed you stayed calm even when he became frustrated. That really helped him settle down. Keep using that calm voice—it seems to help him feel safe.”</a:t>
            </a:r>
          </a:p>
          <a:p>
            <a:pPr marL="799982" lvl="1" indent="-342849" fontAlgn="base">
              <a:buFont typeface="Arial" panose="020B0604020202020204" pitchFamily="34" charset="0"/>
              <a:buChar char="•"/>
            </a:pPr>
            <a:r>
              <a:rPr lang="en-US" sz="1200" dirty="0">
                <a:latin typeface="Calibri" panose="020F0502020204030204" pitchFamily="34" charset="0"/>
              </a:rPr>
              <a:t>Each group shares one response.</a:t>
            </a:r>
          </a:p>
          <a:p>
            <a:pPr rtl="0">
              <a:buNone/>
            </a:pPr>
            <a:r>
              <a:rPr lang="en-US" sz="1200" dirty="0">
                <a:latin typeface="Calibri" panose="020F0502020204030204" pitchFamily="34" charset="0"/>
              </a:rPr>
              <a:t> </a:t>
            </a:r>
          </a:p>
          <a:p>
            <a:pPr rtl="0">
              <a:buNone/>
            </a:pPr>
            <a:r>
              <a:rPr lang="en-US" sz="1200" b="1" dirty="0">
                <a:latin typeface="Calibri" panose="020F0502020204030204" pitchFamily="34" charset="0"/>
              </a:rPr>
              <a:t>Activity Debrief</a:t>
            </a:r>
            <a:endParaRPr lang="en-US" sz="1200" dirty="0">
              <a:latin typeface="Calibri" panose="020F0502020204030204" pitchFamily="34" charset="0"/>
            </a:endParaRPr>
          </a:p>
          <a:p>
            <a:pPr>
              <a:buNone/>
            </a:pPr>
            <a:endParaRPr lang="en-US" sz="1200" dirty="0">
              <a:latin typeface="Calibri" panose="020F0502020204030204" pitchFamily="34" charset="0"/>
            </a:endParaRPr>
          </a:p>
          <a:p>
            <a:pPr rtl="0">
              <a:buNone/>
            </a:pPr>
            <a:r>
              <a:rPr lang="en-US" sz="1200" b="1" dirty="0">
                <a:latin typeface="Calibri" panose="020F0502020204030204" pitchFamily="34" charset="0"/>
              </a:rPr>
              <a:t>Facilitator Question #1:</a:t>
            </a:r>
            <a:endParaRPr lang="en-US" sz="1200" dirty="0">
              <a:latin typeface="Calibri" panose="020F0502020204030204" pitchFamily="34" charset="0"/>
            </a:endParaRPr>
          </a:p>
          <a:p>
            <a:pPr marL="799982" lvl="1" indent="-342849" fontAlgn="base">
              <a:buFont typeface="Arial" panose="020B0604020202020204" pitchFamily="34" charset="0"/>
              <a:buChar char="•"/>
            </a:pPr>
            <a:r>
              <a:rPr lang="en-US" sz="1200" dirty="0">
                <a:latin typeface="Calibri" panose="020F0502020204030204" pitchFamily="34" charset="0"/>
              </a:rPr>
              <a:t>How is this different from simply saying, ‘Good job’?</a:t>
            </a:r>
            <a:endParaRPr lang="en-US" sz="1200" b="1" dirty="0">
              <a:latin typeface="Calibri" panose="020F0502020204030204" pitchFamily="34" charset="0"/>
            </a:endParaRPr>
          </a:p>
          <a:p>
            <a:pPr>
              <a:spcBef>
                <a:spcPts val="1000"/>
              </a:spcBef>
              <a:buNone/>
            </a:pPr>
            <a:endParaRPr lang="en-US" sz="1200" b="1" dirty="0">
              <a:latin typeface="Calibri" panose="020F0502020204030204" pitchFamily="34" charset="0"/>
            </a:endParaRPr>
          </a:p>
          <a:p>
            <a:pPr>
              <a:spcBef>
                <a:spcPts val="1000"/>
              </a:spcBef>
              <a:buNone/>
            </a:pPr>
            <a:r>
              <a:rPr lang="en-US" sz="1200" b="1" dirty="0">
                <a:latin typeface="Calibri" panose="020F0502020204030204" pitchFamily="34" charset="0"/>
              </a:rPr>
              <a:t>Facilitator Answer:</a:t>
            </a:r>
            <a:endParaRPr lang="en-US" sz="1200" dirty="0">
              <a:latin typeface="Calibri" panose="020F0502020204030204" pitchFamily="34" charset="0"/>
            </a:endParaRPr>
          </a:p>
          <a:p>
            <a:pPr marL="799982" lvl="1" indent="-342849" fontAlgn="base">
              <a:buFont typeface="Arial" panose="020B0604020202020204" pitchFamily="34" charset="0"/>
              <a:buChar char="•"/>
            </a:pPr>
            <a:r>
              <a:rPr lang="en-US" sz="1200" dirty="0">
                <a:latin typeface="Calibri" panose="020F0502020204030204" pitchFamily="34" charset="0"/>
              </a:rPr>
              <a:t>It’s specific.</a:t>
            </a:r>
          </a:p>
          <a:p>
            <a:pPr marL="799982" lvl="1" indent="-342849" fontAlgn="base">
              <a:buFont typeface="Arial" panose="020B0604020202020204" pitchFamily="34" charset="0"/>
              <a:buChar char="•"/>
            </a:pPr>
            <a:r>
              <a:rPr lang="en-US" sz="1200" dirty="0">
                <a:latin typeface="Calibri" panose="020F0502020204030204" pitchFamily="34" charset="0"/>
              </a:rPr>
              <a:t>It reinforces a behavior.</a:t>
            </a:r>
          </a:p>
          <a:p>
            <a:pPr marL="799982" lvl="1" indent="-342849" fontAlgn="base">
              <a:buFont typeface="Arial" panose="020B0604020202020204" pitchFamily="34" charset="0"/>
              <a:buChar char="•"/>
            </a:pPr>
            <a:r>
              <a:rPr lang="en-US" sz="1200" dirty="0">
                <a:latin typeface="Calibri" panose="020F0502020204030204" pitchFamily="34" charset="0"/>
              </a:rPr>
              <a:t>The parent knows what to repeat.</a:t>
            </a:r>
          </a:p>
          <a:p>
            <a:pPr marL="799982" lvl="1" indent="-342849" fontAlgn="base">
              <a:buFont typeface="Arial" panose="020B0604020202020204" pitchFamily="34" charset="0"/>
              <a:buChar char="•"/>
            </a:pPr>
            <a:r>
              <a:rPr lang="en-US" sz="1200" dirty="0">
                <a:latin typeface="Calibri" panose="020F0502020204030204" pitchFamily="34" charset="0"/>
              </a:rPr>
              <a:t>It feels genuine.</a:t>
            </a:r>
          </a:p>
          <a:p>
            <a:pPr marL="799982" lvl="1" indent="-342849" fontAlgn="base">
              <a:buFont typeface="Arial" panose="020B0604020202020204" pitchFamily="34" charset="0"/>
              <a:buChar char="•"/>
            </a:pPr>
            <a:r>
              <a:rPr lang="en-US" sz="1200" dirty="0">
                <a:latin typeface="Calibri" panose="020F0502020204030204" pitchFamily="34" charset="0"/>
              </a:rPr>
              <a:t>It builds confidence.</a:t>
            </a:r>
            <a:endParaRPr lang="en-US" sz="1200" b="1" dirty="0">
              <a:latin typeface="Calibri" panose="020F0502020204030204" pitchFamily="34" charset="0"/>
            </a:endParaRPr>
          </a:p>
          <a:p>
            <a:pPr>
              <a:spcBef>
                <a:spcPts val="1000"/>
              </a:spcBef>
              <a:buNone/>
            </a:pPr>
            <a:endParaRPr lang="en-US" sz="1200" b="1" dirty="0">
              <a:latin typeface="Calibri" panose="020F0502020204030204" pitchFamily="34" charset="0"/>
            </a:endParaRPr>
          </a:p>
          <a:p>
            <a:pPr>
              <a:spcBef>
                <a:spcPts val="1000"/>
              </a:spcBef>
              <a:buNone/>
            </a:pPr>
            <a:r>
              <a:rPr lang="en-US" sz="1200" b="1" dirty="0">
                <a:latin typeface="Calibri" panose="020F0502020204030204" pitchFamily="34" charset="0"/>
              </a:rPr>
              <a:t>Facilitator Question #2</a:t>
            </a:r>
            <a:r>
              <a:rPr lang="en-US" sz="1200" dirty="0">
                <a:latin typeface="Calibri" panose="020F0502020204030204" pitchFamily="34" charset="0"/>
              </a:rPr>
              <a:t>:</a:t>
            </a:r>
          </a:p>
          <a:p>
            <a:pPr marL="799982" lvl="1" indent="-342849" fontAlgn="base">
              <a:buFont typeface="Arial" panose="020B0604020202020204" pitchFamily="34" charset="0"/>
              <a:buChar char="•"/>
            </a:pPr>
            <a:r>
              <a:rPr lang="en-US" sz="1200" dirty="0">
                <a:latin typeface="Calibri" panose="020F0502020204030204" pitchFamily="34" charset="0"/>
              </a:rPr>
              <a:t>Which kind of feedback would make you more likely to repeat the behavior?</a:t>
            </a:r>
          </a:p>
          <a:p>
            <a:pPr>
              <a:buNone/>
            </a:pPr>
            <a:endParaRPr lang="en-US" sz="1200" dirty="0">
              <a:latin typeface="Calibri" panose="020F0502020204030204" pitchFamily="34" charset="0"/>
            </a:endParaRPr>
          </a:p>
          <a:p>
            <a:pPr rt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rtl="0">
              <a:buNone/>
            </a:pPr>
            <a:r>
              <a:rPr lang="en-US" sz="1200" dirty="0">
                <a:latin typeface="Calibri" panose="020F0502020204030204" pitchFamily="34" charset="0"/>
              </a:rPr>
              <a:t> </a:t>
            </a:r>
          </a:p>
          <a:p>
            <a:pPr rtl="0">
              <a:buNone/>
            </a:pPr>
            <a:r>
              <a:rPr lang="en-US" sz="1200" b="1" i="1" dirty="0">
                <a:latin typeface="Calibri" panose="020F0502020204030204" pitchFamily="34" charset="0"/>
              </a:rPr>
              <a:t>Say:</a:t>
            </a:r>
            <a:endParaRPr lang="en-US" sz="1200" dirty="0">
              <a:latin typeface="Calibri" panose="020F0502020204030204" pitchFamily="34" charset="0"/>
            </a:endParaRPr>
          </a:p>
          <a:p>
            <a:pPr marL="158727" indent="0">
              <a:buNone/>
            </a:pPr>
            <a:r>
              <a:rPr lang="en-US" sz="1200" b="1" i="1" dirty="0">
                <a:latin typeface="Calibri" panose="020F0502020204030204" pitchFamily="34" charset="0"/>
              </a:rPr>
              <a:t>One of the greatest gifts you can give a parent is helping them recognize their own success. Many parents don’t realize when they’re doing something well because they’re so focused on what they think they’re doing wrong. By noticing those moments and naming them, you’re helping build the confidence that leads to lasting change.</a:t>
            </a:r>
            <a:endParaRPr lang="en-US" sz="1200" dirty="0">
              <a:latin typeface="Calibri" panose="020F0502020204030204" pitchFamily="34" charset="0"/>
            </a:endParaRPr>
          </a:p>
          <a:p>
            <a:pPr>
              <a:spcBef>
                <a:spcPts val="1000"/>
              </a:spcBef>
              <a:buNone/>
            </a:pPr>
            <a:endParaRPr lang="en-US" sz="1200" b="1" dirty="0">
              <a:latin typeface="Calibri" panose="020F0502020204030204" pitchFamily="34" charset="0"/>
            </a:endParaRPr>
          </a:p>
          <a:p>
            <a:pPr marL="158727" indent="0">
              <a:spcBef>
                <a:spcPts val="1000"/>
              </a:spcBef>
              <a:buNone/>
            </a:pPr>
            <a:r>
              <a:rPr lang="en-US" sz="1200" b="1" dirty="0">
                <a:latin typeface="Calibri" panose="020F0502020204030204" pitchFamily="34" charset="0"/>
              </a:rPr>
              <a:t>So far, we’ve talked about the mindset and communication skills that support parents. Next, we’re going to practice applying those skills during real parenting situations. The kinds of everyday moments you’ll encounter during transportation, family time, and other interactions with families.</a:t>
            </a:r>
            <a:endParaRPr lang="en-US" sz="1200" dirty="0">
              <a:latin typeface="Calibri" panose="020F0502020204030204" pitchFamily="34" charset="0"/>
            </a:endParaRPr>
          </a:p>
          <a:p>
            <a:pPr>
              <a:spcBef>
                <a:spcPts val="1000"/>
              </a:spcBef>
              <a:buNone/>
            </a:pPr>
            <a:endParaRPr lang="en-US" sz="1200" b="1" dirty="0">
              <a:latin typeface="Calibri" panose="020F0502020204030204" pitchFamily="34" charset="0"/>
            </a:endParaRPr>
          </a:p>
          <a:p>
            <a:pPr>
              <a:spcBef>
                <a:spcPts val="1000"/>
              </a:spcBef>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799982" lvl="1" indent="-342849" fontAlgn="base">
              <a:buFont typeface="Arial" panose="020B0604020202020204" pitchFamily="34" charset="0"/>
              <a:buChar char="•"/>
            </a:pPr>
            <a:r>
              <a:rPr lang="en-US" sz="1200" dirty="0">
                <a:latin typeface="Calibri" panose="020F0502020204030204" pitchFamily="34" charset="0"/>
              </a:rPr>
              <a:t>Effective feedback is specific, not vague.</a:t>
            </a:r>
          </a:p>
          <a:p>
            <a:pPr marL="799982" lvl="1" indent="-342849" fontAlgn="base">
              <a:buFont typeface="Arial" panose="020B0604020202020204" pitchFamily="34" charset="0"/>
              <a:buChar char="•"/>
            </a:pPr>
            <a:r>
              <a:rPr lang="en-US" sz="1200" dirty="0">
                <a:latin typeface="Calibri" panose="020F0502020204030204" pitchFamily="34" charset="0"/>
              </a:rPr>
              <a:t>Reinforce behaviors you want to see again.</a:t>
            </a:r>
          </a:p>
          <a:p>
            <a:pPr marL="799982" lvl="1" indent="-342849" fontAlgn="base">
              <a:buFont typeface="Arial" panose="020B0604020202020204" pitchFamily="34" charset="0"/>
              <a:buChar char="•"/>
            </a:pPr>
            <a:r>
              <a:rPr lang="en-US" sz="1200" dirty="0">
                <a:latin typeface="Calibri" panose="020F0502020204030204" pitchFamily="34" charset="0"/>
              </a:rPr>
              <a:t>Encourage progress rather than perfection.</a:t>
            </a:r>
          </a:p>
          <a:p>
            <a:pPr marL="799982" lvl="1" indent="-342849" fontAlgn="base">
              <a:buFont typeface="Arial" panose="020B0604020202020204" pitchFamily="34" charset="0"/>
              <a:buChar char="•"/>
            </a:pPr>
            <a:r>
              <a:rPr lang="en-US" sz="1200" dirty="0">
                <a:latin typeface="Calibri" panose="020F0502020204030204" pitchFamily="34" charset="0"/>
              </a:rPr>
              <a:t>Parents remember feedback that helps them recognize their own strengths.</a:t>
            </a:r>
          </a:p>
          <a:p>
            <a:pPr marL="799982" lvl="1" indent="-342849" fontAlgn="base">
              <a:buFont typeface="Arial" panose="020B0604020202020204" pitchFamily="34" charset="0"/>
              <a:buChar char="•"/>
            </a:pPr>
            <a:r>
              <a:rPr lang="en-US" sz="1200" dirty="0">
                <a:latin typeface="Calibri" panose="020F0502020204030204" pitchFamily="34" charset="0"/>
              </a:rPr>
              <a:t>Confidence grows through repeated encouragement.</a:t>
            </a:r>
          </a:p>
          <a:p>
            <a:pPr marL="799982" lvl="1" indent="-342849" fontAlgn="base">
              <a:buFont typeface="Arial" panose="020B0604020202020204" pitchFamily="34" charset="0"/>
              <a:buChar char="•"/>
            </a:pPr>
            <a:endParaRPr lang="en-US" sz="1200" dirty="0">
              <a:latin typeface="Calibri" panose="020F0502020204030204" pitchFamily="34" charset="0"/>
            </a:endParaRPr>
          </a:p>
        </p:txBody>
      </p:sp>
      <p:sp>
        <p:nvSpPr>
          <p:cNvPr id="1175" name="Google Shape;1175;g3e7c4376522_0_2421:notes">
            <a:extLst>
              <a:ext uri="{FF2B5EF4-FFF2-40B4-BE49-F238E27FC236}">
                <a16:creationId xmlns:a16="http://schemas.microsoft.com/office/drawing/2014/main" id="{E8AFCD12-2CBF-1EE5-A3DD-5D2999939267}"/>
              </a:ext>
            </a:extLst>
          </p:cNvPr>
          <p:cNvSpPr>
            <a:spLocks noGrp="1" noRot="1" noChangeAspect="1"/>
          </p:cNvSpPr>
          <p:nvPr>
            <p:ph type="sldImg" idx="3"/>
          </p:nvPr>
        </p:nvSpPr>
        <p:spPr>
          <a:xfrm>
            <a:off x="782638" y="765175"/>
            <a:ext cx="5749925" cy="323373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709886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0F80CCF6-A391-AD0B-49CA-6D9D88373A99}"/>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66CE1007-5361-0EC1-BF43-B1D12B521019}"/>
              </a:ext>
            </a:extLst>
          </p:cNvPr>
          <p:cNvSpPr txBox="1">
            <a:spLocks noGrp="1"/>
          </p:cNvSpPr>
          <p:nvPr>
            <p:ph type="body" idx="1"/>
          </p:nvPr>
        </p:nvSpPr>
        <p:spPr>
          <a:xfrm>
            <a:off x="545256" y="4044950"/>
            <a:ext cx="6450880" cy="4941731"/>
          </a:xfrm>
          <a:prstGeom prst="rect">
            <a:avLst/>
          </a:prstGeom>
          <a:noFill/>
          <a:ln>
            <a:noFill/>
          </a:ln>
        </p:spPr>
        <p:txBody>
          <a:bodyPr spcFirstLastPara="1" wrap="square" lIns="98299" tIns="49137" rIns="98299" bIns="49137" anchor="t" anchorCtr="0">
            <a:noAutofit/>
          </a:bodyPr>
          <a:lstStyle/>
          <a:p>
            <a:pPr marL="0" indent="0">
              <a:lnSpc>
                <a:spcPct val="115833"/>
              </a:lnSpc>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lnSpc>
                <a:spcPct val="115833"/>
              </a:lnSpc>
              <a:buClr>
                <a:schemeClr val="dk1"/>
              </a:buClr>
              <a:buNone/>
            </a:pPr>
            <a:r>
              <a:rPr lang="en-US" sz="1200" b="1" dirty="0">
                <a:solidFill>
                  <a:schemeClr val="dk1"/>
                </a:solidFill>
                <a:latin typeface="Calibri" panose="020F0502020204030204" pitchFamily="34" charset="0"/>
                <a:ea typeface="Calibri"/>
                <a:cs typeface="Calibri"/>
                <a:sym typeface="Calibri"/>
              </a:rPr>
              <a:t>PRACTICAL COACHING SKILLS</a:t>
            </a:r>
          </a:p>
          <a:p>
            <a:pPr marL="469703" indent="0">
              <a:lnSpc>
                <a:spcPct val="115000"/>
              </a:lnSpc>
              <a:spcBef>
                <a:spcPts val="1269"/>
              </a:spcBef>
              <a:spcAft>
                <a:spcPts val="1269"/>
              </a:spcAft>
              <a:buClr>
                <a:schemeClr val="dk1"/>
              </a:buClr>
              <a:buNone/>
            </a:pPr>
            <a:endParaRPr sz="1200" b="1"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a:extLst>
              <a:ext uri="{FF2B5EF4-FFF2-40B4-BE49-F238E27FC236}">
                <a16:creationId xmlns:a16="http://schemas.microsoft.com/office/drawing/2014/main" id="{026193D5-C46C-0522-6709-17241C1C6174}"/>
              </a:ext>
            </a:extLst>
          </p:cNvPr>
          <p:cNvSpPr>
            <a:spLocks noGrp="1" noRot="1" noChangeAspect="1"/>
          </p:cNvSpPr>
          <p:nvPr>
            <p:ph type="sldImg" idx="3"/>
          </p:nvPr>
        </p:nvSpPr>
        <p:spPr>
          <a:xfrm>
            <a:off x="742950" y="765175"/>
            <a:ext cx="5829300" cy="3279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238140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10C15EFA-7337-5763-88C7-14A5D10E46AE}"/>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FD1B19C6-CCDF-B958-A0A0-8F9437E989A5}"/>
              </a:ext>
            </a:extLst>
          </p:cNvPr>
          <p:cNvSpPr txBox="1">
            <a:spLocks noGrp="1"/>
          </p:cNvSpPr>
          <p:nvPr>
            <p:ph type="body" idx="1"/>
          </p:nvPr>
        </p:nvSpPr>
        <p:spPr>
          <a:xfrm>
            <a:off x="545256" y="4271963"/>
            <a:ext cx="6450880" cy="4714718"/>
          </a:xfrm>
          <a:prstGeom prst="rect">
            <a:avLst/>
          </a:prstGeom>
          <a:noFill/>
          <a:ln>
            <a:noFill/>
          </a:ln>
        </p:spPr>
        <p:txBody>
          <a:bodyPr spcFirstLastPara="1" wrap="square" lIns="98299" tIns="49137" rIns="98299" bIns="49137" anchor="t" anchorCtr="0">
            <a:noAutofit/>
          </a:bodyPr>
          <a:lstStyle/>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a:buNone/>
            </a:pPr>
            <a:r>
              <a:rPr lang="en-US" sz="1200" b="1" dirty="0">
                <a:latin typeface="Calibri" panose="020F0502020204030204" pitchFamily="34" charset="0"/>
              </a:rPr>
              <a:t>COACHING THROUGH EVERYDAY PARENTING MOMENTS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help participants recognize that everyday interactions provide natural opportunities to encourage, model, and reinforce positive parenting skills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Parents build confidence through everyday interactions. Look for opportunities to encourage during:</a:t>
            </a:r>
          </a:p>
          <a:p>
            <a:pPr marL="0" lvl="1" indent="-342849" fontAlgn="base">
              <a:buFont typeface="Arial" panose="020B0604020202020204" pitchFamily="34" charset="0"/>
              <a:buChar char="•"/>
            </a:pPr>
            <a:r>
              <a:rPr lang="en-US" sz="1200" dirty="0">
                <a:latin typeface="Calibri" panose="020F0502020204030204" pitchFamily="34" charset="0"/>
              </a:rPr>
              <a:t>Play</a:t>
            </a:r>
          </a:p>
          <a:p>
            <a:pPr marL="0" lvl="1" indent="-342849" fontAlgn="base">
              <a:buFont typeface="Arial" panose="020B0604020202020204" pitchFamily="34" charset="0"/>
              <a:buChar char="•"/>
            </a:pPr>
            <a:r>
              <a:rPr lang="en-US" sz="1200" dirty="0">
                <a:latin typeface="Calibri" panose="020F0502020204030204" pitchFamily="34" charset="0"/>
              </a:rPr>
              <a:t>Routines</a:t>
            </a:r>
          </a:p>
          <a:p>
            <a:pPr marL="0" lvl="1" indent="-342849" fontAlgn="base">
              <a:buFont typeface="Arial" panose="020B0604020202020204" pitchFamily="34" charset="0"/>
              <a:buChar char="•"/>
            </a:pPr>
            <a:r>
              <a:rPr lang="en-US" sz="1200" dirty="0">
                <a:latin typeface="Calibri" panose="020F0502020204030204" pitchFamily="34" charset="0"/>
              </a:rPr>
              <a:t>Meals</a:t>
            </a:r>
          </a:p>
          <a:p>
            <a:pPr marL="0" lvl="1" indent="-342849" fontAlgn="base">
              <a:buFont typeface="Arial" panose="020B0604020202020204" pitchFamily="34" charset="0"/>
              <a:buChar char="•"/>
            </a:pPr>
            <a:r>
              <a:rPr lang="en-US" sz="1200" dirty="0">
                <a:latin typeface="Calibri" panose="020F0502020204030204" pitchFamily="34" charset="0"/>
              </a:rPr>
              <a:t>Transitions</a:t>
            </a:r>
          </a:p>
          <a:p>
            <a:pPr marL="0" lvl="1" indent="-342849" fontAlgn="base">
              <a:buFont typeface="Arial" panose="020B0604020202020204" pitchFamily="34" charset="0"/>
              <a:buChar char="•"/>
            </a:pPr>
            <a:r>
              <a:rPr lang="en-US" sz="1200" dirty="0">
                <a:latin typeface="Calibri" panose="020F0502020204030204" pitchFamily="34" charset="0"/>
              </a:rPr>
              <a:t>Comforting a child</a:t>
            </a:r>
          </a:p>
          <a:p>
            <a:pPr marL="0" lvl="1" indent="-342849" fontAlgn="base">
              <a:buFont typeface="Arial" panose="020B0604020202020204" pitchFamily="34" charset="0"/>
              <a:buChar char="•"/>
            </a:pPr>
            <a:r>
              <a:rPr lang="en-US" sz="1200" dirty="0">
                <a:latin typeface="Calibri" panose="020F0502020204030204" pitchFamily="34" charset="0"/>
              </a:rPr>
              <a:t>Setting limits</a:t>
            </a:r>
          </a:p>
          <a:p>
            <a:pPr marL="0" lvl="1" indent="-342849" fontAlgn="base">
              <a:buFont typeface="Arial" panose="020B0604020202020204" pitchFamily="34" charset="0"/>
              <a:buChar char="•"/>
            </a:pPr>
            <a:r>
              <a:rPr lang="en-US" sz="1200" dirty="0">
                <a:latin typeface="Calibri" panose="020F0502020204030204" pitchFamily="34" charset="0"/>
              </a:rPr>
              <a:t>Praise and encouragement</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Small moments create big opportunities for growth.</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When most people think about parenting, they think about discipline. But parenting is much bigger than discipline. Children learn through thousands of small interactions every day. They learn while</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b="1" i="1" dirty="0">
                <a:latin typeface="Calibri" panose="020F0502020204030204" pitchFamily="34" charset="0"/>
              </a:rPr>
              <a:t>Playing.</a:t>
            </a:r>
          </a:p>
          <a:p>
            <a:pPr marL="0" lvl="1" indent="-342849" fontAlgn="base">
              <a:buFont typeface="Arial" panose="020B0604020202020204" pitchFamily="34" charset="0"/>
              <a:buChar char="•"/>
            </a:pPr>
            <a:r>
              <a:rPr lang="en-US" sz="1200" b="1" i="1" dirty="0">
                <a:latin typeface="Calibri" panose="020F0502020204030204" pitchFamily="34" charset="0"/>
              </a:rPr>
              <a:t>Eating.</a:t>
            </a:r>
          </a:p>
          <a:p>
            <a:pPr marL="0" lvl="1" indent="-342849" fontAlgn="base">
              <a:buFont typeface="Arial" panose="020B0604020202020204" pitchFamily="34" charset="0"/>
              <a:buChar char="•"/>
            </a:pPr>
            <a:r>
              <a:rPr lang="en-US" sz="1200" b="1" i="1" dirty="0">
                <a:latin typeface="Calibri" panose="020F0502020204030204" pitchFamily="34" charset="0"/>
              </a:rPr>
              <a:t>Getting ready for bed.</a:t>
            </a:r>
          </a:p>
          <a:p>
            <a:pPr marL="0" lvl="1" indent="-342849" fontAlgn="base">
              <a:buFont typeface="Arial" panose="020B0604020202020204" pitchFamily="34" charset="0"/>
              <a:buChar char="•"/>
            </a:pPr>
            <a:r>
              <a:rPr lang="en-US" sz="1200" b="1" i="1" dirty="0">
                <a:latin typeface="Calibri" panose="020F0502020204030204" pitchFamily="34" charset="0"/>
              </a:rPr>
              <a:t>Cleaning up toys.</a:t>
            </a:r>
          </a:p>
          <a:p>
            <a:pPr marL="0" lvl="1" indent="-342849" fontAlgn="base">
              <a:buFont typeface="Arial" panose="020B0604020202020204" pitchFamily="34" charset="0"/>
              <a:buChar char="•"/>
            </a:pPr>
            <a:r>
              <a:rPr lang="en-US" sz="1200" b="1" i="1" dirty="0">
                <a:latin typeface="Calibri" panose="020F0502020204030204" pitchFamily="34" charset="0"/>
              </a:rPr>
              <a:t>Saying goodbye.</a:t>
            </a:r>
          </a:p>
          <a:p>
            <a:pPr marL="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Those ordinary moments shape relationships. As Social Services Assistants, those are often the moments you’ll observe during family time. Instead of waiting until something goes wrong, ask yourself: What is going well that I can encourage?</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That’s where coaching begins.</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Identify common parenting moments that present opportunities for coaching.</a:t>
            </a:r>
          </a:p>
          <a:p>
            <a:pPr marL="0" lvl="1" indent="-342849" fontAlgn="base">
              <a:buFont typeface="Arial" panose="020B0604020202020204" pitchFamily="34" charset="0"/>
              <a:buChar char="•"/>
            </a:pPr>
            <a:r>
              <a:rPr lang="en-US" sz="1200" dirty="0">
                <a:latin typeface="Calibri" panose="020F0502020204030204" pitchFamily="34" charset="0"/>
              </a:rPr>
              <a:t>Recognize how everyday routines strengthen the parent-child relationship.</a:t>
            </a:r>
          </a:p>
          <a:p>
            <a:pPr marL="0" lvl="1" indent="-342849" fontAlgn="base">
              <a:buFont typeface="Arial" panose="020B0604020202020204" pitchFamily="34" charset="0"/>
              <a:buChar char="•"/>
            </a:pPr>
            <a:r>
              <a:rPr lang="en-US" sz="1200" dirty="0">
                <a:latin typeface="Calibri" panose="020F0502020204030204" pitchFamily="34" charset="0"/>
              </a:rPr>
              <a:t>Explain why ordinary interactions often have the greatest impact on children.</a:t>
            </a:r>
          </a:p>
          <a:p>
            <a:pPr marL="0" indent="0">
              <a:buClr>
                <a:schemeClr val="dk1"/>
              </a:buClr>
              <a:buNone/>
            </a:pPr>
            <a:endParaRPr lang="en-US" sz="1200"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a:extLst>
              <a:ext uri="{FF2B5EF4-FFF2-40B4-BE49-F238E27FC236}">
                <a16:creationId xmlns:a16="http://schemas.microsoft.com/office/drawing/2014/main" id="{0A272116-1630-A855-9002-D9B84E44D2AB}"/>
              </a:ext>
            </a:extLst>
          </p:cNvPr>
          <p:cNvSpPr>
            <a:spLocks noGrp="1" noRot="1" noChangeAspect="1"/>
          </p:cNvSpPr>
          <p:nvPr>
            <p:ph type="sldImg" idx="3"/>
          </p:nvPr>
        </p:nvSpPr>
        <p:spPr>
          <a:xfrm>
            <a:off x="557213" y="776288"/>
            <a:ext cx="6213475" cy="34956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079289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6"/>
        <p:cNvGrpSpPr/>
        <p:nvPr/>
      </p:nvGrpSpPr>
      <p:grpSpPr>
        <a:xfrm>
          <a:off x="0" y="0"/>
          <a:ext cx="0" cy="0"/>
          <a:chOff x="0" y="0"/>
          <a:chExt cx="0" cy="0"/>
        </a:xfrm>
      </p:grpSpPr>
      <p:sp>
        <p:nvSpPr>
          <p:cNvPr id="1097" name="Google Shape;1097;g3e7c4376522_0_313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98" name="Google Shape;1098;g3e7c4376522_0_3138: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a:buNone/>
            </a:pPr>
            <a:r>
              <a:rPr lang="en-US" sz="1200" b="1" dirty="0">
                <a:latin typeface="Calibri" panose="020F0502020204030204" pitchFamily="34" charset="0"/>
              </a:rPr>
              <a:t>ACTIVITY: PARENTING MOMENTS GALLERY WALK</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20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increase participants’ awareness of how small, everyday interactions can be transformed into meaningful coaching moments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Prep:</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Place six flip-chart pages around the room with these headings:</a:t>
            </a:r>
          </a:p>
          <a:p>
            <a:pPr marL="0" lvl="1" indent="-342849" fontAlgn="base">
              <a:buFont typeface="Arial" panose="020B0604020202020204" pitchFamily="34" charset="0"/>
              <a:buChar char="•"/>
            </a:pPr>
            <a:r>
              <a:rPr lang="en-US" sz="1200" dirty="0">
                <a:latin typeface="Calibri" panose="020F0502020204030204" pitchFamily="34" charset="0"/>
              </a:rPr>
              <a:t>Play</a:t>
            </a:r>
          </a:p>
          <a:p>
            <a:pPr marL="0" lvl="1" indent="-342849" fontAlgn="base">
              <a:buFont typeface="Arial" panose="020B0604020202020204" pitchFamily="34" charset="0"/>
              <a:buChar char="•"/>
            </a:pPr>
            <a:r>
              <a:rPr lang="en-US" sz="1200" dirty="0">
                <a:latin typeface="Calibri" panose="020F0502020204030204" pitchFamily="34" charset="0"/>
              </a:rPr>
              <a:t>Meals</a:t>
            </a:r>
          </a:p>
          <a:p>
            <a:pPr marL="0" lvl="1" indent="-342849" fontAlgn="base">
              <a:buFont typeface="Arial" panose="020B0604020202020204" pitchFamily="34" charset="0"/>
              <a:buChar char="•"/>
            </a:pPr>
            <a:r>
              <a:rPr lang="en-US" sz="1200" dirty="0">
                <a:latin typeface="Calibri" panose="020F0502020204030204" pitchFamily="34" charset="0"/>
              </a:rPr>
              <a:t>Transitions</a:t>
            </a:r>
          </a:p>
          <a:p>
            <a:pPr marL="0" lvl="1" indent="-342849" fontAlgn="base">
              <a:buFont typeface="Arial" panose="020B0604020202020204" pitchFamily="34" charset="0"/>
              <a:buChar char="•"/>
            </a:pPr>
            <a:r>
              <a:rPr lang="en-US" sz="1200" dirty="0">
                <a:latin typeface="Calibri" panose="020F0502020204030204" pitchFamily="34" charset="0"/>
              </a:rPr>
              <a:t>Tantrums</a:t>
            </a:r>
          </a:p>
          <a:p>
            <a:pPr marL="0" lvl="1" indent="-342849" fontAlgn="base">
              <a:buFont typeface="Arial" panose="020B0604020202020204" pitchFamily="34" charset="0"/>
              <a:buChar char="•"/>
            </a:pPr>
            <a:r>
              <a:rPr lang="en-US" sz="1200" dirty="0">
                <a:latin typeface="Calibri" panose="020F0502020204030204" pitchFamily="34" charset="0"/>
              </a:rPr>
              <a:t>Bedtime/Routines</a:t>
            </a:r>
          </a:p>
          <a:p>
            <a:pPr marL="0" lvl="1" indent="-342849" fontAlgn="base">
              <a:buFont typeface="Arial" panose="020B0604020202020204" pitchFamily="34" charset="0"/>
              <a:buChar char="•"/>
            </a:pPr>
            <a:r>
              <a:rPr lang="en-US" sz="1200" dirty="0">
                <a:latin typeface="Calibri" panose="020F0502020204030204" pitchFamily="34" charset="0"/>
              </a:rPr>
              <a:t>Saying Goodbye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Divide participants into small groups.</a:t>
            </a:r>
          </a:p>
          <a:p>
            <a:pPr marL="0" lvl="1" indent="-342849" fontAlgn="base">
              <a:buFont typeface="Arial" panose="020B0604020202020204" pitchFamily="34" charset="0"/>
              <a:buChar char="•"/>
            </a:pPr>
            <a:r>
              <a:rPr lang="en-US" sz="1200" dirty="0">
                <a:latin typeface="Calibri" panose="020F0502020204030204" pitchFamily="34" charset="0"/>
              </a:rPr>
              <a:t>Each group rotates through every station.</a:t>
            </a:r>
          </a:p>
          <a:p>
            <a:pPr marL="0" lvl="1" indent="-342849" fontAlgn="base">
              <a:buFont typeface="Arial" panose="020B0604020202020204" pitchFamily="34" charset="0"/>
              <a:buChar char="•"/>
            </a:pPr>
            <a:r>
              <a:rPr lang="en-US" sz="1200" dirty="0">
                <a:latin typeface="Calibri" panose="020F0502020204030204" pitchFamily="34" charset="0"/>
              </a:rPr>
              <a:t>At each station, they answer:</a:t>
            </a:r>
          </a:p>
          <a:p>
            <a:pPr marL="474254" lvl="3" indent="-342849" fontAlgn="base">
              <a:buFont typeface="+mj-lt"/>
              <a:buAutoNum type="arabicPeriod"/>
            </a:pPr>
            <a:r>
              <a:rPr lang="en-US" sz="1200" dirty="0">
                <a:latin typeface="Calibri" panose="020F0502020204030204" pitchFamily="34" charset="0"/>
              </a:rPr>
              <a:t>What positive parenting behaviors might you observe?</a:t>
            </a:r>
          </a:p>
          <a:p>
            <a:pPr marL="474254" lvl="3" indent="-342849" fontAlgn="base">
              <a:buFont typeface="+mj-lt"/>
              <a:buAutoNum type="arabicPeriod"/>
            </a:pPr>
            <a:r>
              <a:rPr lang="en-US" sz="1200" dirty="0">
                <a:latin typeface="Calibri" panose="020F0502020204030204" pitchFamily="34" charset="0"/>
              </a:rPr>
              <a:t>What coaching opportunity might exist?</a:t>
            </a:r>
          </a:p>
          <a:p>
            <a:pPr marL="474254" lvl="3" indent="-342849" fontAlgn="base">
              <a:buFont typeface="+mj-lt"/>
              <a:buAutoNum type="arabicPeriod"/>
            </a:pPr>
            <a:r>
              <a:rPr lang="en-US" sz="1200" dirty="0">
                <a:latin typeface="Calibri" panose="020F0502020204030204" pitchFamily="34" charset="0"/>
              </a:rPr>
              <a:t>What could you say to encourage that parent?</a:t>
            </a:r>
          </a:p>
          <a:p>
            <a:pPr marL="0" lvl="1" indent="-342849" fontAlgn="base">
              <a:buFont typeface="Arial" panose="020B0604020202020204" pitchFamily="34" charset="0"/>
              <a:buChar char="•"/>
            </a:pPr>
            <a:r>
              <a:rPr lang="en-US" sz="1200" dirty="0">
                <a:latin typeface="Calibri" panose="020F0502020204030204" pitchFamily="34" charset="0"/>
              </a:rPr>
              <a:t>After everyone rotates, review responses together.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Which parenting moment generated the most coaching opportunities?</a:t>
            </a:r>
          </a:p>
          <a:p>
            <a:pPr marL="0" lvl="1" indent="-342849" fontAlgn="base">
              <a:buFont typeface="Arial" panose="020B0604020202020204" pitchFamily="34" charset="0"/>
              <a:buChar char="•"/>
            </a:pPr>
            <a:r>
              <a:rPr lang="en-US" sz="1200" dirty="0">
                <a:latin typeface="Calibri" panose="020F0502020204030204" pitchFamily="34" charset="0"/>
              </a:rPr>
              <a:t>Which ones surprised you?</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Sometimes we think family time is successful because nothing went wrong. But success isn’t the absence of problems. Success is helping parents recognize and repeat the things they’re already doing well. Those</a:t>
            </a:r>
          </a:p>
          <a:p>
            <a:pPr marL="0">
              <a:buNone/>
            </a:pPr>
            <a:r>
              <a:rPr lang="en-US" sz="1200" b="1" i="1" dirty="0">
                <a:latin typeface="Calibri" panose="020F0502020204030204" pitchFamily="34" charset="0"/>
              </a:rPr>
              <a:t>ordinary moments are often where lasting change begins.</a:t>
            </a:r>
            <a:r>
              <a:rPr lang="en-US" sz="1200" dirty="0">
                <a:latin typeface="Calibri" panose="020F0502020204030204" pitchFamily="34" charset="0"/>
              </a:rPr>
              <a:t> </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Now that we’ve identified where coaching opportunities happen, let’s talk about one of the most powerful tools you have…Helping parents connect with their children through play.</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Coaching happens during everyday routines.</a:t>
            </a:r>
          </a:p>
          <a:p>
            <a:pPr marL="0" lvl="1" indent="-342849" fontAlgn="base">
              <a:buFont typeface="Arial" panose="020B0604020202020204" pitchFamily="34" charset="0"/>
              <a:buChar char="•"/>
            </a:pPr>
            <a:r>
              <a:rPr lang="en-US" sz="1200" dirty="0">
                <a:latin typeface="Calibri" panose="020F0502020204030204" pitchFamily="34" charset="0"/>
              </a:rPr>
              <a:t>Every interaction provides an opportunity to encourage parents.</a:t>
            </a:r>
          </a:p>
          <a:p>
            <a:pPr marL="0" lvl="1" indent="-342849" fontAlgn="base">
              <a:buFont typeface="Arial" panose="020B0604020202020204" pitchFamily="34" charset="0"/>
              <a:buChar char="•"/>
            </a:pPr>
            <a:r>
              <a:rPr lang="en-US" sz="1200" dirty="0">
                <a:latin typeface="Calibri" panose="020F0502020204030204" pitchFamily="34" charset="0"/>
              </a:rPr>
              <a:t>Ordinary moments often reveal important parenting strengths.</a:t>
            </a:r>
          </a:p>
          <a:p>
            <a:pPr marL="0" lvl="1" indent="-342849" fontAlgn="base">
              <a:buFont typeface="Arial" panose="020B0604020202020204" pitchFamily="34" charset="0"/>
              <a:buChar char="•"/>
            </a:pPr>
            <a:r>
              <a:rPr lang="en-US" sz="1200" dirty="0">
                <a:latin typeface="Calibri" panose="020F0502020204030204" pitchFamily="34" charset="0"/>
              </a:rPr>
              <a:t>Small successes deserve recognition.</a:t>
            </a:r>
          </a:p>
          <a:p>
            <a:pPr marL="0" lvl="1" indent="-342849" fontAlgn="base">
              <a:buFont typeface="Arial" panose="020B0604020202020204" pitchFamily="34" charset="0"/>
              <a:buChar char="•"/>
            </a:pPr>
            <a:r>
              <a:rPr lang="en-US" sz="1200" dirty="0">
                <a:latin typeface="Calibri" panose="020F0502020204030204" pitchFamily="34" charset="0"/>
              </a:rPr>
              <a:t>Positive reinforcement helps parents build confidence.</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3"/>
        <p:cNvGrpSpPr/>
        <p:nvPr/>
      </p:nvGrpSpPr>
      <p:grpSpPr>
        <a:xfrm>
          <a:off x="0" y="0"/>
          <a:ext cx="0" cy="0"/>
          <a:chOff x="0" y="0"/>
          <a:chExt cx="0" cy="0"/>
        </a:xfrm>
      </p:grpSpPr>
      <p:sp>
        <p:nvSpPr>
          <p:cNvPr id="1104" name="Google Shape;1104;g3e7c4376522_0_126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05" name="Google Shape;1105;g3e7c4376522_0_1264: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PLAY IS MORE THAN FUN</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help participants understand why play is one of the most valuable opportunities for strengthening the parent-child relationship and reinforcing positive parenting</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Through play, children learn to:</a:t>
            </a:r>
          </a:p>
          <a:p>
            <a:pPr marL="0" lvl="1" indent="-342849" fontAlgn="base">
              <a:buFont typeface="Arial" panose="020B0604020202020204" pitchFamily="34" charset="0"/>
              <a:buChar char="•"/>
            </a:pPr>
            <a:r>
              <a:rPr lang="en-US" sz="1200" dirty="0">
                <a:latin typeface="Calibri" panose="020F0502020204030204" pitchFamily="34" charset="0"/>
              </a:rPr>
              <a:t>Build trust and attachment</a:t>
            </a:r>
          </a:p>
          <a:p>
            <a:pPr marL="0" lvl="1" indent="-342849" fontAlgn="base">
              <a:buFont typeface="Arial" panose="020B0604020202020204" pitchFamily="34" charset="0"/>
              <a:buChar char="•"/>
            </a:pPr>
            <a:r>
              <a:rPr lang="en-US" sz="1200" dirty="0">
                <a:latin typeface="Calibri" panose="020F0502020204030204" pitchFamily="34" charset="0"/>
              </a:rPr>
              <a:t>Communicate thoughts and feelings</a:t>
            </a:r>
          </a:p>
          <a:p>
            <a:pPr marL="0" lvl="1" indent="-342849" fontAlgn="base">
              <a:buFont typeface="Arial" panose="020B0604020202020204" pitchFamily="34" charset="0"/>
              <a:buChar char="•"/>
            </a:pPr>
            <a:r>
              <a:rPr lang="en-US" sz="1200" dirty="0">
                <a:latin typeface="Calibri" panose="020F0502020204030204" pitchFamily="34" charset="0"/>
              </a:rPr>
              <a:t>Solve problems</a:t>
            </a:r>
          </a:p>
          <a:p>
            <a:pPr marL="0" lvl="1" indent="-342849" fontAlgn="base">
              <a:buFont typeface="Arial" panose="020B0604020202020204" pitchFamily="34" charset="0"/>
              <a:buChar char="•"/>
            </a:pPr>
            <a:r>
              <a:rPr lang="en-US" sz="1200" dirty="0">
                <a:latin typeface="Calibri" panose="020F0502020204030204" pitchFamily="34" charset="0"/>
              </a:rPr>
              <a:t>Practice self-control</a:t>
            </a:r>
          </a:p>
          <a:p>
            <a:pPr marL="0" lvl="1" indent="-342849" fontAlgn="base">
              <a:buFont typeface="Arial" panose="020B0604020202020204" pitchFamily="34" charset="0"/>
              <a:buChar char="•"/>
            </a:pPr>
            <a:r>
              <a:rPr lang="en-US" sz="1200" dirty="0">
                <a:latin typeface="Calibri" panose="020F0502020204030204" pitchFamily="34" charset="0"/>
              </a:rPr>
              <a:t>Build confidence</a:t>
            </a:r>
          </a:p>
          <a:p>
            <a:pPr marL="0" lvl="1" indent="-342849" fontAlgn="base">
              <a:buFont typeface="Arial" panose="020B0604020202020204" pitchFamily="34" charset="0"/>
              <a:buChar char="•"/>
            </a:pPr>
            <a:r>
              <a:rPr lang="en-US" sz="1200" dirty="0">
                <a:latin typeface="Calibri" panose="020F0502020204030204" pitchFamily="34" charset="0"/>
              </a:rPr>
              <a:t>Strengthen relationships</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Parents build relationships when they:</a:t>
            </a:r>
          </a:p>
          <a:p>
            <a:pPr marL="0" lvl="1" indent="-342849" fontAlgn="base">
              <a:buFont typeface="Arial" panose="020B0604020202020204" pitchFamily="34" charset="0"/>
              <a:buChar char="•"/>
            </a:pPr>
            <a:r>
              <a:rPr lang="en-US" sz="1200" dirty="0">
                <a:latin typeface="Calibri" panose="020F0502020204030204" pitchFamily="34" charset="0"/>
              </a:rPr>
              <a:t>Follow the child’s lead</a:t>
            </a:r>
          </a:p>
          <a:p>
            <a:pPr marL="0" lvl="1" indent="-342849" fontAlgn="base">
              <a:buFont typeface="Arial" panose="020B0604020202020204" pitchFamily="34" charset="0"/>
              <a:buChar char="•"/>
            </a:pPr>
            <a:r>
              <a:rPr lang="en-US" sz="1200" dirty="0">
                <a:latin typeface="Calibri" panose="020F0502020204030204" pitchFamily="34" charset="0"/>
              </a:rPr>
              <a:t>Show interest</a:t>
            </a:r>
          </a:p>
          <a:p>
            <a:pPr marL="0" lvl="1" indent="-342849" fontAlgn="base">
              <a:buFont typeface="Arial" panose="020B0604020202020204" pitchFamily="34" charset="0"/>
              <a:buChar char="•"/>
            </a:pPr>
            <a:r>
              <a:rPr lang="en-US" sz="1200" dirty="0">
                <a:latin typeface="Calibri" panose="020F0502020204030204" pitchFamily="34" charset="0"/>
              </a:rPr>
              <a:t>Encourage creativity</a:t>
            </a:r>
          </a:p>
          <a:p>
            <a:pPr marL="0" lvl="1" indent="-342849" fontAlgn="base">
              <a:buFont typeface="Arial" panose="020B0604020202020204" pitchFamily="34" charset="0"/>
              <a:buChar char="•"/>
            </a:pPr>
            <a:r>
              <a:rPr lang="en-US" sz="1200" dirty="0">
                <a:latin typeface="Calibri" panose="020F0502020204030204" pitchFamily="34" charset="0"/>
              </a:rPr>
              <a:t>Praise effort</a:t>
            </a:r>
          </a:p>
          <a:p>
            <a:pPr marL="0" lvl="1" indent="-342849" fontAlgn="base">
              <a:buFont typeface="Arial" panose="020B0604020202020204" pitchFamily="34" charset="0"/>
              <a:buChar char="•"/>
            </a:pPr>
            <a:r>
              <a:rPr lang="en-US" sz="1200" dirty="0">
                <a:latin typeface="Calibri" panose="020F0502020204030204" pitchFamily="34" charset="0"/>
              </a:rPr>
              <a:t>Enjoy the moment together</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Play is one of the easiest ways to strengthen the parent-child relationship.</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Sometimes adults think play is just something to keep children busy. For children, play is one of the primary ways they learn about the world and build relationships. During family time, don’t just watch whether the parent and child are playing. Watch how they’re playing.</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b="1" i="1" dirty="0">
                <a:latin typeface="Calibri" panose="020F0502020204030204" pitchFamily="34" charset="0"/>
              </a:rPr>
              <a:t>Is the parent following the child’s lead?</a:t>
            </a:r>
          </a:p>
          <a:p>
            <a:pPr marL="0" lvl="1" indent="-342849" fontAlgn="base">
              <a:buFont typeface="Arial" panose="020B0604020202020204" pitchFamily="34" charset="0"/>
              <a:buChar char="•"/>
            </a:pPr>
            <a:r>
              <a:rPr lang="en-US" sz="1200" b="1" i="1" dirty="0">
                <a:latin typeface="Calibri" panose="020F0502020204030204" pitchFamily="34" charset="0"/>
              </a:rPr>
              <a:t>Are they encouraging the child?</a:t>
            </a:r>
          </a:p>
          <a:p>
            <a:pPr marL="0" lvl="1" indent="-342849" fontAlgn="base">
              <a:buFont typeface="Arial" panose="020B0604020202020204" pitchFamily="34" charset="0"/>
              <a:buChar char="•"/>
            </a:pPr>
            <a:r>
              <a:rPr lang="en-US" sz="1200" b="1" i="1" dirty="0">
                <a:latin typeface="Calibri" panose="020F0502020204030204" pitchFamily="34" charset="0"/>
              </a:rPr>
              <a:t>Are they laughing together?</a:t>
            </a:r>
          </a:p>
          <a:p>
            <a:pPr marL="0" lvl="1" indent="-342849" fontAlgn="base">
              <a:buFont typeface="Arial" panose="020B0604020202020204" pitchFamily="34" charset="0"/>
              <a:buChar char="•"/>
            </a:pPr>
            <a:r>
              <a:rPr lang="en-US" sz="1200" b="1" i="1" dirty="0">
                <a:latin typeface="Calibri" panose="020F0502020204030204" pitchFamily="34" charset="0"/>
              </a:rPr>
              <a:t>Is the child seeking the parent’s attention?</a:t>
            </a:r>
          </a:p>
          <a:p>
            <a:pPr marL="0" lvl="1" indent="-342849" fontAlgn="base">
              <a:buFont typeface="Arial" panose="020B0604020202020204" pitchFamily="34" charset="0"/>
              <a:buChar char="•"/>
            </a:pPr>
            <a:r>
              <a:rPr lang="en-US" sz="1200" b="1" i="1" dirty="0">
                <a:latin typeface="Calibri" panose="020F0502020204030204" pitchFamily="34" charset="0"/>
              </a:rPr>
              <a:t>Is the parent putting away their phone and engaging?</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Those observations tell us much more than whether they finished a game. They also create wonderful coaching opportunities.</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Key Takeaways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Explain why play supports healthy child development.</a:t>
            </a:r>
          </a:p>
          <a:p>
            <a:pPr marL="0" lvl="1" indent="-342849" fontAlgn="base">
              <a:buFont typeface="Arial" panose="020B0604020202020204" pitchFamily="34" charset="0"/>
              <a:buChar char="•"/>
            </a:pPr>
            <a:r>
              <a:rPr lang="en-US" sz="1200" dirty="0">
                <a:latin typeface="Calibri" panose="020F0502020204030204" pitchFamily="34" charset="0"/>
              </a:rPr>
              <a:t>Identify parenting strengths during play.</a:t>
            </a:r>
          </a:p>
          <a:p>
            <a:pPr marL="0" lvl="1" indent="-342849" fontAlgn="base">
              <a:buFont typeface="Arial" panose="020B0604020202020204" pitchFamily="34" charset="0"/>
              <a:buChar char="•"/>
            </a:pPr>
            <a:r>
              <a:rPr lang="en-US" sz="1200" dirty="0">
                <a:latin typeface="Calibri" panose="020F0502020204030204" pitchFamily="34" charset="0"/>
              </a:rPr>
              <a:t>Recognize opportunities to encourage positive parent-child interactions through play.</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2">
          <a:extLst>
            <a:ext uri="{FF2B5EF4-FFF2-40B4-BE49-F238E27FC236}">
              <a16:creationId xmlns:a16="http://schemas.microsoft.com/office/drawing/2014/main" id="{F065466B-145C-3C76-2AA9-4CA9B2137E53}"/>
            </a:ext>
          </a:extLst>
        </p:cNvPr>
        <p:cNvGrpSpPr/>
        <p:nvPr/>
      </p:nvGrpSpPr>
      <p:grpSpPr>
        <a:xfrm>
          <a:off x="0" y="0"/>
          <a:ext cx="0" cy="0"/>
          <a:chOff x="0" y="0"/>
          <a:chExt cx="0" cy="0"/>
        </a:xfrm>
      </p:grpSpPr>
      <p:sp>
        <p:nvSpPr>
          <p:cNvPr id="1133" name="Google Shape;1133;g3f30f1a127e_1_11:notes">
            <a:extLst>
              <a:ext uri="{FF2B5EF4-FFF2-40B4-BE49-F238E27FC236}">
                <a16:creationId xmlns:a16="http://schemas.microsoft.com/office/drawing/2014/main" id="{BF056AA9-60B7-1DA5-0A5B-00283C78BC54}"/>
              </a:ext>
            </a:extLst>
          </p:cNvPr>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34" name="Google Shape;1134;g3f30f1a127e_1_11:notes">
            <a:extLst>
              <a:ext uri="{FF2B5EF4-FFF2-40B4-BE49-F238E27FC236}">
                <a16:creationId xmlns:a16="http://schemas.microsoft.com/office/drawing/2014/main" id="{F9D932F4-10EA-BDC9-8791-F5141AF8A39D}"/>
              </a:ext>
            </a:extLst>
          </p:cNvPr>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ACTIVITY: WHAT DID YOU NOTICE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15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identify existing strengths during family visits, demonstrating how recognizing what is going well creates opportunities for meaningful coaching and increased parental confidence  </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indent="0">
              <a:buNone/>
            </a:pPr>
            <a:r>
              <a:rPr lang="en-US" sz="1200" dirty="0">
                <a:latin typeface="Calibri" panose="020F0502020204030204" pitchFamily="34" charset="0"/>
              </a:rPr>
              <a:t>Before we begin this activity, remember that every family visit offers more than an opportunity to observe. It provides an opportunity to recognize and reinforce what parents are already doing well. By intentionally looking for strengths first, you can identify natural moments to provide meaningful coaching, encourage positive parenting behaviors, and help build a parent's confidence in their ability to care for and connect with their child. Read the scenario.</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Scenario</a:t>
            </a:r>
            <a:r>
              <a:rPr lang="en-US" sz="1200" dirty="0">
                <a:latin typeface="Calibri" panose="020F0502020204030204" pitchFamily="34" charset="0"/>
              </a:rPr>
              <a:t>:</a:t>
            </a:r>
          </a:p>
          <a:p>
            <a:pPr marL="0">
              <a:buNone/>
            </a:pPr>
            <a:r>
              <a:rPr lang="en-US" sz="1200" dirty="0">
                <a:latin typeface="Calibri" panose="020F0502020204030204" pitchFamily="34" charset="0"/>
              </a:rPr>
              <a:t>A father and his five-year-old are building with blocks. The child becomes frustrated when the tower falls. The father smiles, says, “Let’s try again together,” and starts rebuilding with the child.</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What strengths did you observe?</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Stayed calm</a:t>
            </a:r>
          </a:p>
          <a:p>
            <a:pPr marL="171425" lvl="1" indent="-171425" fontAlgn="base">
              <a:buFont typeface="Arial" panose="020B0604020202020204" pitchFamily="34" charset="0"/>
              <a:buChar char="•"/>
            </a:pPr>
            <a:r>
              <a:rPr lang="en-US" sz="1200" dirty="0">
                <a:latin typeface="Calibri" panose="020F0502020204030204" pitchFamily="34" charset="0"/>
              </a:rPr>
              <a:t>Encouraged the child</a:t>
            </a:r>
          </a:p>
          <a:p>
            <a:pPr marL="171425" lvl="1" indent="-171425" fontAlgn="base">
              <a:buFont typeface="Arial" panose="020B0604020202020204" pitchFamily="34" charset="0"/>
              <a:buChar char="•"/>
            </a:pPr>
            <a:r>
              <a:rPr lang="en-US" sz="1200" dirty="0">
                <a:latin typeface="Calibri" panose="020F0502020204030204" pitchFamily="34" charset="0"/>
              </a:rPr>
              <a:t>Problem solved together</a:t>
            </a:r>
          </a:p>
          <a:p>
            <a:pPr marL="171425" lvl="1" indent="-171425" fontAlgn="base">
              <a:buFont typeface="Arial" panose="020B0604020202020204" pitchFamily="34" charset="0"/>
              <a:buChar char="•"/>
            </a:pPr>
            <a:r>
              <a:rPr lang="en-US" sz="1200" dirty="0">
                <a:latin typeface="Calibri" panose="020F0502020204030204" pitchFamily="34" charset="0"/>
              </a:rPr>
              <a:t>Didn’t criticize</a:t>
            </a:r>
          </a:p>
          <a:p>
            <a:pPr marL="171425" lvl="1" indent="-171425" fontAlgn="base">
              <a:buFont typeface="Arial" panose="020B0604020202020204" pitchFamily="34" charset="0"/>
              <a:buChar char="•"/>
            </a:pPr>
            <a:r>
              <a:rPr lang="en-US" sz="1200" dirty="0">
                <a:latin typeface="Calibri" panose="020F0502020204030204" pitchFamily="34" charset="0"/>
              </a:rPr>
              <a:t>Showed patience</a:t>
            </a:r>
          </a:p>
          <a:p>
            <a:pPr marL="171425" lvl="1" indent="-171425" fontAlgn="base">
              <a:buFont typeface="Arial" panose="020B0604020202020204" pitchFamily="34" charset="0"/>
              <a:buChar char="•"/>
            </a:pPr>
            <a:r>
              <a:rPr lang="en-US" sz="1200" dirty="0">
                <a:latin typeface="Calibri" panose="020F0502020204030204" pitchFamily="34" charset="0"/>
              </a:rPr>
              <a:t>Stayed engaged</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What could you say to reinforce those strengths?</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I noticed how you stayed positive when the tower fell. He seemed much more willing to keep trying because of your encouragement.</a:t>
            </a:r>
          </a:p>
          <a:p>
            <a:pPr marL="171425" lvl="1" indent="-171425" fontAlgn="base">
              <a:buFont typeface="Arial" panose="020B0604020202020204" pitchFamily="34" charset="0"/>
              <a:buChar char="•"/>
            </a:pPr>
            <a:r>
              <a:rPr lang="en-US" sz="1200" dirty="0">
                <a:latin typeface="Calibri" panose="020F0502020204030204" pitchFamily="34" charset="0"/>
              </a:rPr>
              <a:t>You let him take the lead while still supporting him. That really helped build his confidence.</a:t>
            </a:r>
          </a:p>
          <a:p>
            <a:pPr marL="0" lvl="1">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Question</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How might this interaction have been different if the parent had taken over the activity?</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The child loses confidence.</a:t>
            </a:r>
          </a:p>
          <a:p>
            <a:pPr marL="171425" lvl="1" indent="-171425" fontAlgn="base">
              <a:buFont typeface="Arial" panose="020B0604020202020204" pitchFamily="34" charset="0"/>
              <a:buChar char="•"/>
            </a:pPr>
            <a:r>
              <a:rPr lang="en-US" sz="1200" dirty="0">
                <a:latin typeface="Calibri" panose="020F0502020204030204" pitchFamily="34" charset="0"/>
              </a:rPr>
              <a:t>Less independence.</a:t>
            </a:r>
          </a:p>
          <a:p>
            <a:pPr marL="171425" lvl="1" indent="-171425" fontAlgn="base">
              <a:buFont typeface="Arial" panose="020B0604020202020204" pitchFamily="34" charset="0"/>
              <a:buChar char="•"/>
            </a:pPr>
            <a:r>
              <a:rPr lang="en-US" sz="1200" dirty="0">
                <a:latin typeface="Calibri" panose="020F0502020204030204" pitchFamily="34" charset="0"/>
              </a:rPr>
              <a:t>Less opportunity for connection.</a:t>
            </a:r>
          </a:p>
          <a:p>
            <a:pPr marL="171425" lvl="1" indent="-171425" fontAlgn="base">
              <a:buFont typeface="Arial" panose="020B0604020202020204" pitchFamily="34" charset="0"/>
              <a:buChar char="•"/>
            </a:pPr>
            <a:r>
              <a:rPr lang="en-US" sz="1200" dirty="0">
                <a:latin typeface="Calibri" panose="020F0502020204030204" pitchFamily="34" charset="0"/>
              </a:rPr>
              <a:t>The parent misses a chance to encourage.</a:t>
            </a: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Remember, our goal isn’t to judge how parents play. Our goal is to recognize the moments that strengthen the relationship and help parents see the positive impact they’re already having. Often, parents don’t realize those moments matter until someone points them out.</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indent="0">
              <a:buNone/>
            </a:pPr>
            <a:r>
              <a:rPr lang="en-US" sz="1200" b="1" i="1" dirty="0">
                <a:latin typeface="Calibri" panose="020F0502020204030204" pitchFamily="34" charset="0"/>
              </a:rPr>
              <a:t>Play isn’t the only routine that builds relationships. Some of the biggest parenting challenges happen during everyday transitions - getting ready to leave, cleaning up, moving from one activity to another, or saying goodbye.</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 </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Let’s look at how we can help parents navigate those moments successfully.</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Play strengthens relationships.</a:t>
            </a:r>
          </a:p>
          <a:p>
            <a:pPr marL="0" lvl="1" indent="-342849" fontAlgn="base">
              <a:buFont typeface="Arial" panose="020B0604020202020204" pitchFamily="34" charset="0"/>
              <a:buChar char="•"/>
            </a:pPr>
            <a:r>
              <a:rPr lang="en-US" sz="1200" dirty="0">
                <a:latin typeface="Calibri" panose="020F0502020204030204" pitchFamily="34" charset="0"/>
              </a:rPr>
              <a:t>Play builds attachment and trust.</a:t>
            </a:r>
          </a:p>
          <a:p>
            <a:pPr marL="0" lvl="1" indent="-342849" fontAlgn="base">
              <a:buFont typeface="Arial" panose="020B0604020202020204" pitchFamily="34" charset="0"/>
              <a:buChar char="•"/>
            </a:pPr>
            <a:r>
              <a:rPr lang="en-US" sz="1200" dirty="0">
                <a:latin typeface="Calibri" panose="020F0502020204030204" pitchFamily="34" charset="0"/>
              </a:rPr>
              <a:t>Parents don’t have to be perfect entertainers to make a difference.</a:t>
            </a:r>
          </a:p>
          <a:p>
            <a:pPr marL="0" lvl="1" indent="-342849" fontAlgn="base">
              <a:buFont typeface="Arial" panose="020B0604020202020204" pitchFamily="34" charset="0"/>
              <a:buChar char="•"/>
            </a:pPr>
            <a:r>
              <a:rPr lang="en-US" sz="1200" dirty="0">
                <a:latin typeface="Calibri" panose="020F0502020204030204" pitchFamily="34" charset="0"/>
              </a:rPr>
              <a:t>Positive interactions during play deserve encouragement.</a:t>
            </a:r>
          </a:p>
          <a:p>
            <a:pPr marL="0" lvl="1" indent="-342849" fontAlgn="base">
              <a:buFont typeface="Arial" panose="020B0604020202020204" pitchFamily="34" charset="0"/>
              <a:buChar char="•"/>
            </a:pPr>
            <a:r>
              <a:rPr lang="en-US" sz="1200" dirty="0">
                <a:latin typeface="Calibri" panose="020F0502020204030204" pitchFamily="34" charset="0"/>
              </a:rPr>
              <a:t>Play creates natural coaching opportunities.</a:t>
            </a:r>
          </a:p>
          <a:p>
            <a:pPr marL="0" lvl="1" indent="0" fontAlgn="base">
              <a:buNone/>
            </a:pPr>
            <a:endParaRPr lang="en-US" sz="1200" dirty="0">
              <a:latin typeface="Calibri" panose="020F0502020204030204" pitchFamily="34" charset="0"/>
            </a:endParaRPr>
          </a:p>
        </p:txBody>
      </p:sp>
    </p:spTree>
    <p:extLst>
      <p:ext uri="{BB962C8B-B14F-4D97-AF65-F5344CB8AC3E}">
        <p14:creationId xmlns:p14="http://schemas.microsoft.com/office/powerpoint/2010/main" val="10907870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8"/>
        <p:cNvGrpSpPr/>
        <p:nvPr/>
      </p:nvGrpSpPr>
      <p:grpSpPr>
        <a:xfrm>
          <a:off x="0" y="0"/>
          <a:ext cx="0" cy="0"/>
          <a:chOff x="0" y="0"/>
          <a:chExt cx="0" cy="0"/>
        </a:xfrm>
      </p:grpSpPr>
      <p:sp>
        <p:nvSpPr>
          <p:cNvPr id="1119" name="Google Shape;1119;g3e7c4376522_0_324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20" name="Google Shape;1120;g3e7c4376522_0_3247: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COACHING THROUGH TRANSITIONS</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recognize why transitions are challenging for children and identify ways to encourage parents during these everyday moments</a:t>
            </a:r>
          </a:p>
          <a:p>
            <a:pPr marL="0">
              <a:buNone/>
            </a:pPr>
            <a:r>
              <a:rPr lang="en-US" sz="1200" b="1" dirty="0">
                <a:latin typeface="Calibri" panose="020F0502020204030204" pitchFamily="34" charset="0"/>
              </a:rPr>
              <a:t> </a:t>
            </a:r>
            <a:endParaRPr lang="en-US" sz="1200"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Transitions can be difficult for children.</a:t>
            </a:r>
          </a:p>
          <a:p>
            <a:pPr marL="0" lvl="1" indent="-342849" fontAlgn="base">
              <a:buFont typeface="Arial" panose="020B0604020202020204" pitchFamily="34" charset="0"/>
              <a:buChar char="•"/>
            </a:pPr>
            <a:r>
              <a:rPr lang="en-US" sz="1200" dirty="0">
                <a:latin typeface="Calibri" panose="020F0502020204030204" pitchFamily="34" charset="0"/>
              </a:rPr>
              <a:t>Common transitions include:</a:t>
            </a:r>
          </a:p>
          <a:p>
            <a:pPr marL="0" lvl="1" indent="-342849" fontAlgn="base">
              <a:buFont typeface="Arial" panose="020B0604020202020204" pitchFamily="34" charset="0"/>
              <a:buChar char="•"/>
            </a:pPr>
            <a:r>
              <a:rPr lang="en-US" sz="1200" dirty="0">
                <a:latin typeface="Calibri" panose="020F0502020204030204" pitchFamily="34" charset="0"/>
              </a:rPr>
              <a:t>Arriving for family time</a:t>
            </a:r>
          </a:p>
          <a:p>
            <a:pPr marL="0" lvl="1" indent="-342849" fontAlgn="base">
              <a:buFont typeface="Arial" panose="020B0604020202020204" pitchFamily="34" charset="0"/>
              <a:buChar char="•"/>
            </a:pPr>
            <a:r>
              <a:rPr lang="en-US" sz="1200" dirty="0">
                <a:latin typeface="Calibri" panose="020F0502020204030204" pitchFamily="34" charset="0"/>
              </a:rPr>
              <a:t>Moving from one activity to another</a:t>
            </a:r>
          </a:p>
          <a:p>
            <a:pPr marL="0" lvl="1" indent="-342849" fontAlgn="base">
              <a:buFont typeface="Arial" panose="020B0604020202020204" pitchFamily="34" charset="0"/>
              <a:buChar char="•"/>
            </a:pPr>
            <a:r>
              <a:rPr lang="en-US" sz="1200" dirty="0">
                <a:latin typeface="Calibri" panose="020F0502020204030204" pitchFamily="34" charset="0"/>
              </a:rPr>
              <a:t>Cleaning up</a:t>
            </a:r>
          </a:p>
          <a:p>
            <a:pPr marL="0" lvl="1" indent="-342849" fontAlgn="base">
              <a:buFont typeface="Arial" panose="020B0604020202020204" pitchFamily="34" charset="0"/>
              <a:buChar char="•"/>
            </a:pPr>
            <a:r>
              <a:rPr lang="en-US" sz="1200" dirty="0">
                <a:latin typeface="Calibri" panose="020F0502020204030204" pitchFamily="34" charset="0"/>
              </a:rPr>
              <a:t>Ending play</a:t>
            </a:r>
          </a:p>
          <a:p>
            <a:pPr marL="0" lvl="1" indent="-342849" fontAlgn="base">
              <a:buFont typeface="Arial" panose="020B0604020202020204" pitchFamily="34" charset="0"/>
              <a:buChar char="•"/>
            </a:pPr>
            <a:r>
              <a:rPr lang="en-US" sz="1200" dirty="0">
                <a:latin typeface="Calibri" panose="020F0502020204030204" pitchFamily="34" charset="0"/>
              </a:rPr>
              <a:t>Saying goodbye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Parents can help children by:</a:t>
            </a:r>
          </a:p>
          <a:p>
            <a:pPr marL="0" lvl="1" indent="-342849" fontAlgn="base">
              <a:buFont typeface="Arial" panose="020B0604020202020204" pitchFamily="34" charset="0"/>
              <a:buChar char="•"/>
            </a:pPr>
            <a:r>
              <a:rPr lang="en-US" sz="1200" dirty="0">
                <a:latin typeface="Calibri" panose="020F0502020204030204" pitchFamily="34" charset="0"/>
              </a:rPr>
              <a:t>Giving advance notice</a:t>
            </a:r>
          </a:p>
          <a:p>
            <a:pPr marL="0" lvl="1" indent="-342849" fontAlgn="base">
              <a:buFont typeface="Arial" panose="020B0604020202020204" pitchFamily="34" charset="0"/>
              <a:buChar char="•"/>
            </a:pPr>
            <a:r>
              <a:rPr lang="en-US" sz="1200" dirty="0">
                <a:latin typeface="Calibri" panose="020F0502020204030204" pitchFamily="34" charset="0"/>
              </a:rPr>
              <a:t>Staying Calm</a:t>
            </a:r>
          </a:p>
          <a:p>
            <a:pPr marL="0" lvl="1" indent="-342849" fontAlgn="base">
              <a:buFont typeface="Arial" panose="020B0604020202020204" pitchFamily="34" charset="0"/>
              <a:buChar char="•"/>
            </a:pPr>
            <a:r>
              <a:rPr lang="en-US" sz="1200" dirty="0">
                <a:latin typeface="Calibri" panose="020F0502020204030204" pitchFamily="34" charset="0"/>
              </a:rPr>
              <a:t>Setting clear expectations</a:t>
            </a:r>
          </a:p>
          <a:p>
            <a:pPr marL="0" lvl="1" indent="-342849" fontAlgn="base">
              <a:buFont typeface="Arial" panose="020B0604020202020204" pitchFamily="34" charset="0"/>
              <a:buChar char="•"/>
            </a:pPr>
            <a:r>
              <a:rPr lang="en-US" sz="1200" dirty="0">
                <a:latin typeface="Calibri" panose="020F0502020204030204" pitchFamily="34" charset="0"/>
              </a:rPr>
              <a:t>Offering simple choices when appropriate</a:t>
            </a:r>
          </a:p>
          <a:p>
            <a:pPr marL="0" lvl="1" indent="-342849" fontAlgn="base">
              <a:buFont typeface="Arial" panose="020B0604020202020204" pitchFamily="34" charset="0"/>
              <a:buChar char="•"/>
            </a:pPr>
            <a:r>
              <a:rPr lang="en-US" sz="1200" dirty="0">
                <a:latin typeface="Calibri" panose="020F0502020204030204" pitchFamily="34" charset="0"/>
              </a:rPr>
              <a:t>Providing comfort and reassurance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Children often need support, not punishment, during transitions.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Think about the hardest part of family time. It usually isn’t playing. It’s leaving, or stopping something fun, or moving from one activity to another. Children often struggle with transitions because they don’t want something enjoyable to end, they don’t know what comes next, or they simply need more time to adjust. Those moments can quickly become frustrating for both the child and the parent.</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 </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As Social Services Assistants, we have an opportunity to encourage parents before frustration turns into conflict. We may notice that a parent naturally gives warnings before cleanup or calmly reminds the child what comes next. Those are strengths worth reinforcing. If a parent is struggling, we can also encourage simple strategies that help children feel more prepared and secure.</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Key Takeaways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Explain why transitions can be difficult for children.</a:t>
            </a:r>
          </a:p>
          <a:p>
            <a:pPr marL="0" lvl="1" indent="-342849" fontAlgn="base">
              <a:buFont typeface="Arial" panose="020B0604020202020204" pitchFamily="34" charset="0"/>
              <a:buChar char="•"/>
            </a:pPr>
            <a:r>
              <a:rPr lang="en-US" sz="1200" dirty="0">
                <a:latin typeface="Calibri" panose="020F0502020204030204" pitchFamily="34" charset="0"/>
              </a:rPr>
              <a:t>Recognize positive parenting strategies during transitions.</a:t>
            </a:r>
          </a:p>
          <a:p>
            <a:pPr marL="0" lvl="1" indent="-342849" fontAlgn="base">
              <a:buFont typeface="Arial" panose="020B0604020202020204" pitchFamily="34" charset="0"/>
              <a:buChar char="•"/>
            </a:pPr>
            <a:r>
              <a:rPr lang="en-US" sz="1200" dirty="0">
                <a:latin typeface="Calibri" panose="020F0502020204030204" pitchFamily="34" charset="0"/>
              </a:rPr>
              <a:t>Practice coaching parents through common transition challenges.</a:t>
            </a:r>
          </a:p>
          <a:p>
            <a:pPr marL="0" lvl="1" indent="-342849" fontAlgn="base">
              <a:buFont typeface="Arial" panose="020B0604020202020204" pitchFamily="34" charset="0"/>
              <a:buChar char="•"/>
            </a:pPr>
            <a:endParaRPr lang="en-US" sz="1200" dirty="0">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2">
          <a:extLst>
            <a:ext uri="{FF2B5EF4-FFF2-40B4-BE49-F238E27FC236}">
              <a16:creationId xmlns:a16="http://schemas.microsoft.com/office/drawing/2014/main" id="{3EEA548E-47F1-27C2-DECD-5B8F42C406F2}"/>
            </a:ext>
          </a:extLst>
        </p:cNvPr>
        <p:cNvGrpSpPr/>
        <p:nvPr/>
      </p:nvGrpSpPr>
      <p:grpSpPr>
        <a:xfrm>
          <a:off x="0" y="0"/>
          <a:ext cx="0" cy="0"/>
          <a:chOff x="0" y="0"/>
          <a:chExt cx="0" cy="0"/>
        </a:xfrm>
      </p:grpSpPr>
      <p:sp>
        <p:nvSpPr>
          <p:cNvPr id="1133" name="Google Shape;1133;g3f30f1a127e_1_11:notes">
            <a:extLst>
              <a:ext uri="{FF2B5EF4-FFF2-40B4-BE49-F238E27FC236}">
                <a16:creationId xmlns:a16="http://schemas.microsoft.com/office/drawing/2014/main" id="{6A330322-C306-595C-C8A1-CAFEDC90F232}"/>
              </a:ext>
            </a:extLst>
          </p:cNvPr>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34" name="Google Shape;1134;g3f30f1a127e_1_11:notes">
            <a:extLst>
              <a:ext uri="{FF2B5EF4-FFF2-40B4-BE49-F238E27FC236}">
                <a16:creationId xmlns:a16="http://schemas.microsoft.com/office/drawing/2014/main" id="{D0B7F72F-794F-5F8E-8BAD-DC65A6063722}"/>
              </a:ext>
            </a:extLst>
          </p:cNvPr>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ACTIVITY: WHAT WOULD YOU SAY?</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15 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build participants' ability to identify both the meaning behind a child's behavior and the parenting strengths that support the child's emotional needs</a:t>
            </a:r>
            <a:r>
              <a:rPr lang="en-US" sz="1200" b="1" dirty="0">
                <a:latin typeface="Calibri" panose="020F0502020204030204" pitchFamily="34" charset="0"/>
              </a:rPr>
              <a:t> </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indent="0">
              <a:buNone/>
            </a:pPr>
            <a:r>
              <a:rPr lang="en-US" sz="1200" dirty="0">
                <a:latin typeface="Calibri" panose="020F0502020204030204" pitchFamily="34" charset="0"/>
              </a:rPr>
              <a:t>Before we begin this activity, remember that a child's behavior is often communicating an underlying need or emotion. As you observe parent-child interactions, look beyond the behavior itself to consider what the child may be expressing and how the parent's response supports those emotional needs. Recognizing these moments helps you identify parenting strengths and creates opportunities to reinforce behaviors that promote healthy parent-child relationships. </a:t>
            </a:r>
          </a:p>
          <a:p>
            <a:pPr marL="0" indent="0">
              <a:buNone/>
            </a:pPr>
            <a:endParaRPr lang="en-US" sz="1200" dirty="0">
              <a:latin typeface="Calibri" panose="020F0502020204030204" pitchFamily="34" charset="0"/>
            </a:endParaRPr>
          </a:p>
          <a:p>
            <a:pPr marL="0" indent="0">
              <a:buNone/>
            </a:pPr>
            <a:r>
              <a:rPr lang="en-US" sz="1200" dirty="0">
                <a:latin typeface="Calibri" panose="020F0502020204030204" pitchFamily="34" charset="0"/>
              </a:rPr>
              <a:t>Read the scenario.</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Scenario</a:t>
            </a:r>
            <a:r>
              <a:rPr lang="en-US" sz="1200" dirty="0">
                <a:latin typeface="Calibri" panose="020F0502020204030204" pitchFamily="34" charset="0"/>
              </a:rPr>
              <a:t>:</a:t>
            </a:r>
          </a:p>
          <a:p>
            <a:pPr marL="0" indent="0">
              <a:buNone/>
            </a:pPr>
            <a:r>
              <a:rPr lang="en-US" sz="1200" dirty="0">
                <a:latin typeface="Calibri" panose="020F0502020204030204" pitchFamily="34" charset="0"/>
              </a:rPr>
              <a:t>Family time is ending in five minutes. A six-year-old refuses to stop playing and begins crying.</a:t>
            </a:r>
          </a:p>
          <a:p>
            <a:pPr marL="0" indent="0">
              <a:buNone/>
            </a:pPr>
            <a:endParaRPr lang="en-US" sz="1200" dirty="0">
              <a:latin typeface="Calibri" panose="020F0502020204030204" pitchFamily="34" charset="0"/>
            </a:endParaRPr>
          </a:p>
          <a:p>
            <a:pPr marL="0" indent="0">
              <a:buNone/>
            </a:pPr>
            <a:r>
              <a:rPr lang="en-US" sz="1200" dirty="0">
                <a:latin typeface="Calibri" panose="020F0502020204030204" pitchFamily="34" charset="0"/>
              </a:rPr>
              <a:t>The parent says, “Come on! We’re leaving! Stop crying!”</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 #1:</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What is the child experiencing?</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Disappointment</a:t>
            </a:r>
          </a:p>
          <a:p>
            <a:pPr marL="0" lvl="1" indent="-342849" fontAlgn="base">
              <a:buFont typeface="Arial" panose="020B0604020202020204" pitchFamily="34" charset="0"/>
              <a:buChar char="•"/>
            </a:pPr>
            <a:r>
              <a:rPr lang="en-US" sz="1200" dirty="0">
                <a:latin typeface="Calibri" panose="020F0502020204030204" pitchFamily="34" charset="0"/>
              </a:rPr>
              <a:t>Anxiety</a:t>
            </a:r>
          </a:p>
          <a:p>
            <a:pPr marL="0" lvl="1" indent="-342849" fontAlgn="base">
              <a:buFont typeface="Arial" panose="020B0604020202020204" pitchFamily="34" charset="0"/>
              <a:buChar char="•"/>
            </a:pPr>
            <a:r>
              <a:rPr lang="en-US" sz="1200" dirty="0">
                <a:latin typeface="Calibri" panose="020F0502020204030204" pitchFamily="34" charset="0"/>
              </a:rPr>
              <a:t>Sadness</a:t>
            </a:r>
          </a:p>
          <a:p>
            <a:pPr marL="0" lvl="1" indent="-342849" fontAlgn="base">
              <a:buFont typeface="Arial" panose="020B0604020202020204" pitchFamily="34" charset="0"/>
              <a:buChar char="•"/>
            </a:pPr>
            <a:r>
              <a:rPr lang="en-US" sz="1200" dirty="0">
                <a:latin typeface="Calibri" panose="020F0502020204030204" pitchFamily="34" charset="0"/>
              </a:rPr>
              <a:t>Difficulty with change</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Question #2:</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What is one strength you could help the parent build on?</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Give a five-minute warning.</a:t>
            </a:r>
          </a:p>
          <a:p>
            <a:pPr marL="0" lvl="1" indent="-342849" fontAlgn="base">
              <a:buFont typeface="Arial" panose="020B0604020202020204" pitchFamily="34" charset="0"/>
              <a:buChar char="•"/>
            </a:pPr>
            <a:r>
              <a:rPr lang="en-US" sz="1200" dirty="0">
                <a:latin typeface="Calibri" panose="020F0502020204030204" pitchFamily="34" charset="0"/>
              </a:rPr>
              <a:t>Acknowledge the child’s feelings.</a:t>
            </a:r>
          </a:p>
          <a:p>
            <a:pPr marL="0" lvl="1" indent="-342849" fontAlgn="base">
              <a:buFont typeface="Arial" panose="020B0604020202020204" pitchFamily="34" charset="0"/>
              <a:buChar char="•"/>
            </a:pPr>
            <a:r>
              <a:rPr lang="en-US" sz="1200" dirty="0">
                <a:latin typeface="Calibri" panose="020F0502020204030204" pitchFamily="34" charset="0"/>
              </a:rPr>
              <a:t>Stay calm.</a:t>
            </a:r>
          </a:p>
          <a:p>
            <a:pPr marL="0" lvl="1" indent="-342849" fontAlgn="base">
              <a:buFont typeface="Arial" panose="020B0604020202020204" pitchFamily="34" charset="0"/>
              <a:buChar char="•"/>
            </a:pPr>
            <a:r>
              <a:rPr lang="en-US" sz="1200" dirty="0">
                <a:latin typeface="Calibri" panose="020F0502020204030204" pitchFamily="34" charset="0"/>
              </a:rPr>
              <a:t>Offer a goodbye routine.</a:t>
            </a:r>
          </a:p>
          <a:p>
            <a:pPr marL="0" lvl="1" indent="-342849" fontAlgn="base">
              <a:buFont typeface="Arial" panose="020B0604020202020204" pitchFamily="34" charset="0"/>
              <a:buChar char="•"/>
            </a:pPr>
            <a:r>
              <a:rPr lang="en-US" sz="1200" dirty="0">
                <a:latin typeface="Calibri" panose="020F0502020204030204" pitchFamily="34" charset="0"/>
              </a:rPr>
              <a:t>Praise cooperation when it happens.</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 #3:</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What coaching statement could you use?</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I noticed she seemed upset that playtime was ending. Sometimes giving a warning a few minutes before cleanup helps children prepare for the transition.</a:t>
            </a:r>
          </a:p>
          <a:p>
            <a:pPr marL="0" indent="0">
              <a:buNone/>
            </a:pPr>
            <a:r>
              <a:rPr lang="en-US" sz="1200" dirty="0">
                <a:latin typeface="Calibri" panose="020F0502020204030204" pitchFamily="34" charset="0"/>
              </a:rPr>
              <a:t>     OR</a:t>
            </a:r>
          </a:p>
          <a:p>
            <a:pPr marL="171425" lvl="1" indent="-171425" fontAlgn="base">
              <a:buFont typeface="Arial" panose="020B0604020202020204" pitchFamily="34" charset="0"/>
              <a:buChar char="•"/>
            </a:pPr>
            <a:r>
              <a:rPr lang="en-US" sz="1200" dirty="0">
                <a:latin typeface="Calibri" panose="020F0502020204030204" pitchFamily="34" charset="0"/>
              </a:rPr>
              <a:t>You stayed calm even when she was upset. That helped keep the situation from becoming even harder.</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Questions #4:</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makes transitions difficult for adults?</a:t>
            </a:r>
          </a:p>
          <a:p>
            <a:pPr marL="171425" lvl="1" indent="-171425" fontAlgn="base">
              <a:buFont typeface="Arial" panose="020B0604020202020204" pitchFamily="34" charset="0"/>
              <a:buChar char="•"/>
            </a:pPr>
            <a:r>
              <a:rPr lang="en-US" sz="1200" dirty="0">
                <a:latin typeface="Calibri" panose="020F0502020204030204" pitchFamily="34" charset="0"/>
              </a:rPr>
              <a:t>If transitions are hard for us, how might they feel for young children?</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Many challenging behaviors happen during transitions, not because children are being defiant, but because transitions are hard. Helping parents understand that difference can change how they respond.</a:t>
            </a: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Sometimes a small adjustment, like preparing a child for what’s coming next or acknowledging their feelings, can make a difficult transition much smoother.</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 </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Another time families often experience stress is when children become overwhelmed by big emotions. </a:t>
            </a:r>
            <a:endParaRPr lang="en-US" sz="1200" dirty="0">
              <a:latin typeface="Calibri" panose="020F0502020204030204" pitchFamily="34" charset="0"/>
            </a:endParaRPr>
          </a:p>
          <a:p>
            <a:pPr marL="0" indent="0">
              <a:buNone/>
            </a:pPr>
            <a:endParaRPr lang="en-US" sz="1200" dirty="0">
              <a:latin typeface="Calibri" panose="020F0502020204030204" pitchFamily="34" charset="0"/>
            </a:endParaRPr>
          </a:p>
          <a:p>
            <a:pPr marL="0" indent="0">
              <a:buNone/>
            </a:pPr>
            <a:r>
              <a:rPr lang="en-US" sz="1200" b="1" i="1" dirty="0">
                <a:latin typeface="Calibri" panose="020F0502020204030204" pitchFamily="34" charset="0"/>
              </a:rPr>
              <a:t>Let’s look at how parents can respond in ways that help children calm down rather than escalate.</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Transitions are a normal challenge for many children.</a:t>
            </a:r>
          </a:p>
          <a:p>
            <a:pPr marL="0" lvl="1" indent="-342849" fontAlgn="base">
              <a:buFont typeface="Arial" panose="020B0604020202020204" pitchFamily="34" charset="0"/>
              <a:buChar char="•"/>
            </a:pPr>
            <a:r>
              <a:rPr lang="en-US" sz="1200" dirty="0">
                <a:latin typeface="Calibri" panose="020F0502020204030204" pitchFamily="34" charset="0"/>
              </a:rPr>
              <a:t>Preparing children for transitions can reduce frustration.</a:t>
            </a:r>
          </a:p>
          <a:p>
            <a:pPr marL="0" lvl="1" indent="-342849" fontAlgn="base">
              <a:buFont typeface="Arial" panose="020B0604020202020204" pitchFamily="34" charset="0"/>
              <a:buChar char="•"/>
            </a:pPr>
            <a:r>
              <a:rPr lang="en-US" sz="1200" dirty="0">
                <a:latin typeface="Calibri" panose="020F0502020204030204" pitchFamily="34" charset="0"/>
              </a:rPr>
              <a:t>Calm, consistent responses help children feel secure.</a:t>
            </a:r>
          </a:p>
          <a:p>
            <a:pPr marL="0" lvl="1" indent="-342849" fontAlgn="base">
              <a:buFont typeface="Arial" panose="020B0604020202020204" pitchFamily="34" charset="0"/>
              <a:buChar char="•"/>
            </a:pPr>
            <a:r>
              <a:rPr lang="en-US" sz="1200" dirty="0">
                <a:latin typeface="Calibri" panose="020F0502020204030204" pitchFamily="34" charset="0"/>
              </a:rPr>
              <a:t>Coaching parents during transitions builds confidence.</a:t>
            </a:r>
          </a:p>
          <a:p>
            <a:pPr marL="0" lvl="1" indent="-342849" fontAlgn="base">
              <a:buFont typeface="Arial" panose="020B0604020202020204" pitchFamily="34" charset="0"/>
              <a:buChar char="•"/>
            </a:pPr>
            <a:r>
              <a:rPr lang="en-US" sz="1200" dirty="0">
                <a:latin typeface="Calibri" panose="020F0502020204030204" pitchFamily="34" charset="0"/>
              </a:rPr>
              <a:t>Small changes can have a big impact.</a:t>
            </a:r>
          </a:p>
        </p:txBody>
      </p:sp>
    </p:spTree>
    <p:extLst>
      <p:ext uri="{BB962C8B-B14F-4D97-AF65-F5344CB8AC3E}">
        <p14:creationId xmlns:p14="http://schemas.microsoft.com/office/powerpoint/2010/main" val="8099590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5"/>
        <p:cNvGrpSpPr/>
        <p:nvPr/>
      </p:nvGrpSpPr>
      <p:grpSpPr>
        <a:xfrm>
          <a:off x="0" y="0"/>
          <a:ext cx="0" cy="0"/>
          <a:chOff x="0" y="0"/>
          <a:chExt cx="0" cy="0"/>
        </a:xfrm>
      </p:grpSpPr>
      <p:sp>
        <p:nvSpPr>
          <p:cNvPr id="1126" name="Google Shape;1126;g3e7c4376522_0_3427:notes"/>
          <p:cNvSpPr>
            <a:spLocks noGrp="1" noRot="1" noChangeAspect="1"/>
          </p:cNvSpPr>
          <p:nvPr>
            <p:ph type="sldImg" idx="2"/>
          </p:nvPr>
        </p:nvSpPr>
        <p:spPr>
          <a:xfrm>
            <a:off x="457200" y="719138"/>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27" name="Google Shape;1127;g3e7c4376522_0_3427:notes"/>
          <p:cNvSpPr txBox="1">
            <a:spLocks noGrp="1"/>
          </p:cNvSpPr>
          <p:nvPr>
            <p:ph type="body" idx="1"/>
          </p:nvPr>
        </p:nvSpPr>
        <p:spPr>
          <a:xfrm>
            <a:off x="731520" y="4560570"/>
            <a:ext cx="5852160" cy="4320540"/>
          </a:xfrm>
          <a:prstGeom prst="rect">
            <a:avLst/>
          </a:prstGeom>
          <a:noFill/>
          <a:ln>
            <a:noFill/>
          </a:ln>
        </p:spPr>
        <p:txBody>
          <a:bodyPr spcFirstLastPara="1" wrap="square" lIns="96477" tIns="96477" rIns="96477" bIns="96477" anchor="t" anchorCtr="0">
            <a:noAutofit/>
          </a:bodyPr>
          <a:lstStyle/>
          <a:p>
            <a:pPr marL="0">
              <a:buNone/>
            </a:pPr>
            <a:r>
              <a:rPr lang="en-US" sz="1200" b="1" dirty="0">
                <a:latin typeface="Calibri" panose="020F0502020204030204" pitchFamily="34" charset="0"/>
              </a:rPr>
              <a:t>RESPONDING TO BIG EMOTIONS</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 </a:t>
            </a:r>
            <a:r>
              <a:rPr lang="en-US" sz="1200" dirty="0">
                <a:latin typeface="Calibri" panose="020F0502020204030204" pitchFamily="34" charset="0"/>
              </a:rPr>
              <a:t>5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Help participants recognize how to support parents during emotionally difficult moments while maintaining safety and strengthening the parent-child relationship</a:t>
            </a:r>
          </a:p>
          <a:p>
            <a:pPr marL="0">
              <a:buNone/>
            </a:pPr>
            <a:r>
              <a:rPr lang="en-US" sz="1200" b="1" dirty="0">
                <a:latin typeface="Calibri" panose="020F0502020204030204" pitchFamily="34" charset="0"/>
              </a:rPr>
              <a:t> </a:t>
            </a:r>
            <a:endParaRPr lang="en-US" sz="1200" dirty="0">
              <a:latin typeface="Calibri" panose="020F0502020204030204" pitchFamily="34" charset="0"/>
            </a:endParaRPr>
          </a:p>
          <a:p>
            <a:pPr marL="0">
              <a:buNone/>
            </a:pPr>
            <a:r>
              <a:rPr lang="en-US" sz="1200" b="1" dirty="0">
                <a:latin typeface="Calibri" panose="020F0502020204030204" pitchFamily="34" charset="0"/>
              </a:rPr>
              <a:t>Paraphrase</a:t>
            </a:r>
            <a:r>
              <a:rPr lang="en-US" sz="1200" dirty="0">
                <a:latin typeface="Calibri" panose="020F0502020204030204" pitchFamily="34" charset="0"/>
              </a:rPr>
              <a:t>:</a:t>
            </a:r>
          </a:p>
          <a:p>
            <a:pPr marL="0">
              <a:buNone/>
            </a:pPr>
            <a:r>
              <a:rPr lang="en-US" sz="1200" dirty="0">
                <a:latin typeface="Calibri" panose="020F0502020204030204" pitchFamily="34" charset="0"/>
              </a:rPr>
              <a:t>Big emotions are opportunities for connection. Children need adults who:</a:t>
            </a:r>
          </a:p>
          <a:p>
            <a:pPr marL="0" lvl="1" indent="-342849" fontAlgn="base">
              <a:buFont typeface="Arial" panose="020B0604020202020204" pitchFamily="34" charset="0"/>
              <a:buChar char="•"/>
            </a:pPr>
            <a:r>
              <a:rPr lang="en-US" sz="1200" dirty="0">
                <a:latin typeface="Calibri" panose="020F0502020204030204" pitchFamily="34" charset="0"/>
              </a:rPr>
              <a:t>Stay calm.</a:t>
            </a:r>
          </a:p>
          <a:p>
            <a:pPr marL="0" lvl="1" indent="-342849" fontAlgn="base">
              <a:buFont typeface="Arial" panose="020B0604020202020204" pitchFamily="34" charset="0"/>
              <a:buChar char="•"/>
            </a:pPr>
            <a:r>
              <a:rPr lang="en-US" sz="1200" dirty="0">
                <a:latin typeface="Calibri" panose="020F0502020204030204" pitchFamily="34" charset="0"/>
              </a:rPr>
              <a:t>Acknowledge feelings.</a:t>
            </a:r>
          </a:p>
          <a:p>
            <a:pPr marL="0" lvl="1" indent="-342849" fontAlgn="base">
              <a:buFont typeface="Arial" panose="020B0604020202020204" pitchFamily="34" charset="0"/>
              <a:buChar char="•"/>
            </a:pPr>
            <a:r>
              <a:rPr lang="en-US" sz="1200" dirty="0">
                <a:latin typeface="Calibri" panose="020F0502020204030204" pitchFamily="34" charset="0"/>
              </a:rPr>
              <a:t>Set safe limits.</a:t>
            </a:r>
          </a:p>
          <a:p>
            <a:pPr marL="0" lvl="1" indent="-342849" fontAlgn="base">
              <a:buFont typeface="Arial" panose="020B0604020202020204" pitchFamily="34" charset="0"/>
              <a:buChar char="•"/>
            </a:pPr>
            <a:r>
              <a:rPr lang="en-US" sz="1200" dirty="0">
                <a:latin typeface="Calibri" panose="020F0502020204030204" pitchFamily="34" charset="0"/>
              </a:rPr>
              <a:t>Help them regulate emotions.</a:t>
            </a:r>
          </a:p>
          <a:p>
            <a:pPr marL="0" lvl="1" indent="-342849" fontAlgn="base">
              <a:buFont typeface="Arial" panose="020B0604020202020204" pitchFamily="34" charset="0"/>
              <a:buChar char="•"/>
            </a:pPr>
            <a:r>
              <a:rPr lang="en-US" sz="1200" dirty="0">
                <a:latin typeface="Calibri" panose="020F0502020204030204" pitchFamily="34" charset="0"/>
              </a:rPr>
              <a:t>Reconnect after the difficult moment.</a:t>
            </a:r>
          </a:p>
          <a:p>
            <a:pPr marL="0">
              <a:buNone/>
            </a:pPr>
            <a:r>
              <a:rPr lang="en-US" sz="1200" dirty="0">
                <a:latin typeface="Calibri" panose="020F0502020204030204" pitchFamily="34" charset="0"/>
              </a:rPr>
              <a:t> </a:t>
            </a:r>
          </a:p>
          <a:p>
            <a:pPr marL="0">
              <a:buNone/>
            </a:pPr>
            <a:r>
              <a:rPr lang="en-US" sz="1200" dirty="0">
                <a:latin typeface="Calibri" panose="020F0502020204030204" pitchFamily="34" charset="0"/>
              </a:rPr>
              <a:t>Encourage parents to:</a:t>
            </a:r>
          </a:p>
          <a:p>
            <a:pPr marL="0" lvl="1" indent="-342849" fontAlgn="base">
              <a:buFont typeface="Arial" panose="020B0604020202020204" pitchFamily="34" charset="0"/>
              <a:buChar char="•"/>
            </a:pPr>
            <a:r>
              <a:rPr lang="en-US" sz="1200" dirty="0">
                <a:latin typeface="Calibri" panose="020F0502020204030204" pitchFamily="34" charset="0"/>
              </a:rPr>
              <a:t>Stay close.</a:t>
            </a:r>
          </a:p>
          <a:p>
            <a:pPr marL="0" lvl="1" indent="-342849" fontAlgn="base">
              <a:buFont typeface="Arial" panose="020B0604020202020204" pitchFamily="34" charset="0"/>
              <a:buChar char="•"/>
            </a:pPr>
            <a:r>
              <a:rPr lang="en-US" sz="1200" dirty="0">
                <a:latin typeface="Calibri" panose="020F0502020204030204" pitchFamily="34" charset="0"/>
              </a:rPr>
              <a:t>Use a calm voice.</a:t>
            </a:r>
          </a:p>
          <a:p>
            <a:pPr marL="0" lvl="1" indent="-342849" fontAlgn="base">
              <a:buFont typeface="Arial" panose="020B0604020202020204" pitchFamily="34" charset="0"/>
              <a:buChar char="•"/>
            </a:pPr>
            <a:r>
              <a:rPr lang="en-US" sz="1200" dirty="0">
                <a:latin typeface="Calibri" panose="020F0502020204030204" pitchFamily="34" charset="0"/>
              </a:rPr>
              <a:t>Name the child’s feelings.</a:t>
            </a:r>
          </a:p>
          <a:p>
            <a:pPr marL="0" lvl="1" indent="-342849" fontAlgn="base">
              <a:buFont typeface="Arial" panose="020B0604020202020204" pitchFamily="34" charset="0"/>
              <a:buChar char="•"/>
            </a:pPr>
            <a:r>
              <a:rPr lang="en-US" sz="1200" dirty="0">
                <a:latin typeface="Calibri" panose="020F0502020204030204" pitchFamily="34" charset="0"/>
              </a:rPr>
              <a:t>Offer comfort when appropriate.</a:t>
            </a:r>
          </a:p>
          <a:p>
            <a:pPr marL="0" lvl="1" indent="-342849" fontAlgn="base">
              <a:buFont typeface="Arial" panose="020B0604020202020204" pitchFamily="34" charset="0"/>
              <a:buChar char="•"/>
            </a:pPr>
            <a:r>
              <a:rPr lang="en-US" sz="1200" dirty="0">
                <a:latin typeface="Calibri" panose="020F0502020204030204" pitchFamily="34" charset="0"/>
              </a:rPr>
              <a:t>Praise recovery, not just compliance.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Connection helps children feel safe enough to learn.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r>
              <a:rPr lang="en-US" sz="1200" dirty="0">
                <a:latin typeface="Calibri" panose="020F0502020204030204" pitchFamily="34" charset="0"/>
              </a:rPr>
              <a:t>:</a:t>
            </a:r>
          </a:p>
          <a:p>
            <a:pPr marL="0" indent="0">
              <a:buNone/>
            </a:pPr>
            <a:r>
              <a:rPr lang="en-US" sz="1200" dirty="0">
                <a:latin typeface="Calibri" panose="020F0502020204030204" pitchFamily="34" charset="0"/>
              </a:rPr>
              <a:t>Every family experiences big emotions. Children become frustrated. They cry. They refuse. They become angry. What children need most during those moments is an adult who can stay calm.</a:t>
            </a:r>
          </a:p>
          <a:p>
            <a:pPr marL="0" indent="0">
              <a:buNone/>
            </a:pPr>
            <a:endParaRPr lang="en-US" sz="1200" dirty="0">
              <a:latin typeface="Calibri" panose="020F0502020204030204" pitchFamily="34" charset="0"/>
            </a:endParaRPr>
          </a:p>
          <a:p>
            <a:pPr marL="0" indent="0">
              <a:buNone/>
            </a:pPr>
            <a:r>
              <a:rPr lang="en-US" sz="1200" dirty="0">
                <a:latin typeface="Calibri" panose="020F0502020204030204" pitchFamily="34" charset="0"/>
              </a:rPr>
              <a:t>Parents often become dysregulated because their child becomes dysregulated. One of the greatest gifts we can give parents is helping them recognize that staying calm doesn’t mean allowing inappropriate behavior. It means helping children feel safe enough to calm down, so they can learn.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Key Takeaways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Recognize opportunities to coach parents during emotionally challenging situations.</a:t>
            </a:r>
          </a:p>
          <a:p>
            <a:pPr marL="0" lvl="1" indent="-342849" fontAlgn="base">
              <a:buFont typeface="Arial" panose="020B0604020202020204" pitchFamily="34" charset="0"/>
              <a:buChar char="•"/>
            </a:pPr>
            <a:r>
              <a:rPr lang="en-US" sz="1200" dirty="0">
                <a:latin typeface="Calibri" panose="020F0502020204030204" pitchFamily="34" charset="0"/>
              </a:rPr>
              <a:t>Model calm, supportive responses.</a:t>
            </a:r>
          </a:p>
          <a:p>
            <a:pPr marL="0" lvl="1" indent="-342849" fontAlgn="base">
              <a:buFont typeface="Arial" panose="020B0604020202020204" pitchFamily="34" charset="0"/>
              <a:buChar char="•"/>
            </a:pPr>
            <a:r>
              <a:rPr lang="en-US" sz="1200" dirty="0">
                <a:latin typeface="Calibri" panose="020F0502020204030204" pitchFamily="34" charset="0"/>
              </a:rPr>
              <a:t>Reinforce parenting behaviors that help children regulate emotions.</a:t>
            </a:r>
          </a:p>
          <a:p>
            <a:pPr marL="0">
              <a:lnSpc>
                <a:spcPct val="115000"/>
              </a:lnSpc>
              <a:buNone/>
            </a:pPr>
            <a:endParaRPr lang="en-US" sz="1200" dirty="0">
              <a:latin typeface="Calibri" panose="020F0502020204030204" pitchFamily="34" charset="0"/>
              <a:ea typeface="Aptos" panose="020B0004020202020204" pitchFamily="34" charset="0"/>
              <a:cs typeface="Aptos" panose="020B000402020202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2">
          <a:extLst>
            <a:ext uri="{FF2B5EF4-FFF2-40B4-BE49-F238E27FC236}">
              <a16:creationId xmlns:a16="http://schemas.microsoft.com/office/drawing/2014/main" id="{E34EBD09-E758-0F0F-29B9-AEA7390B74B0}"/>
            </a:ext>
          </a:extLst>
        </p:cNvPr>
        <p:cNvGrpSpPr/>
        <p:nvPr/>
      </p:nvGrpSpPr>
      <p:grpSpPr>
        <a:xfrm>
          <a:off x="0" y="0"/>
          <a:ext cx="0" cy="0"/>
          <a:chOff x="0" y="0"/>
          <a:chExt cx="0" cy="0"/>
        </a:xfrm>
      </p:grpSpPr>
      <p:sp>
        <p:nvSpPr>
          <p:cNvPr id="1133" name="Google Shape;1133;g3f30f1a127e_1_11:notes">
            <a:extLst>
              <a:ext uri="{FF2B5EF4-FFF2-40B4-BE49-F238E27FC236}">
                <a16:creationId xmlns:a16="http://schemas.microsoft.com/office/drawing/2014/main" id="{670FBB78-9499-241F-FEB5-30AA38987662}"/>
              </a:ext>
            </a:extLst>
          </p:cNvPr>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34" name="Google Shape;1134;g3f30f1a127e_1_11:notes">
            <a:extLst>
              <a:ext uri="{FF2B5EF4-FFF2-40B4-BE49-F238E27FC236}">
                <a16:creationId xmlns:a16="http://schemas.microsoft.com/office/drawing/2014/main" id="{C6E0735B-5633-5380-22A0-B865C5269454}"/>
              </a:ext>
            </a:extLst>
          </p:cNvPr>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WHAT WOULD YOU NOTICE?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15 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help participants practice acknowledging and reinforcing parents' strengths to build confidence and encourage positive parenting behaviors</a:t>
            </a:r>
            <a:r>
              <a:rPr lang="en-US" sz="1200" b="1" dirty="0">
                <a:latin typeface="Calibri" panose="020F0502020204030204" pitchFamily="34" charset="0"/>
              </a:rPr>
              <a:t> </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indent="0">
              <a:buNone/>
            </a:pPr>
            <a:r>
              <a:rPr lang="en-US" sz="1200" dirty="0">
                <a:latin typeface="Calibri" panose="020F0502020204030204" pitchFamily="34" charset="0"/>
              </a:rPr>
              <a:t>Before we begin this activity, think about the impact of recognizing what parents are doing well. Acknowledging strengths not only helps parents feel seen and valued but also reinforces positive parenting behaviors and builds</a:t>
            </a:r>
          </a:p>
          <a:p>
            <a:pPr marL="0" indent="0">
              <a:buNone/>
            </a:pPr>
            <a:r>
              <a:rPr lang="en-US" sz="1200" dirty="0">
                <a:latin typeface="Calibri" panose="020F0502020204030204" pitchFamily="34" charset="0"/>
              </a:rPr>
              <a:t>their confidence. This activity will give you an opportunity to practice providing encouragement that supports growth and strengthens families. Read the scenario.</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Scenario</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A four-year-old becomes upset after being told it’s time to leave the playground.</a:t>
            </a:r>
          </a:p>
          <a:p>
            <a:pPr marL="0" lvl="1" indent="-342849" fontAlgn="base">
              <a:buFont typeface="Arial" panose="020B0604020202020204" pitchFamily="34" charset="0"/>
              <a:buChar char="•"/>
            </a:pPr>
            <a:r>
              <a:rPr lang="en-US" sz="1200" dirty="0">
                <a:latin typeface="Calibri" panose="020F0502020204030204" pitchFamily="34" charset="0"/>
              </a:rPr>
              <a:t>He throws himself on the floor, crying.</a:t>
            </a:r>
          </a:p>
          <a:p>
            <a:pPr marL="0" lvl="1" indent="-342849" fontAlgn="base">
              <a:buFont typeface="Arial" panose="020B0604020202020204" pitchFamily="34" charset="0"/>
              <a:buChar char="•"/>
            </a:pPr>
            <a:r>
              <a:rPr lang="en-US" sz="1200" dirty="0">
                <a:latin typeface="Calibri" panose="020F0502020204030204" pitchFamily="34" charset="0"/>
              </a:rPr>
              <a:t>His mother immediately kneels beside him and quietly says,</a:t>
            </a:r>
          </a:p>
          <a:p>
            <a:pPr marL="0" lvl="1" indent="-342849" fontAlgn="base">
              <a:buFont typeface="Arial" panose="020B0604020202020204" pitchFamily="34" charset="0"/>
              <a:buChar char="•"/>
            </a:pPr>
            <a:r>
              <a:rPr lang="en-US" sz="1200" dirty="0">
                <a:latin typeface="Calibri" panose="020F0502020204030204" pitchFamily="34" charset="0"/>
              </a:rPr>
              <a:t>“I know you’re disappointed. We have to leave now, but I’ll help you.”</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What strengths do you see?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Stayed calm</a:t>
            </a:r>
          </a:p>
          <a:p>
            <a:pPr marL="0" lvl="1" indent="-342849" fontAlgn="base">
              <a:buFont typeface="Arial" panose="020B0604020202020204" pitchFamily="34" charset="0"/>
              <a:buChar char="•"/>
            </a:pPr>
            <a:r>
              <a:rPr lang="en-US" sz="1200" dirty="0">
                <a:latin typeface="Calibri" panose="020F0502020204030204" pitchFamily="34" charset="0"/>
              </a:rPr>
              <a:t>Acknowledged feelings</a:t>
            </a:r>
          </a:p>
          <a:p>
            <a:pPr marL="0" lvl="1" indent="-342849" fontAlgn="base">
              <a:buFont typeface="Arial" panose="020B0604020202020204" pitchFamily="34" charset="0"/>
              <a:buChar char="•"/>
            </a:pPr>
            <a:r>
              <a:rPr lang="en-US" sz="1200" dirty="0">
                <a:latin typeface="Calibri" panose="020F0502020204030204" pitchFamily="34" charset="0"/>
              </a:rPr>
              <a:t>Stayed close</a:t>
            </a:r>
          </a:p>
          <a:p>
            <a:pPr marL="0" lvl="1" indent="-342849" fontAlgn="base">
              <a:buFont typeface="Arial" panose="020B0604020202020204" pitchFamily="34" charset="0"/>
              <a:buChar char="•"/>
            </a:pPr>
            <a:r>
              <a:rPr lang="en-US" sz="1200" dirty="0">
                <a:latin typeface="Calibri" panose="020F0502020204030204" pitchFamily="34" charset="0"/>
              </a:rPr>
              <a:t>Didn’t shame</a:t>
            </a:r>
          </a:p>
          <a:p>
            <a:pPr marL="0" lvl="1" indent="-342849" fontAlgn="base">
              <a:buFont typeface="Arial" panose="020B0604020202020204" pitchFamily="34" charset="0"/>
              <a:buChar char="•"/>
            </a:pPr>
            <a:r>
              <a:rPr lang="en-US" sz="1200" dirty="0">
                <a:latin typeface="Calibri" panose="020F0502020204030204" pitchFamily="34" charset="0"/>
              </a:rPr>
              <a:t>Maintained the limit</a:t>
            </a:r>
          </a:p>
          <a:p>
            <a:pPr marL="0" lvl="1" indent="-342849" fontAlgn="base">
              <a:buFont typeface="Arial" panose="020B0604020202020204" pitchFamily="34" charset="0"/>
              <a:buChar char="•"/>
            </a:pPr>
            <a:r>
              <a:rPr lang="en-US" sz="1200" dirty="0">
                <a:latin typeface="Calibri" panose="020F0502020204030204" pitchFamily="34" charset="0"/>
              </a:rPr>
              <a:t>Offered support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How could you reinforce those strengths?</a:t>
            </a:r>
          </a:p>
          <a:p>
            <a:pPr marL="0" lvl="1" indent="-342849" fontAlgn="base">
              <a:buFont typeface="Arial" panose="020B0604020202020204" pitchFamily="34" charset="0"/>
              <a:buChar char="•"/>
            </a:pPr>
            <a:r>
              <a:rPr lang="en-US" sz="1200" dirty="0">
                <a:latin typeface="Calibri" panose="020F0502020204030204" pitchFamily="34" charset="0"/>
              </a:rPr>
              <a:t>Why is it important to praise how a parent handled a difficult moment rather than only focusing on whether the child stopped crying?</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(Facilitate a brief discussion)</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Not every parenting moment happens during challenging behavior. Some of the most meaningful relationship-building happens during everyday routines.</a:t>
            </a:r>
            <a:r>
              <a:rPr lang="en-US" sz="1200" dirty="0">
                <a:latin typeface="Calibri" panose="020F0502020204030204" pitchFamily="34" charset="0"/>
              </a:rPr>
              <a:t> </a:t>
            </a:r>
            <a:r>
              <a:rPr lang="en-US" sz="1200" b="1" i="1" dirty="0">
                <a:latin typeface="Calibri" panose="020F0502020204030204" pitchFamily="34" charset="0"/>
              </a:rPr>
              <a:t>Let’s look at how routines help children feel safe and connected.</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Big emotions are normal.</a:t>
            </a:r>
          </a:p>
          <a:p>
            <a:pPr marL="0" lvl="1" indent="-342849" fontAlgn="base">
              <a:buFont typeface="Arial" panose="020B0604020202020204" pitchFamily="34" charset="0"/>
              <a:buChar char="•"/>
            </a:pPr>
            <a:r>
              <a:rPr lang="en-US" sz="1200" dirty="0">
                <a:latin typeface="Calibri" panose="020F0502020204030204" pitchFamily="34" charset="0"/>
              </a:rPr>
              <a:t>Children learn emotional regulation from adults.</a:t>
            </a:r>
          </a:p>
          <a:p>
            <a:pPr marL="0" lvl="1" indent="-342849" fontAlgn="base">
              <a:buFont typeface="Arial" panose="020B0604020202020204" pitchFamily="34" charset="0"/>
              <a:buChar char="•"/>
            </a:pPr>
            <a:r>
              <a:rPr lang="en-US" sz="1200" dirty="0">
                <a:latin typeface="Calibri" panose="020F0502020204030204" pitchFamily="34" charset="0"/>
              </a:rPr>
              <a:t>Calm adults help calm children.</a:t>
            </a:r>
          </a:p>
          <a:p>
            <a:pPr marL="0" lvl="1" indent="-342849" fontAlgn="base">
              <a:buFont typeface="Arial" panose="020B0604020202020204" pitchFamily="34" charset="0"/>
              <a:buChar char="•"/>
            </a:pPr>
            <a:r>
              <a:rPr lang="en-US" sz="1200" dirty="0">
                <a:latin typeface="Calibri" panose="020F0502020204030204" pitchFamily="34" charset="0"/>
              </a:rPr>
              <a:t>Parents deserve encouragement during difficult moments, too.</a:t>
            </a:r>
          </a:p>
          <a:p>
            <a:pPr marL="0" lvl="1" indent="-342849" fontAlgn="base">
              <a:buFont typeface="Arial" panose="020B0604020202020204" pitchFamily="34" charset="0"/>
              <a:buChar char="•"/>
            </a:pPr>
            <a:r>
              <a:rPr lang="en-US" sz="1200" dirty="0">
                <a:latin typeface="Calibri" panose="020F0502020204030204" pitchFamily="34" charset="0"/>
              </a:rPr>
              <a:t>Recovery is just as important as behavior.</a:t>
            </a:r>
          </a:p>
          <a:p>
            <a:pPr marL="0">
              <a:lnSpc>
                <a:spcPct val="115000"/>
              </a:lnSpc>
              <a:buNone/>
            </a:pPr>
            <a:endParaRPr lang="en-US" sz="1200" b="1" i="1" dirty="0">
              <a:latin typeface="Calibri" panose="020F0502020204030204" pitchFamily="34" charset="0"/>
              <a:ea typeface="Arial" panose="020B0604020202020204" pitchFamily="34" charset="0"/>
            </a:endParaRPr>
          </a:p>
        </p:txBody>
      </p:sp>
    </p:spTree>
    <p:extLst>
      <p:ext uri="{BB962C8B-B14F-4D97-AF65-F5344CB8AC3E}">
        <p14:creationId xmlns:p14="http://schemas.microsoft.com/office/powerpoint/2010/main" val="31150507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1"/>
        <p:cNvGrpSpPr/>
        <p:nvPr/>
      </p:nvGrpSpPr>
      <p:grpSpPr>
        <a:xfrm>
          <a:off x="0" y="0"/>
          <a:ext cx="0" cy="0"/>
          <a:chOff x="0" y="0"/>
          <a:chExt cx="0" cy="0"/>
        </a:xfrm>
      </p:grpSpPr>
      <p:sp>
        <p:nvSpPr>
          <p:cNvPr id="1182" name="Google Shape;1182;g3e7c4376522_0_197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83" name="Google Shape;1183;g3e7c4376522_0_1979: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REPAIRING AND RECONNECTING</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 </a:t>
            </a:r>
            <a:r>
              <a:rPr lang="en-US" sz="1200" dirty="0">
                <a:latin typeface="Calibri" panose="020F0502020204030204" pitchFamily="34" charset="0"/>
              </a:rPr>
              <a:t>5</a:t>
            </a:r>
            <a:r>
              <a:rPr lang="en-US" sz="1200" b="1" dirty="0">
                <a:latin typeface="Calibri" panose="020F0502020204030204" pitchFamily="34" charset="0"/>
              </a:rPr>
              <a:t> </a:t>
            </a:r>
            <a:r>
              <a:rPr lang="en-US" sz="1200" dirty="0">
                <a:latin typeface="Calibri" panose="020F0502020204030204" pitchFamily="34" charset="0"/>
              </a:rPr>
              <a:t>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help participants recognize that mistakes happen in every family and that repairing relationships after conflict is one of the strongest ways parents build trust and resilience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Every parent has difficult moments. What matters most is what happens next.</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Parents can repair relationships by:</a:t>
            </a:r>
          </a:p>
          <a:p>
            <a:pPr marL="0" lvl="1" indent="-342849" fontAlgn="base">
              <a:buFont typeface="Arial" panose="020B0604020202020204" pitchFamily="34" charset="0"/>
              <a:buChar char="•"/>
            </a:pPr>
            <a:r>
              <a:rPr lang="en-US" sz="1200" dirty="0">
                <a:latin typeface="Calibri" panose="020F0502020204030204" pitchFamily="34" charset="0"/>
              </a:rPr>
              <a:t>Acknowledging what happened.</a:t>
            </a:r>
          </a:p>
          <a:p>
            <a:pPr marL="0" lvl="1" indent="-342849" fontAlgn="base">
              <a:buFont typeface="Arial" panose="020B0604020202020204" pitchFamily="34" charset="0"/>
              <a:buChar char="•"/>
            </a:pPr>
            <a:r>
              <a:rPr lang="en-US" sz="1200" dirty="0">
                <a:latin typeface="Calibri" panose="020F0502020204030204" pitchFamily="34" charset="0"/>
              </a:rPr>
              <a:t>Offering comfort and reassurance.</a:t>
            </a:r>
          </a:p>
          <a:p>
            <a:pPr marL="0" lvl="1" indent="-342849" fontAlgn="base">
              <a:buFont typeface="Arial" panose="020B0604020202020204" pitchFamily="34" charset="0"/>
              <a:buChar char="•"/>
            </a:pPr>
            <a:r>
              <a:rPr lang="en-US" sz="1200" dirty="0">
                <a:latin typeface="Calibri" panose="020F0502020204030204" pitchFamily="34" charset="0"/>
              </a:rPr>
              <a:t>Apologizing when appropriate.</a:t>
            </a:r>
          </a:p>
          <a:p>
            <a:pPr marL="0" lvl="1" indent="-342849" fontAlgn="base">
              <a:buFont typeface="Arial" panose="020B0604020202020204" pitchFamily="34" charset="0"/>
              <a:buChar char="•"/>
            </a:pPr>
            <a:r>
              <a:rPr lang="en-US" sz="1200" dirty="0">
                <a:latin typeface="Calibri" panose="020F0502020204030204" pitchFamily="34" charset="0"/>
              </a:rPr>
              <a:t>Reconnecting through conversation or play.</a:t>
            </a:r>
          </a:p>
          <a:p>
            <a:pPr marL="0" lvl="1" indent="-342849" fontAlgn="base">
              <a:buFont typeface="Arial" panose="020B0604020202020204" pitchFamily="34" charset="0"/>
              <a:buChar char="•"/>
            </a:pPr>
            <a:r>
              <a:rPr lang="en-US" sz="1200" dirty="0">
                <a:latin typeface="Calibri" panose="020F0502020204030204" pitchFamily="34" charset="0"/>
              </a:rPr>
              <a:t>Trying again.</a:t>
            </a:r>
          </a:p>
          <a:p>
            <a:pPr marL="0">
              <a:buNone/>
            </a:pPr>
            <a:r>
              <a:rPr lang="en-US" sz="1200" dirty="0">
                <a:latin typeface="Calibri" panose="020F0502020204030204" pitchFamily="34" charset="0"/>
              </a:rPr>
              <a:t> </a:t>
            </a:r>
          </a:p>
          <a:p>
            <a:pPr marL="0" indent="0">
              <a:buNone/>
            </a:pPr>
            <a:r>
              <a:rPr lang="en-US" sz="1200" dirty="0">
                <a:latin typeface="Calibri" panose="020F0502020204030204" pitchFamily="34" charset="0"/>
              </a:rPr>
              <a:t>Children don’t need perfect parents. They need parents who reconnect after difficult moments.</a:t>
            </a: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Let’s talk about something that often gets overlooked. Parents make mistakes. We all do.</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b="1" i="1" dirty="0">
                <a:latin typeface="Calibri" panose="020F0502020204030204" pitchFamily="34" charset="0"/>
              </a:rPr>
              <a:t>We lose our patience.</a:t>
            </a:r>
          </a:p>
          <a:p>
            <a:pPr marL="0" lvl="1" indent="-342849" fontAlgn="base">
              <a:buFont typeface="Arial" panose="020B0604020202020204" pitchFamily="34" charset="0"/>
              <a:buChar char="•"/>
            </a:pPr>
            <a:r>
              <a:rPr lang="en-US" sz="1200" b="1" i="1" dirty="0">
                <a:latin typeface="Calibri" panose="020F0502020204030204" pitchFamily="34" charset="0"/>
              </a:rPr>
              <a:t>We become frustrated.</a:t>
            </a:r>
          </a:p>
          <a:p>
            <a:pPr marL="0" lvl="1" indent="-342849" fontAlgn="base">
              <a:buFont typeface="Arial" panose="020B0604020202020204" pitchFamily="34" charset="0"/>
              <a:buChar char="•"/>
            </a:pPr>
            <a:r>
              <a:rPr lang="en-US" sz="1200" b="1" i="1" dirty="0">
                <a:latin typeface="Calibri" panose="020F0502020204030204" pitchFamily="34" charset="0"/>
              </a:rPr>
              <a:t>We say things we wish we’d said differently.</a:t>
            </a:r>
          </a:p>
          <a:p>
            <a:pPr marL="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That doesn’t automatically damage a relationship.</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What strengthens relationships is what happens after the difficult moment. Children learn an incredible lesson when they see an adult take responsibility, reconnect, and repair the relationship. </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As Social Services Assistants, one of the greatest opportunities we have is to encourage parents after those moments, rather than assume the visit was a failure.</a:t>
            </a:r>
            <a:r>
              <a:rPr lang="en-US" sz="1200" dirty="0">
                <a:latin typeface="Calibri" panose="020F0502020204030204" pitchFamily="34" charset="0"/>
              </a:rPr>
              <a:t> </a:t>
            </a:r>
            <a:r>
              <a:rPr lang="en-US" sz="1200" b="1" i="1" dirty="0">
                <a:latin typeface="Calibri" panose="020F0502020204030204" pitchFamily="34" charset="0"/>
              </a:rPr>
              <a:t>Sometimes the most important coaching happens after the conflict has ended.</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p>
          <a:p>
            <a:pPr marL="0" lvl="1" indent="-342849" fontAlgn="base">
              <a:buFont typeface="Arial" panose="020B0604020202020204" pitchFamily="34" charset="0"/>
              <a:buChar char="•"/>
            </a:pPr>
            <a:r>
              <a:rPr lang="en-US" sz="1200" dirty="0">
                <a:latin typeface="Calibri" panose="020F0502020204030204" pitchFamily="34" charset="0"/>
              </a:rPr>
              <a:t>Explain why repair is important in healthy parent-child relationships.</a:t>
            </a:r>
          </a:p>
          <a:p>
            <a:pPr marL="0" lvl="1" indent="-342849" fontAlgn="base">
              <a:buFont typeface="Arial" panose="020B0604020202020204" pitchFamily="34" charset="0"/>
              <a:buChar char="•"/>
            </a:pPr>
            <a:r>
              <a:rPr lang="en-US" sz="1200" dirty="0">
                <a:latin typeface="Calibri" panose="020F0502020204030204" pitchFamily="34" charset="0"/>
              </a:rPr>
              <a:t>Identify opportunities to encourage parents after difficult interactions.</a:t>
            </a:r>
          </a:p>
          <a:p>
            <a:pPr marL="0" lvl="1" indent="-342849" fontAlgn="base">
              <a:buFont typeface="Arial" panose="020B0604020202020204" pitchFamily="34" charset="0"/>
              <a:buChar char="•"/>
            </a:pPr>
            <a:r>
              <a:rPr lang="en-US" sz="1200" dirty="0">
                <a:latin typeface="Calibri" panose="020F0502020204030204" pitchFamily="34" charset="0"/>
              </a:rPr>
              <a:t>Practice coaching parents through reconnection rather than perfection.</a:t>
            </a:r>
          </a:p>
          <a:p>
            <a:pPr marL="0" indent="0">
              <a:lnSpc>
                <a:spcPct val="115833"/>
              </a:lnSpc>
              <a:buClr>
                <a:schemeClr val="dk1"/>
              </a:buClr>
              <a:buNone/>
            </a:pPr>
            <a:endParaRPr sz="1200" b="1" dirty="0">
              <a:solidFill>
                <a:schemeClr val="dk1"/>
              </a:solidFill>
              <a:latin typeface="Calibri" panose="020F0502020204030204" pitchFamily="34" charset="0"/>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1"/>
        <p:cNvGrpSpPr/>
        <p:nvPr/>
      </p:nvGrpSpPr>
      <p:grpSpPr>
        <a:xfrm>
          <a:off x="0" y="0"/>
          <a:ext cx="0" cy="0"/>
          <a:chOff x="0" y="0"/>
          <a:chExt cx="0" cy="0"/>
        </a:xfrm>
      </p:grpSpPr>
      <p:sp>
        <p:nvSpPr>
          <p:cNvPr id="1112" name="Google Shape;1112;g3e7c4376522_0_71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13" name="Google Shape;1113;g3e7c4376522_0_719: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TURNING A TOUGH MOMENT INTO A TEACHING MOMENT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15 Minutes</a:t>
            </a:r>
          </a:p>
          <a:p>
            <a:pPr marL="0" indent="0">
              <a:buNone/>
            </a:pPr>
            <a:r>
              <a:rPr lang="en-US" sz="1200" b="1" dirty="0">
                <a:latin typeface="Calibri" panose="020F0502020204030204" pitchFamily="34" charset="0"/>
              </a:rPr>
              <a:t>Purpose:</a:t>
            </a:r>
            <a:r>
              <a:rPr lang="en-US" sz="1200" dirty="0">
                <a:latin typeface="Calibri" panose="020F0502020204030204" pitchFamily="34" charset="0"/>
              </a:rPr>
              <a:t> To build participants' ability to transform difficult moments into meaningful teaching opportunities that strengthen parenting skills </a:t>
            </a:r>
            <a:endParaRPr lang="en-US" sz="1200" b="1" dirty="0">
              <a:latin typeface="Calibri" panose="020F0502020204030204" pitchFamily="34" charset="0"/>
            </a:endParaRP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indent="0">
              <a:buNone/>
            </a:pPr>
            <a:r>
              <a:rPr lang="en-US" sz="1200" dirty="0">
                <a:latin typeface="Calibri" panose="020F0502020204030204" pitchFamily="34" charset="0"/>
              </a:rPr>
              <a:t>Before we begin this activity, remember that challenging moments can be among the most valuable opportunities for growth. Rather than viewing these situations as problems to solve, they can be used to guide, encourage,</a:t>
            </a:r>
          </a:p>
          <a:p>
            <a:pPr marL="0" indent="0">
              <a:buNone/>
            </a:pPr>
            <a:r>
              <a:rPr lang="en-US" sz="1200" dirty="0">
                <a:latin typeface="Calibri" panose="020F0502020204030204" pitchFamily="34" charset="0"/>
              </a:rPr>
              <a:t>and support parents as they develop new skills. This activity will help you practice recognizing teachable moments and using them to strengthen parenting skills while maintaining a supportive, strengths-based approach. </a:t>
            </a:r>
            <a:endParaRPr lang="en-US" sz="1200" b="1" dirty="0">
              <a:latin typeface="Calibri" panose="020F0502020204030204" pitchFamily="34" charset="0"/>
            </a:endParaRP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Scenario</a:t>
            </a:r>
            <a:r>
              <a:rPr lang="en-US" sz="1200" dirty="0">
                <a:latin typeface="Calibri" panose="020F0502020204030204" pitchFamily="34" charset="0"/>
              </a:rPr>
              <a:t>:</a:t>
            </a:r>
          </a:p>
          <a:p>
            <a:pPr marL="0" indent="0">
              <a:buNone/>
            </a:pPr>
            <a:r>
              <a:rPr lang="en-US" sz="1200" dirty="0">
                <a:latin typeface="Calibri" panose="020F0502020204030204" pitchFamily="34" charset="0"/>
              </a:rPr>
              <a:t>A seven-year-old refuses to clean up before family time ends. His father becomes frustrated and raises his voice. The child begins crying. After taking a moment to calm himself, the father kneels beside his son and says, “I’m sorry I yelled. I was frustrated. Let’s clean up together so we can finish our visit on a good note.”</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0" lvl="1" indent="-342849" fontAlgn="base">
              <a:buFont typeface="+mj-lt"/>
              <a:buAutoNum type="arabicPeriod"/>
            </a:pPr>
            <a:r>
              <a:rPr lang="en-US" sz="1200" dirty="0">
                <a:latin typeface="Calibri" panose="020F0502020204030204" pitchFamily="34" charset="0"/>
              </a:rPr>
              <a:t>What did the father do well after the conflict?</a:t>
            </a:r>
          </a:p>
          <a:p>
            <a:pPr marL="0" lvl="1" indent="-342849" fontAlgn="base">
              <a:buFont typeface="+mj-lt"/>
              <a:buAutoNum type="arabicPeriod"/>
            </a:pPr>
            <a:r>
              <a:rPr lang="en-US" sz="1200" dirty="0">
                <a:latin typeface="Calibri" panose="020F0502020204030204" pitchFamily="34" charset="0"/>
              </a:rPr>
              <a:t>How might that apology affect the child?</a:t>
            </a:r>
          </a:p>
          <a:p>
            <a:pPr marL="0" lvl="1" indent="-342849" fontAlgn="base">
              <a:buFont typeface="+mj-lt"/>
              <a:buAutoNum type="arabicPeriod"/>
            </a:pPr>
            <a:r>
              <a:rPr lang="en-US" sz="1200" dirty="0">
                <a:latin typeface="Calibri" panose="020F0502020204030204" pitchFamily="34" charset="0"/>
              </a:rPr>
              <a:t>What coaching statement could you use to reinforce the father’s efforts?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“I really appreciated that you took a moment to calm yourself and came back to reconnect with him. That helps children learn that relationships can recover after difficult moments.”</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Why do you think apologizing to a child is sometimes difficult for adults?</a:t>
            </a:r>
          </a:p>
          <a:p>
            <a:pPr marL="171425" lvl="1" indent="-171425" fontAlgn="base">
              <a:buFont typeface="Arial" panose="020B0604020202020204" pitchFamily="34" charset="0"/>
              <a:buChar char="•"/>
            </a:pPr>
            <a:r>
              <a:rPr lang="en-US" sz="1200" dirty="0">
                <a:latin typeface="Calibri" panose="020F0502020204030204" pitchFamily="34" charset="0"/>
              </a:rPr>
              <a:t>What message does repair send to a child?</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Relationships can recover.</a:t>
            </a:r>
          </a:p>
          <a:p>
            <a:pPr marL="171425" lvl="1" indent="-171425" fontAlgn="base">
              <a:buFont typeface="Arial" panose="020B0604020202020204" pitchFamily="34" charset="0"/>
              <a:buChar char="•"/>
            </a:pPr>
            <a:r>
              <a:rPr lang="en-US" sz="1200" dirty="0">
                <a:latin typeface="Calibri" panose="020F0502020204030204" pitchFamily="34" charset="0"/>
              </a:rPr>
              <a:t>Mistakes don’t define us.</a:t>
            </a:r>
          </a:p>
          <a:p>
            <a:pPr marL="171425" lvl="1" indent="-171425" fontAlgn="base">
              <a:buFont typeface="Arial" panose="020B0604020202020204" pitchFamily="34" charset="0"/>
              <a:buChar char="•"/>
            </a:pPr>
            <a:r>
              <a:rPr lang="en-US" sz="1200" dirty="0">
                <a:latin typeface="Calibri" panose="020F0502020204030204" pitchFamily="34" charset="0"/>
              </a:rPr>
              <a:t>Accountability is healthy.</a:t>
            </a:r>
          </a:p>
          <a:p>
            <a:pPr marL="171425" lvl="1" indent="-171425" fontAlgn="base">
              <a:buFont typeface="Arial" panose="020B0604020202020204" pitchFamily="34" charset="0"/>
              <a:buChar char="•"/>
            </a:pPr>
            <a:r>
              <a:rPr lang="en-US" sz="1200" dirty="0">
                <a:latin typeface="Calibri" panose="020F0502020204030204" pitchFamily="34" charset="0"/>
              </a:rPr>
              <a:t>Trust grows through consistency.</a:t>
            </a: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We’ve talked about play, transitions, big emotions, and repair. Now let’s put all of those ideas together and practice recognizing coaching opportunities in a complete family interaction before we head into this afternoon’s simulation.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Every family experiences conflict.</a:t>
            </a:r>
          </a:p>
          <a:p>
            <a:pPr marL="171425" lvl="1" indent="-171425" fontAlgn="base">
              <a:buFont typeface="Arial" panose="020B0604020202020204" pitchFamily="34" charset="0"/>
              <a:buChar char="•"/>
            </a:pPr>
            <a:r>
              <a:rPr lang="en-US" sz="1200" dirty="0">
                <a:latin typeface="Calibri" panose="020F0502020204030204" pitchFamily="34" charset="0"/>
              </a:rPr>
              <a:t>Repair is a parenting strength, not a weakness.</a:t>
            </a:r>
          </a:p>
          <a:p>
            <a:pPr marL="171425" lvl="1" indent="-171425" fontAlgn="base">
              <a:buFont typeface="Arial" panose="020B0604020202020204" pitchFamily="34" charset="0"/>
              <a:buChar char="•"/>
            </a:pPr>
            <a:r>
              <a:rPr lang="en-US" sz="1200" dirty="0">
                <a:latin typeface="Calibri" panose="020F0502020204030204" pitchFamily="34" charset="0"/>
              </a:rPr>
              <a:t>Children learn from how adults recover after mistakes.</a:t>
            </a:r>
          </a:p>
          <a:p>
            <a:pPr marL="171425" lvl="1" indent="-171425" fontAlgn="base">
              <a:buFont typeface="Arial" panose="020B0604020202020204" pitchFamily="34" charset="0"/>
              <a:buChar char="•"/>
            </a:pPr>
            <a:r>
              <a:rPr lang="en-US" sz="1200" dirty="0">
                <a:latin typeface="Calibri" panose="020F0502020204030204" pitchFamily="34" charset="0"/>
              </a:rPr>
              <a:t>Encourage progress, not perfection.</a:t>
            </a:r>
          </a:p>
          <a:p>
            <a:pPr marL="171425" lvl="1" indent="-171425" fontAlgn="base">
              <a:buFont typeface="Arial" panose="020B0604020202020204" pitchFamily="34" charset="0"/>
              <a:buChar char="•"/>
            </a:pPr>
            <a:r>
              <a:rPr lang="en-US" sz="1200" dirty="0">
                <a:latin typeface="Calibri" panose="020F0502020204030204" pitchFamily="34" charset="0"/>
              </a:rPr>
              <a:t>Strong relationships are built through connection after conflict.</a:t>
            </a:r>
          </a:p>
          <a:p>
            <a:pPr marL="0" indent="0" fontAlgn="base">
              <a:buNone/>
            </a:pPr>
            <a:endParaRPr lang="en-US" sz="1200" dirty="0">
              <a:latin typeface="Calibri" panose="020F050202020403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6"/>
        <p:cNvGrpSpPr/>
        <p:nvPr/>
      </p:nvGrpSpPr>
      <p:grpSpPr>
        <a:xfrm>
          <a:off x="0" y="0"/>
          <a:ext cx="0" cy="0"/>
          <a:chOff x="0" y="0"/>
          <a:chExt cx="0" cy="0"/>
        </a:xfrm>
      </p:grpSpPr>
      <p:sp>
        <p:nvSpPr>
          <p:cNvPr id="1237" name="Google Shape;1237;g3e7c4376522_0_82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238" name="Google Shape;1238;g3e7c4376522_0_826: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PUTTING IT ALL TOGETHER</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apply the coaching concepts learned throughout the morning by identifying strengths, recognizing coaching</a:t>
            </a:r>
          </a:p>
          <a:p>
            <a:pPr marL="0">
              <a:buNone/>
            </a:pPr>
            <a:r>
              <a:rPr lang="en-US" sz="1200" dirty="0">
                <a:latin typeface="Calibri" panose="020F0502020204030204" pitchFamily="34" charset="0"/>
              </a:rPr>
              <a:t>opportunities, and practicing supportive responses in a realistic family interaction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 #1</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What do I notice?</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Child behaviors</a:t>
            </a:r>
          </a:p>
          <a:p>
            <a:pPr marL="171425" lvl="1" indent="-171425" fontAlgn="base">
              <a:buFont typeface="Arial" panose="020B0604020202020204" pitchFamily="34" charset="0"/>
              <a:buChar char="•"/>
            </a:pPr>
            <a:r>
              <a:rPr lang="en-US" sz="1200" dirty="0">
                <a:latin typeface="Calibri" panose="020F0502020204030204" pitchFamily="34" charset="0"/>
              </a:rPr>
              <a:t>Parent strengths</a:t>
            </a:r>
          </a:p>
          <a:p>
            <a:pPr marL="171425" lvl="1" indent="-171425" fontAlgn="base">
              <a:buFont typeface="Arial" panose="020B0604020202020204" pitchFamily="34" charset="0"/>
              <a:buChar char="•"/>
            </a:pPr>
            <a:r>
              <a:rPr lang="en-US" sz="1200" dirty="0">
                <a:latin typeface="Calibri" panose="020F0502020204030204" pitchFamily="34" charset="0"/>
              </a:rPr>
              <a:t>Opportunities to encourage</a:t>
            </a:r>
          </a:p>
          <a:p>
            <a:pPr marL="171425" lvl="1" indent="-171425" fontAlgn="base">
              <a:buFont typeface="Arial" panose="020B0604020202020204" pitchFamily="34" charset="0"/>
              <a:buChar char="•"/>
            </a:pPr>
            <a:r>
              <a:rPr lang="en-US" sz="1200" dirty="0">
                <a:latin typeface="Calibri" panose="020F0502020204030204" pitchFamily="34" charset="0"/>
              </a:rPr>
              <a:t>Moments to model</a:t>
            </a:r>
          </a:p>
          <a:p>
            <a:pPr marL="171425" lvl="1" indent="-171425" fontAlgn="base">
              <a:buFont typeface="Arial" panose="020B0604020202020204" pitchFamily="34" charset="0"/>
              <a:buChar char="•"/>
            </a:pPr>
            <a:r>
              <a:rPr lang="en-US" sz="1200" dirty="0">
                <a:latin typeface="Calibri" panose="020F0502020204030204" pitchFamily="34" charset="0"/>
              </a:rPr>
              <a:t>Safety concerns</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 #2</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What could I say that builds confidence while supporting positive parenting?</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r>
              <a:rPr lang="en-US" sz="1200" b="1" dirty="0">
                <a:latin typeface="Calibri" panose="020F0502020204030204" pitchFamily="34" charset="0"/>
              </a:rPr>
              <a:t>Observe. Encourage. Coach. Strengthen.</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This morning, we’ve talked about a different way of looking at family time. Instead of focusing only on what went wrong, we’ve learned to intentionally look for strengths, everyday coaching opportunities, and ways to build parent confidence. This isn’t about ignoring concerns. It’s about making sure we don’t miss opportunities to strengthen families while we’re addressing those concerns.</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In just a little while, you’ll have the opportunity to practice these skills during the simulation.</a:t>
            </a:r>
            <a:r>
              <a:rPr lang="en-US" sz="1200" dirty="0">
                <a:latin typeface="Calibri" panose="020F0502020204030204" pitchFamily="34" charset="0"/>
              </a:rPr>
              <a:t> </a:t>
            </a:r>
            <a:r>
              <a:rPr lang="en-US" sz="1200" b="1" i="1" dirty="0">
                <a:latin typeface="Calibri" panose="020F0502020204030204" pitchFamily="34" charset="0"/>
              </a:rPr>
              <a:t>Before we do that, let’s work through one complete family interaction together.</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Identify parent strengths during family interactions.</a:t>
            </a:r>
          </a:p>
          <a:p>
            <a:pPr marL="171425" lvl="1" indent="-171425" fontAlgn="base">
              <a:buFont typeface="Arial" panose="020B0604020202020204" pitchFamily="34" charset="0"/>
              <a:buChar char="•"/>
            </a:pPr>
            <a:r>
              <a:rPr lang="en-US" sz="1200" dirty="0">
                <a:latin typeface="Calibri" panose="020F0502020204030204" pitchFamily="34" charset="0"/>
              </a:rPr>
              <a:t>Recognize opportunities to provide encouragement and coaching.</a:t>
            </a:r>
          </a:p>
          <a:p>
            <a:pPr marL="171425" lvl="1" indent="-171425" fontAlgn="base">
              <a:buFont typeface="Arial" panose="020B0604020202020204" pitchFamily="34" charset="0"/>
              <a:buChar char="•"/>
            </a:pPr>
            <a:r>
              <a:rPr lang="en-US" sz="1200" dirty="0">
                <a:latin typeface="Calibri" panose="020F0502020204030204" pitchFamily="34" charset="0"/>
              </a:rPr>
              <a:t>Practice using strengths-based communication in preparation for the afternoon simulation.</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1"/>
        <p:cNvGrpSpPr/>
        <p:nvPr/>
      </p:nvGrpSpPr>
      <p:grpSpPr>
        <a:xfrm>
          <a:off x="0" y="0"/>
          <a:ext cx="0" cy="0"/>
          <a:chOff x="0" y="0"/>
          <a:chExt cx="0" cy="0"/>
        </a:xfrm>
      </p:grpSpPr>
      <p:sp>
        <p:nvSpPr>
          <p:cNvPr id="1152" name="Google Shape;1152;g3f29a9261eb_0_1:notes"/>
          <p:cNvSpPr>
            <a:spLocks noGrp="1" noRot="1" noChangeAspect="1"/>
          </p:cNvSpPr>
          <p:nvPr>
            <p:ph type="sldImg" idx="2"/>
          </p:nvPr>
        </p:nvSpPr>
        <p:spPr>
          <a:xfrm>
            <a:off x="484188" y="731838"/>
            <a:ext cx="6507162"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53" name="Google Shape;1153;g3f29a9261eb_0_1:notes"/>
          <p:cNvSpPr txBox="1">
            <a:spLocks noGrp="1"/>
          </p:cNvSpPr>
          <p:nvPr>
            <p:ph type="body" idx="1"/>
          </p:nvPr>
        </p:nvSpPr>
        <p:spPr>
          <a:xfrm>
            <a:off x="747779" y="4636583"/>
            <a:ext cx="5982400" cy="4392675"/>
          </a:xfrm>
          <a:prstGeom prst="rect">
            <a:avLst/>
          </a:prstGeom>
          <a:noFill/>
          <a:ln>
            <a:noFill/>
          </a:ln>
        </p:spPr>
        <p:txBody>
          <a:bodyPr spcFirstLastPara="1" wrap="square" lIns="98299" tIns="98299" rIns="98299" bIns="98299" anchor="t" anchorCtr="0">
            <a:noAutofit/>
          </a:bodyPr>
          <a:lstStyle/>
          <a:p>
            <a:pPr marL="0">
              <a:buNone/>
            </a:pPr>
            <a:r>
              <a:rPr lang="en-US" sz="1200" b="1" dirty="0">
                <a:latin typeface="Calibri" panose="020F0502020204030204" pitchFamily="34" charset="0"/>
              </a:rPr>
              <a:t>FAMILY TIME OBSERVATION CHALLENGE</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Time:</a:t>
            </a:r>
            <a:r>
              <a:rPr lang="en-US" sz="1200" dirty="0">
                <a:latin typeface="Calibri" panose="020F0502020204030204" pitchFamily="34" charset="0"/>
              </a:rPr>
              <a:t> 20-25 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build participants' confidence in identifying meaningful observations that can be used to encourage parents and strengthen family relationships </a:t>
            </a:r>
            <a:endParaRPr lang="en-US" sz="1200" b="1" dirty="0">
              <a:latin typeface="Calibri" panose="020F0502020204030204" pitchFamily="34" charset="0"/>
            </a:endParaRP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Participant Manual: </a:t>
            </a:r>
            <a:r>
              <a:rPr lang="en-US" sz="1200" dirty="0">
                <a:latin typeface="Calibri" panose="020F0502020204030204" pitchFamily="34" charset="0"/>
              </a:rPr>
              <a:t>Family Observation Challenge Scenario</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0" lvl="1" indent="-171425" fontAlgn="base">
              <a:buFont typeface="Arial" panose="020B0604020202020204" pitchFamily="34" charset="0"/>
              <a:buChar char="•"/>
            </a:pPr>
            <a:r>
              <a:rPr lang="en-US" sz="1200" dirty="0">
                <a:latin typeface="Calibri" panose="020F0502020204030204" pitchFamily="34" charset="0"/>
              </a:rPr>
              <a:t>Allow 3-5 minutes for participants to silently read the Family Time Challenge Scenario</a:t>
            </a:r>
          </a:p>
          <a:p>
            <a:pPr marL="0" lvl="1" indent="-171425" fontAlgn="base">
              <a:buFont typeface="Arial" panose="020B0604020202020204" pitchFamily="34" charset="0"/>
              <a:buChar char="•"/>
            </a:pPr>
            <a:r>
              <a:rPr lang="en-US" sz="1200" dirty="0">
                <a:latin typeface="Calibri" panose="020F0502020204030204" pitchFamily="34" charset="0"/>
              </a:rPr>
              <a:t>After 3-5 minutes, have each table represent a group</a:t>
            </a:r>
          </a:p>
          <a:p>
            <a:pPr marL="0" lvl="1" indent="-171425" fontAlgn="base">
              <a:buFont typeface="Arial" panose="020B0604020202020204" pitchFamily="34" charset="0"/>
              <a:buChar char="•"/>
            </a:pPr>
            <a:r>
              <a:rPr lang="en-US" sz="1200" dirty="0">
                <a:latin typeface="Calibri" panose="020F0502020204030204" pitchFamily="34" charset="0"/>
              </a:rPr>
              <a:t>Each group will answer the four questions below</a:t>
            </a:r>
          </a:p>
          <a:p>
            <a:pPr marL="0" lvl="1" indent="-171425" fontAlgn="base">
              <a:buFont typeface="Arial" panose="020B0604020202020204" pitchFamily="34" charset="0"/>
              <a:buChar char="•"/>
            </a:pPr>
            <a:r>
              <a:rPr lang="en-US" sz="1200" dirty="0">
                <a:latin typeface="Calibri" panose="020F0502020204030204" pitchFamily="34" charset="0"/>
              </a:rPr>
              <a:t>Allow 10 minutes for small group discussion</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Scenario: </a:t>
            </a:r>
            <a:r>
              <a:rPr lang="en-US" sz="1200" dirty="0">
                <a:latin typeface="Calibri" panose="020F0502020204030204" pitchFamily="34" charset="0"/>
              </a:rPr>
              <a:t>Family Time Observation Challenge Scenario</a:t>
            </a:r>
            <a:endParaRPr lang="en-US" sz="1200" i="1" dirty="0">
              <a:latin typeface="Calibri" panose="020F0502020204030204" pitchFamily="34" charset="0"/>
            </a:endParaRPr>
          </a:p>
          <a:p>
            <a:pPr marL="0" indent="0">
              <a:buNone/>
            </a:pPr>
            <a:endParaRPr lang="en-US" sz="1200" i="1" dirty="0">
              <a:latin typeface="Calibri" panose="020F0502020204030204" pitchFamily="34" charset="0"/>
            </a:endParaRPr>
          </a:p>
          <a:p>
            <a:pPr marL="0" indent="0">
              <a:buNone/>
            </a:pPr>
            <a:r>
              <a:rPr lang="en-US" sz="1200" i="1" dirty="0">
                <a:latin typeface="Calibri" panose="020F0502020204030204" pitchFamily="34" charset="0"/>
              </a:rPr>
              <a:t>Today, you are supervising a one-hour family time visit between Kelli, Marcus, and their two children, six-year-old Liam and two-year-old Maya. When Kelli and Marcus arrive; Liam immediately runs toward them. Kelli bends down, opens her arms, and says, “There’s my boy! I’ve been waiting to see you.” Liam hugs her tightly. Marcus walks over to Maya, who initially stays close to her resource parent. Rather than immediately picking her up, Marcus kneels and holds out his hand. Marcus says, “Hi, baby girl. Daddy’s right here when you’re ready.” After a few moments, Maya reaches for him. Marcus smiles and picks her up. Kelli looks over and says, “She just needed a minute. You did well giving her some time.” </a:t>
            </a:r>
          </a:p>
          <a:p>
            <a:pPr marL="0" indent="0">
              <a:buNone/>
            </a:pPr>
            <a:endParaRPr lang="en-US" sz="1200" i="1" dirty="0">
              <a:latin typeface="Calibri" panose="020F0502020204030204" pitchFamily="34" charset="0"/>
            </a:endParaRPr>
          </a:p>
          <a:p>
            <a:pPr marL="0" indent="0">
              <a:buNone/>
            </a:pPr>
            <a:r>
              <a:rPr lang="en-US" sz="1200" i="1" dirty="0">
                <a:latin typeface="Calibri" panose="020F0502020204030204" pitchFamily="34" charset="0"/>
              </a:rPr>
              <a:t>The family moves to the play area, where there are dolls, toy cars, coloring supplies, puzzles, books, and pretend kitchen items. Liam asks Marcus to race toy cars with him while Maya brings Kelli a toy plate and spoon. Kelli pretends to taste Maya’s food and says, “</a:t>
            </a:r>
            <a:r>
              <a:rPr lang="en-US" sz="1200" i="1" dirty="0" err="1">
                <a:latin typeface="Calibri" panose="020F0502020204030204" pitchFamily="34" charset="0"/>
              </a:rPr>
              <a:t>Mmm</a:t>
            </a:r>
            <a:r>
              <a:rPr lang="en-US" sz="1200" i="1" dirty="0">
                <a:latin typeface="Calibri" panose="020F0502020204030204" pitchFamily="34" charset="0"/>
              </a:rPr>
              <a:t>! Did you make this for Mommy?” Maya laughs and brings her another plate. Across the room, Liam becomes excited when his car wins a race. Marcus says, “You got me again! You’ve gotten really good at this.” </a:t>
            </a:r>
          </a:p>
          <a:p>
            <a:pPr marL="0" indent="0">
              <a:buNone/>
            </a:pPr>
            <a:endParaRPr lang="en-US" sz="1200" i="1" dirty="0">
              <a:latin typeface="Calibri" panose="020F0502020204030204" pitchFamily="34" charset="0"/>
            </a:endParaRPr>
          </a:p>
          <a:p>
            <a:pPr marL="0">
              <a:buNone/>
            </a:pPr>
            <a:r>
              <a:rPr lang="en-US" sz="1200" b="0" i="1" dirty="0">
                <a:latin typeface="Calibri" panose="020F0502020204030204" pitchFamily="34" charset="0"/>
              </a:rPr>
              <a:t>After several minutes, Kelli encourages everyone to play together and suggests that the family pretend they are running a restaurant. Liam wants to be the cook, Maya carries toy food to everyone, and Kelli and Marcus pretend to be customers. When Maya repeatedly takes food from Liam's pretend kitchen, Liam becomes frustrated. Liam says, “Stop it, Maya! You’re messing everything up!” Marcus responds quickly, “Liam, she's little. Just let her have it.” Liam crosses his arms and says, “You always take her side.” Kelli responds to Marcus, “He was playing with it first. You don't have to get onto him.”</a:t>
            </a:r>
          </a:p>
          <a:p>
            <a:pPr marL="0">
              <a:buNone/>
            </a:pPr>
            <a:endParaRPr lang="en-US" sz="1200" b="0" i="1" dirty="0">
              <a:latin typeface="Calibri" panose="020F0502020204030204" pitchFamily="34" charset="0"/>
            </a:endParaRPr>
          </a:p>
          <a:p>
            <a:pPr marL="0">
              <a:buNone/>
            </a:pPr>
            <a:r>
              <a:rPr lang="en-US" sz="1200" b="0" i="1" dirty="0">
                <a:latin typeface="Calibri" panose="020F0502020204030204" pitchFamily="34" charset="0"/>
              </a:rPr>
              <a:t>Marcus becomes defensive and says, “I wasn't getting onto him. I'm trying to keep them from fighting.” The parents briefly focus on each other rather than on the children. Liam becomes quiet, while Maya continues playing. Kelli notices Liam's expression and shifts her attention back to him. Kelli says, “Liam, I can see you were frustrated because you were using that food. Can we find something Maya can use, too?” Marcus pauses and adds, “Yeah, buddy. I should've listened first. Show me what you were making.” Liam begins explaining his game. Marcus listens, and Kelli helps Maya choose other pretend food.</a:t>
            </a:r>
          </a:p>
          <a:p>
            <a:pPr marL="0">
              <a:buNone/>
            </a:pPr>
            <a:endParaRPr lang="en-US" sz="1200" b="0" i="1" dirty="0">
              <a:latin typeface="Calibri" panose="020F0502020204030204" pitchFamily="34" charset="0"/>
            </a:endParaRPr>
          </a:p>
          <a:p>
            <a:pPr marL="0">
              <a:buNone/>
            </a:pPr>
            <a:r>
              <a:rPr lang="en-US" sz="1200" b="0" i="1" dirty="0">
                <a:latin typeface="Calibri" panose="020F0502020204030204" pitchFamily="34" charset="0"/>
              </a:rPr>
              <a:t>Later, Maya begins coloring. She accidentally draws on the table instead of the paper. Kelli quickly says, “Maya! No! You know better than that.”  Maya drops the crayon and begins to cry. Marcus says quietly, “Ash, she's only two. I don't think she meant to.” Kelli responds, “I know, but she has to learn not to color on things.” Instead of arguing, Marcus says, “You're right. We do need to teach her. Maybe we can show her where the crayons go.” Kelli pauses, takes a breath, and kneels beside Maya. Kelli says, “Crayons go on the paper. Here, Mommy will help you.” Maya picks up the crayon and begins coloring on the paper. Kelli praises her by saying, “That's it. You're coloring on your paper.” Marcus smiles and says to Kelli, “That worked.”</a:t>
            </a:r>
          </a:p>
          <a:p>
            <a:pPr marL="0">
              <a:buNone/>
            </a:pPr>
            <a:endParaRPr lang="en-US" sz="1200" b="0" i="1" dirty="0">
              <a:latin typeface="Calibri" panose="020F0502020204030204" pitchFamily="34" charset="0"/>
            </a:endParaRPr>
          </a:p>
          <a:p>
            <a:pPr marL="0">
              <a:buNone/>
            </a:pPr>
            <a:r>
              <a:rPr lang="en-US" sz="1200" b="0" i="1" dirty="0">
                <a:latin typeface="Calibri" panose="020F0502020204030204" pitchFamily="34" charset="0"/>
              </a:rPr>
              <a:t>Near the end of the visit, you remind Kelli and Marcus that there are five minutes remaining. Marcus tells Liam, “We have about five more minutes, so let's choose one last thing to do.” Kelli tells Maya, “We're going to clean up, read one book, and then it will be time to go.” Liam immediately says, “I don't want you to leave.” Marcus responds, “I don't want to leave either.” Kelli adds, “It's hard to say goodbye when we've had a good time. We're going to enjoy these last few minutes together.” The family cleans up and chooses a short book. Kelli holds Maya while Marcus reads. Liam sits beside Marcus and helps turn the pages.</a:t>
            </a:r>
          </a:p>
          <a:p>
            <a:pPr marL="0">
              <a:buNone/>
            </a:pPr>
            <a:endParaRPr lang="en-US" sz="1200" b="0" i="1" dirty="0">
              <a:latin typeface="Calibri" panose="020F0502020204030204" pitchFamily="34" charset="0"/>
            </a:endParaRPr>
          </a:p>
          <a:p>
            <a:pPr marL="0">
              <a:buNone/>
            </a:pPr>
            <a:r>
              <a:rPr lang="en-US" sz="1200" b="0" i="1" dirty="0">
                <a:latin typeface="Calibri" panose="020F0502020204030204" pitchFamily="34" charset="0"/>
              </a:rPr>
              <a:t>When it is time to leave, Liam begins to cry and holds on to Marcus. Marcus looks uncomfortable and says, “Come on, buddy. Don't cry. You're okay.” Kelli responds, “It's okay for him to be sad.” She kneels beside Liam and says, “You wish we could stay longer, don't you?” Liam nods. Marcus kneels beside them and says, “Me too. But we'll see you again. We love you.” Together, Kelli and Marcus hug Liam. Kelli kisses Maya goodbye, and both parents tell the children when they will see them again.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Small Group Activity</a:t>
            </a:r>
            <a:endParaRPr lang="en-US" sz="1200" dirty="0">
              <a:latin typeface="Calibri" panose="020F0502020204030204" pitchFamily="34" charset="0"/>
            </a:endParaRPr>
          </a:p>
          <a:p>
            <a:pPr marL="0" indent="-171425">
              <a:buFont typeface="Arial" panose="020B0604020202020204" pitchFamily="34" charset="0"/>
              <a:buChar char="•"/>
            </a:pPr>
            <a:r>
              <a:rPr lang="en-US" sz="1200" dirty="0">
                <a:latin typeface="Calibri" panose="020F0502020204030204" pitchFamily="34" charset="0"/>
              </a:rPr>
              <a:t>After 10 minutes, allow 10-15 minutes for a large group discussion.</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0" indent="-171425">
              <a:buFont typeface="Arial" panose="020B0604020202020204" pitchFamily="34" charset="0"/>
              <a:buChar char="•"/>
            </a:pPr>
            <a:r>
              <a:rPr lang="en-US" sz="1200" dirty="0">
                <a:latin typeface="Calibri" panose="020F0502020204030204" pitchFamily="34" charset="0"/>
              </a:rPr>
              <a:t> What parent strengths did you observe?</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 </a:t>
            </a:r>
            <a:r>
              <a:rPr lang="en-US" sz="1200" i="1" dirty="0">
                <a:latin typeface="Calibri" panose="020F0502020204030204" pitchFamily="34" charset="0"/>
              </a:rPr>
              <a:t>(Possible Responses)</a:t>
            </a:r>
            <a:endParaRPr lang="en-US" sz="1200" dirty="0">
              <a:latin typeface="Calibri" panose="020F0502020204030204" pitchFamily="34" charset="0"/>
            </a:endParaRPr>
          </a:p>
          <a:p>
            <a:pPr marL="171425" indent="-171425" fontAlgn="base">
              <a:buFont typeface="Arial" panose="020B0604020202020204" pitchFamily="34" charset="0"/>
              <a:buChar char="•"/>
            </a:pPr>
            <a:r>
              <a:rPr lang="en-US" sz="1200" dirty="0">
                <a:latin typeface="Calibri" panose="020F0502020204030204" pitchFamily="34" charset="0"/>
              </a:rPr>
              <a:t>Both parents demonstrated affection and responded to the children's individual needs during arrival.</a:t>
            </a:r>
          </a:p>
          <a:p>
            <a:pPr marL="171425" indent="-171425" fontAlgn="base">
              <a:buFont typeface="Arial" panose="020B0604020202020204" pitchFamily="34" charset="0"/>
              <a:buChar char="•"/>
            </a:pPr>
            <a:r>
              <a:rPr lang="en-US" sz="1200" dirty="0">
                <a:latin typeface="Calibri" panose="020F0502020204030204" pitchFamily="34" charset="0"/>
              </a:rPr>
              <a:t>Marcus allowed Maya time to reconnect with him rather than forcing the interaction.</a:t>
            </a:r>
          </a:p>
          <a:p>
            <a:pPr marL="171425" indent="-171425" fontAlgn="base">
              <a:buFont typeface="Arial" panose="020B0604020202020204" pitchFamily="34" charset="0"/>
              <a:buChar char="•"/>
            </a:pPr>
            <a:r>
              <a:rPr lang="en-US" sz="1200" dirty="0">
                <a:latin typeface="Calibri" panose="020F0502020204030204" pitchFamily="34" charset="0"/>
              </a:rPr>
              <a:t>Ashley noticed and verbally reinforced Marcus's positive parenting.</a:t>
            </a:r>
          </a:p>
          <a:p>
            <a:pPr marL="171425" indent="-171425" fontAlgn="base">
              <a:buFont typeface="Arial" panose="020B0604020202020204" pitchFamily="34" charset="0"/>
              <a:buChar char="•"/>
            </a:pPr>
            <a:r>
              <a:rPr lang="en-US" sz="1200" dirty="0">
                <a:latin typeface="Calibri" panose="020F0502020204030204" pitchFamily="34" charset="0"/>
              </a:rPr>
              <a:t>Both parents actively engaged in developmentally appropriate play with the children.</a:t>
            </a:r>
          </a:p>
          <a:p>
            <a:pPr marL="171425" indent="-171425" fontAlgn="base">
              <a:buFont typeface="Arial" panose="020B0604020202020204" pitchFamily="34" charset="0"/>
              <a:buChar char="•"/>
            </a:pPr>
            <a:r>
              <a:rPr lang="en-US" sz="1200" dirty="0">
                <a:latin typeface="Calibri" panose="020F0502020204030204" pitchFamily="34" charset="0"/>
              </a:rPr>
              <a:t>The parents demonstrated the ability to recover after disagreeing about how to respond to Liam.</a:t>
            </a:r>
          </a:p>
          <a:p>
            <a:pPr marL="171425" indent="-171425" fontAlgn="base">
              <a:buFont typeface="Arial" panose="020B0604020202020204" pitchFamily="34" charset="0"/>
              <a:buChar char="•"/>
            </a:pPr>
            <a:r>
              <a:rPr lang="en-US" sz="1200" dirty="0">
                <a:latin typeface="Calibri" panose="020F0502020204030204" pitchFamily="34" charset="0"/>
              </a:rPr>
              <a:t>Marcus supported Ashley's parenting with Maya without undermining her.</a:t>
            </a:r>
          </a:p>
          <a:p>
            <a:pPr marL="171425" indent="-171425" fontAlgn="base">
              <a:buFont typeface="Arial" panose="020B0604020202020204" pitchFamily="34" charset="0"/>
              <a:buChar char="•"/>
            </a:pPr>
            <a:r>
              <a:rPr lang="en-US" sz="1200" dirty="0">
                <a:latin typeface="Calibri" panose="020F0502020204030204" pitchFamily="34" charset="0"/>
              </a:rPr>
              <a:t>Ashley adjusted her response after recognizing that Maya needed teaching and redirection.</a:t>
            </a:r>
          </a:p>
          <a:p>
            <a:pPr marL="171425" indent="-171425" fontAlgn="base">
              <a:buFont typeface="Arial" panose="020B0604020202020204" pitchFamily="34" charset="0"/>
              <a:buChar char="•"/>
            </a:pPr>
            <a:r>
              <a:rPr lang="en-US" sz="1200" dirty="0">
                <a:latin typeface="Calibri" panose="020F0502020204030204" pitchFamily="34" charset="0"/>
              </a:rPr>
              <a:t>Both parents participated in preparing the children for the end of the visit.</a:t>
            </a:r>
          </a:p>
          <a:p>
            <a:pPr marL="171425" indent="-171425" fontAlgn="base">
              <a:buFont typeface="Arial" panose="020B0604020202020204" pitchFamily="34" charset="0"/>
              <a:buChar char="•"/>
            </a:pPr>
            <a:r>
              <a:rPr lang="en-US" sz="1200" dirty="0">
                <a:latin typeface="Calibri" panose="020F0502020204030204" pitchFamily="34" charset="0"/>
              </a:rPr>
              <a:t>Ashley and Marcus acknowledged Liam's emotions and reassured him about future contact.</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0" indent="-171425">
              <a:buFont typeface="Arial" panose="020B0604020202020204" pitchFamily="34" charset="0"/>
              <a:buChar char="•"/>
            </a:pPr>
            <a:r>
              <a:rPr lang="en-US" sz="1200" dirty="0">
                <a:latin typeface="Calibri" panose="020F0502020204030204" pitchFamily="34" charset="0"/>
              </a:rPr>
              <a:t>Where did you identify coaching opportunities?</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(Possible Responses)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Strengthen Ashley and Marcus’s ability to parent as a team, particularly when they disagree.</a:t>
            </a:r>
          </a:p>
          <a:p>
            <a:pPr marL="171425" lvl="1" indent="-171425" fontAlgn="base">
              <a:buFont typeface="Arial" panose="020B0604020202020204" pitchFamily="34" charset="0"/>
              <a:buChar char="•"/>
            </a:pPr>
            <a:r>
              <a:rPr lang="en-US" sz="1200" dirty="0">
                <a:latin typeface="Calibri" panose="020F0502020204030204" pitchFamily="34" charset="0"/>
              </a:rPr>
              <a:t>Encourage parents to support one another while respectfully sharing different approaches.</a:t>
            </a:r>
          </a:p>
          <a:p>
            <a:pPr marL="0" lvl="1" indent="0" fontAlgn="base">
              <a:buNone/>
            </a:pPr>
            <a:endParaRPr lang="en-US" sz="1200" dirty="0">
              <a:latin typeface="Calibri" panose="020F0502020204030204" pitchFamily="34" charset="0"/>
            </a:endParaRPr>
          </a:p>
          <a:p>
            <a:pPr marL="0" lvl="1" indent="0" fontAlgn="base">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could you say to each other in that moment that supports your partner while still sharing another idea?”</a:t>
            </a:r>
          </a:p>
          <a:p>
            <a:pPr marL="0" lvl="1" indent="0" fontAlgn="base">
              <a:buNone/>
            </a:pPr>
            <a:endParaRPr lang="en-US" sz="1200" dirty="0">
              <a:latin typeface="Calibri" panose="020F0502020204030204" pitchFamily="34" charset="0"/>
            </a:endParaRPr>
          </a:p>
          <a:p>
            <a:pPr marL="0" lvl="1" indent="0" fontAlgn="base">
              <a:buNone/>
            </a:pPr>
            <a:r>
              <a:rPr lang="en-US" sz="1200" b="1" dirty="0">
                <a:latin typeface="Calibri" panose="020F0502020204030204" pitchFamily="34" charset="0"/>
              </a:rPr>
              <a:t>Facilitator Answer: </a:t>
            </a:r>
            <a:r>
              <a:rPr lang="en-US" sz="1200" i="1" dirty="0">
                <a:latin typeface="Calibri" panose="020F0502020204030204" pitchFamily="34" charset="0"/>
              </a:rPr>
              <a:t>(Possible Responses)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Recognize the developmental differences between a six-year-old and a two-year-old when responding to behavior.</a:t>
            </a:r>
          </a:p>
          <a:p>
            <a:pPr marL="171425" lvl="1" indent="-171425" fontAlgn="base">
              <a:buFont typeface="Arial" panose="020B0604020202020204" pitchFamily="34" charset="0"/>
              <a:buChar char="•"/>
            </a:pPr>
            <a:r>
              <a:rPr lang="en-US" sz="1200" dirty="0">
                <a:latin typeface="Calibri" panose="020F0502020204030204" pitchFamily="34" charset="0"/>
              </a:rPr>
              <a:t>Use teaching and redirection rather than focusing only on stopping unwanted behavior.</a:t>
            </a:r>
          </a:p>
          <a:p>
            <a:pPr marL="171425" lvl="1" indent="-171425" fontAlgn="base">
              <a:buFont typeface="Arial" panose="020B0604020202020204" pitchFamily="34" charset="0"/>
              <a:buChar char="•"/>
            </a:pPr>
            <a:r>
              <a:rPr lang="en-US" sz="1200" dirty="0">
                <a:latin typeface="Calibri" panose="020F0502020204030204" pitchFamily="34" charset="0"/>
              </a:rPr>
              <a:t>Acknowledge the child’s emotions before attempting to redirect or change the behavior.</a:t>
            </a:r>
          </a:p>
          <a:p>
            <a:pPr marL="171425" lvl="1" indent="-171425" fontAlgn="base">
              <a:buFont typeface="Arial" panose="020B0604020202020204" pitchFamily="34" charset="0"/>
              <a:buChar char="•"/>
            </a:pPr>
            <a:r>
              <a:rPr lang="en-US" sz="1200" dirty="0">
                <a:latin typeface="Calibri" panose="020F0502020204030204" pitchFamily="34" charset="0"/>
              </a:rPr>
              <a:t>Avoid correcting or contradicting one another in front of the children.</a:t>
            </a:r>
          </a:p>
          <a:p>
            <a:pPr marL="171425" lvl="1" indent="-171425" fontAlgn="base">
              <a:buFont typeface="Arial" panose="020B0604020202020204" pitchFamily="34" charset="0"/>
              <a:buChar char="•"/>
            </a:pPr>
            <a:r>
              <a:rPr lang="en-US" sz="1200" dirty="0">
                <a:latin typeface="Calibri" panose="020F0502020204030204" pitchFamily="34" charset="0"/>
              </a:rPr>
              <a:t>Help parents keep the focus on the children’s needs when disagreements occur.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171425" indent="-171425">
              <a:buFont typeface="Arial" panose="020B0604020202020204" pitchFamily="34" charset="0"/>
              <a:buChar char="•"/>
            </a:pPr>
            <a:r>
              <a:rPr lang="en-US" sz="1200" dirty="0">
                <a:latin typeface="Calibri" panose="020F0502020204030204" pitchFamily="34" charset="0"/>
              </a:rPr>
              <a:t>What strengths-based coaching statement could you use?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i="1" dirty="0">
                <a:latin typeface="Calibri" panose="020F0502020204030204" pitchFamily="34" charset="0"/>
              </a:rPr>
              <a:t> (Possible Responses)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i="1" dirty="0">
                <a:latin typeface="Calibri" panose="020F0502020204030204" pitchFamily="34" charset="0"/>
              </a:rPr>
              <a:t>“I noticed you gave Maya time to come to you instead of rushing her. That allowed her to reconnect with you at her own pace.”</a:t>
            </a:r>
          </a:p>
          <a:p>
            <a:pPr marL="171425" lvl="1" indent="-171425" fontAlgn="base">
              <a:buFont typeface="Arial" panose="020B0604020202020204" pitchFamily="34" charset="0"/>
              <a:buChar char="•"/>
            </a:pPr>
            <a:r>
              <a:rPr lang="en-US" sz="1200" i="1" dirty="0">
                <a:latin typeface="Calibri" panose="020F0502020204030204" pitchFamily="34" charset="0"/>
              </a:rPr>
              <a:t>“Ashley, when you told Marcus he did a good job giving Maya time, you reinforced something positive he was doing as her father.”</a:t>
            </a:r>
          </a:p>
          <a:p>
            <a:pPr marL="171425" lvl="1" indent="-171425" fontAlgn="base">
              <a:buFont typeface="Arial" panose="020B0604020202020204" pitchFamily="34" charset="0"/>
              <a:buChar char="•"/>
            </a:pPr>
            <a:r>
              <a:rPr lang="en-US" sz="1200" i="1" dirty="0">
                <a:latin typeface="Calibri" panose="020F0502020204030204" pitchFamily="34" charset="0"/>
              </a:rPr>
              <a:t>“You had different ideas about how to respond to Liam, but both of you were able to refocus on him and help him communicate what he needed.”</a:t>
            </a:r>
          </a:p>
          <a:p>
            <a:pPr marL="171425" lvl="1" indent="-171425" fontAlgn="base">
              <a:buFont typeface="Arial" panose="020B0604020202020204" pitchFamily="34" charset="0"/>
              <a:buChar char="•"/>
            </a:pPr>
            <a:r>
              <a:rPr lang="en-US" sz="1200" i="1" dirty="0">
                <a:latin typeface="Calibri" panose="020F0502020204030204" pitchFamily="34" charset="0"/>
              </a:rPr>
              <a:t>“Marcus, you supported Ashley's expectation with Maya while helping her think about another way to teach the behavior.”</a:t>
            </a:r>
          </a:p>
          <a:p>
            <a:pPr marL="171425" lvl="1" indent="-171425" fontAlgn="base">
              <a:buFont typeface="Arial" panose="020B0604020202020204" pitchFamily="34" charset="0"/>
              <a:buChar char="•"/>
            </a:pPr>
            <a:r>
              <a:rPr lang="en-US" sz="1200" i="1" dirty="0">
                <a:latin typeface="Calibri" panose="020F0502020204030204" pitchFamily="34" charset="0"/>
              </a:rPr>
              <a:t>“Both of you helped the children prepare for the end of the visit instead of waiting until the last moment to tell them it was time to leave.”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 </a:t>
            </a:r>
            <a:endParaRPr lang="en-US" sz="1200" dirty="0">
              <a:latin typeface="Calibri" panose="020F0502020204030204" pitchFamily="34" charset="0"/>
            </a:endParaRPr>
          </a:p>
          <a:p>
            <a:pPr marL="171425" indent="-171425">
              <a:buFont typeface="Arial" panose="020B0604020202020204" pitchFamily="34" charset="0"/>
              <a:buChar char="•"/>
            </a:pPr>
            <a:r>
              <a:rPr lang="en-US" sz="1200" dirty="0">
                <a:latin typeface="Calibri" panose="020F0502020204030204" pitchFamily="34" charset="0"/>
              </a:rPr>
              <a:t>What information would you document?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(Possible responses)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Observable parent-child interactions</a:t>
            </a:r>
          </a:p>
          <a:p>
            <a:pPr marL="171425" lvl="1" indent="-171425" fontAlgn="base">
              <a:buFont typeface="Arial" panose="020B0604020202020204" pitchFamily="34" charset="0"/>
              <a:buChar char="•"/>
            </a:pPr>
            <a:r>
              <a:rPr lang="en-US" sz="1200" dirty="0">
                <a:latin typeface="Calibri" panose="020F0502020204030204" pitchFamily="34" charset="0"/>
              </a:rPr>
              <a:t>Specific parental responses and behaviors</a:t>
            </a:r>
          </a:p>
          <a:p>
            <a:pPr marL="171425" lvl="1" indent="-171425" fontAlgn="base">
              <a:buFont typeface="Arial" panose="020B0604020202020204" pitchFamily="34" charset="0"/>
              <a:buChar char="•"/>
            </a:pPr>
            <a:r>
              <a:rPr lang="en-US" sz="1200" dirty="0">
                <a:latin typeface="Calibri" panose="020F0502020204030204" pitchFamily="34" charset="0"/>
              </a:rPr>
              <a:t>Children’s responses to each parent</a:t>
            </a:r>
          </a:p>
          <a:p>
            <a:pPr marL="171425" lvl="1" indent="-171425" fontAlgn="base">
              <a:buFont typeface="Arial" panose="020B0604020202020204" pitchFamily="34" charset="0"/>
              <a:buChar char="•"/>
            </a:pPr>
            <a:r>
              <a:rPr lang="en-US" sz="1200" dirty="0">
                <a:latin typeface="Calibri" panose="020F0502020204030204" pitchFamily="34" charset="0"/>
              </a:rPr>
              <a:t>Examples of parents supporting one another</a:t>
            </a:r>
          </a:p>
          <a:p>
            <a:pPr marL="171425" lvl="1" indent="-171425" fontAlgn="base">
              <a:buFont typeface="Arial" panose="020B0604020202020204" pitchFamily="34" charset="0"/>
              <a:buChar char="•"/>
            </a:pPr>
            <a:r>
              <a:rPr lang="en-US" sz="1200" dirty="0">
                <a:latin typeface="Calibri" panose="020F0502020204030204" pitchFamily="34" charset="0"/>
              </a:rPr>
              <a:t>Examples of parental disagreement and how it was addressed</a:t>
            </a:r>
          </a:p>
          <a:p>
            <a:pPr marL="171425" lvl="1" indent="-171425" fontAlgn="base">
              <a:buFont typeface="Arial" panose="020B0604020202020204" pitchFamily="34" charset="0"/>
              <a:buChar char="•"/>
            </a:pPr>
            <a:r>
              <a:rPr lang="en-US" sz="1200" dirty="0">
                <a:latin typeface="Calibri" panose="020F0502020204030204" pitchFamily="34" charset="0"/>
              </a:rPr>
              <a:t>Coaching provided by the worker</a:t>
            </a:r>
          </a:p>
          <a:p>
            <a:pPr marL="171425" lvl="1" indent="-171425" fontAlgn="base">
              <a:buFont typeface="Arial" panose="020B0604020202020204" pitchFamily="34" charset="0"/>
              <a:buChar char="•"/>
            </a:pPr>
            <a:r>
              <a:rPr lang="en-US" sz="1200" dirty="0">
                <a:latin typeface="Calibri" panose="020F0502020204030204" pitchFamily="34" charset="0"/>
              </a:rPr>
              <a:t>Parents’ responses to coaching</a:t>
            </a:r>
          </a:p>
          <a:p>
            <a:pPr marL="171425" lvl="1" indent="-171425" fontAlgn="base">
              <a:buFont typeface="Arial" panose="020B0604020202020204" pitchFamily="34" charset="0"/>
              <a:buChar char="•"/>
            </a:pPr>
            <a:r>
              <a:rPr lang="en-US" sz="1200" dirty="0">
                <a:latin typeface="Calibri" panose="020F0502020204030204" pitchFamily="34" charset="0"/>
              </a:rPr>
              <a:t>Family and parenting strengths demonstrated during the visit</a:t>
            </a:r>
          </a:p>
          <a:p>
            <a:pPr marL="171425" lvl="1" indent="-171425" fontAlgn="base">
              <a:buFont typeface="Arial" panose="020B0604020202020204" pitchFamily="34" charset="0"/>
              <a:buChar char="•"/>
            </a:pPr>
            <a:r>
              <a:rPr lang="en-US" sz="1200" dirty="0">
                <a:latin typeface="Calibri" panose="020F0502020204030204" pitchFamily="34" charset="0"/>
              </a:rPr>
              <a:t>Safety concerns, if present</a:t>
            </a:r>
          </a:p>
          <a:p>
            <a:pPr marL="171425" lvl="1" indent="-171425" fontAlgn="base">
              <a:buFont typeface="Arial" panose="020B0604020202020204" pitchFamily="34" charset="0"/>
              <a:buChar char="•"/>
            </a:pPr>
            <a:r>
              <a:rPr lang="en-US" sz="1200" dirty="0">
                <a:latin typeface="Calibri" panose="020F0502020204030204" pitchFamily="34" charset="0"/>
              </a:rPr>
              <a:t>How the family managed transitions and separation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did Kelli do well?</a:t>
            </a:r>
          </a:p>
          <a:p>
            <a:pPr marL="171425" lvl="1" indent="-171425" fontAlgn="base">
              <a:buFont typeface="Arial" panose="020B0604020202020204" pitchFamily="34" charset="0"/>
              <a:buChar char="•"/>
            </a:pPr>
            <a:r>
              <a:rPr lang="en-US" sz="1200" dirty="0">
                <a:latin typeface="Calibri" panose="020F0502020204030204" pitchFamily="34" charset="0"/>
              </a:rPr>
              <a:t>What coaching opportunity would have the greatest impact if addressed?</a:t>
            </a:r>
          </a:p>
          <a:p>
            <a:pPr marL="171425" lvl="1" indent="-171425" fontAlgn="base">
              <a:buFont typeface="Arial" panose="020B0604020202020204" pitchFamily="34" charset="0"/>
              <a:buChar char="•"/>
            </a:pPr>
            <a:r>
              <a:rPr lang="en-US" sz="1200" dirty="0">
                <a:latin typeface="Calibri" panose="020F0502020204030204" pitchFamily="34" charset="0"/>
              </a:rPr>
              <a:t>Did Ashley have to be a perfect parent to have a successful visit? Why or why not?</a:t>
            </a:r>
          </a:p>
          <a:p>
            <a:pPr marL="171425" lvl="1" indent="-171425" fontAlgn="base">
              <a:buFont typeface="Arial" panose="020B0604020202020204" pitchFamily="34" charset="0"/>
              <a:buChar char="•"/>
            </a:pPr>
            <a:r>
              <a:rPr lang="en-US" sz="1200" dirty="0">
                <a:latin typeface="Calibri" panose="020F0502020204030204" pitchFamily="34" charset="0"/>
              </a:rPr>
              <a:t>How did focusing on strengths change your perception of the visit?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This scenario is much like what you’ll see in the field. Most family time visits aren’t all good or all bad. You’ll observe strengths, challenges, and opportunities for growth all in a single interaction.</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Your role is not to score the parent or expect perfection. Your role is to recognize strengths, encourage progress, coach through everyday moments, and document what you observe objectively.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This afternoon, you’ll have the opportunity to put these ideas into practice. You’ll observe real family interactions, identify coaching opportunities, practice strengths-based communication, and document what you see. Don’t worry about being perfect. Focus on observing, encouraging, and helping families leave stronger than when they arrived.</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Every family interaction contains strengths and opportunities for growth.</a:t>
            </a:r>
          </a:p>
          <a:p>
            <a:pPr marL="0" lvl="1" indent="-342849" fontAlgn="base">
              <a:buFont typeface="Arial" panose="020B0604020202020204" pitchFamily="34" charset="0"/>
              <a:buChar char="•"/>
            </a:pPr>
            <a:r>
              <a:rPr lang="en-US" sz="1200" dirty="0">
                <a:latin typeface="Calibri" panose="020F0502020204030204" pitchFamily="34" charset="0"/>
              </a:rPr>
              <a:t>Coaching begins with observation.</a:t>
            </a:r>
          </a:p>
          <a:p>
            <a:pPr marL="0" lvl="1" indent="-342849" fontAlgn="base">
              <a:buFont typeface="Arial" panose="020B0604020202020204" pitchFamily="34" charset="0"/>
              <a:buChar char="•"/>
            </a:pPr>
            <a:r>
              <a:rPr lang="en-US" sz="1200" dirty="0">
                <a:latin typeface="Calibri" panose="020F0502020204030204" pitchFamily="34" charset="0"/>
              </a:rPr>
              <a:t>Encouragement builds confidence.</a:t>
            </a:r>
          </a:p>
          <a:p>
            <a:pPr marL="0" lvl="1" indent="-342849" fontAlgn="base">
              <a:buFont typeface="Arial" panose="020B0604020202020204" pitchFamily="34" charset="0"/>
              <a:buChar char="•"/>
            </a:pPr>
            <a:r>
              <a:rPr lang="en-US" sz="1200" dirty="0">
                <a:latin typeface="Calibri" panose="020F0502020204030204" pitchFamily="34" charset="0"/>
              </a:rPr>
              <a:t>Small moments often have the greatest impact.</a:t>
            </a:r>
          </a:p>
          <a:p>
            <a:pPr marL="0" lvl="1" indent="-342849" fontAlgn="base">
              <a:buFont typeface="Arial" panose="020B0604020202020204" pitchFamily="34" charset="0"/>
              <a:buChar char="•"/>
            </a:pPr>
            <a:r>
              <a:rPr lang="en-US" sz="1200" dirty="0">
                <a:latin typeface="Calibri" panose="020F0502020204030204" pitchFamily="34" charset="0"/>
              </a:rPr>
              <a:t>Family time is an opportunity to strengthen relationships—not simply observe them.</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6:notes"/>
          <p:cNvSpPr>
            <a:spLocks noGrp="1" noRot="1" noChangeAspect="1"/>
          </p:cNvSpPr>
          <p:nvPr>
            <p:ph type="sldImg" idx="2"/>
          </p:nvPr>
        </p:nvSpPr>
        <p:spPr>
          <a:xfrm>
            <a:off x="717550" y="1162050"/>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8" name="Google Shape;378;p6:notes"/>
          <p:cNvSpPr txBox="1">
            <a:spLocks noGrp="1"/>
          </p:cNvSpPr>
          <p:nvPr>
            <p:ph type="body" idx="1"/>
          </p:nvPr>
        </p:nvSpPr>
        <p:spPr>
          <a:xfrm>
            <a:off x="701041" y="4473893"/>
            <a:ext cx="5608320" cy="3660458"/>
          </a:xfrm>
          <a:prstGeom prst="rect">
            <a:avLst/>
          </a:prstGeom>
          <a:noFill/>
          <a:ln>
            <a:noFill/>
          </a:ln>
        </p:spPr>
        <p:txBody>
          <a:bodyPr spcFirstLastPara="1" wrap="square" lIns="93136" tIns="46569" rIns="93136" bIns="46569" anchor="t" anchorCtr="0">
            <a:noAutofit/>
          </a:bodyPr>
          <a:lstStyle/>
          <a:p>
            <a:pPr marL="0" indent="0">
              <a:buNone/>
            </a:pPr>
            <a:endParaRPr lang="en-US" sz="1200" b="1" dirty="0">
              <a:latin typeface="Calibri" panose="020F0502020204030204" pitchFamily="34" charset="0"/>
              <a:ea typeface="Calibri"/>
              <a:cs typeface="Calibri"/>
              <a:sym typeface="Calibri"/>
            </a:endParaRPr>
          </a:p>
          <a:p>
            <a:pPr marL="0" indent="0">
              <a:buNone/>
            </a:pPr>
            <a:r>
              <a:rPr lang="en-US" sz="1200" b="1" dirty="0">
                <a:latin typeface="Calibri" panose="020F0502020204030204" pitchFamily="34" charset="0"/>
                <a:ea typeface="Calibri"/>
                <a:cs typeface="Calibri"/>
                <a:sym typeface="Calibri"/>
              </a:rPr>
              <a:t>SOCIAL SERVICES ASSISTANT CLASSROOM SIMULATION </a:t>
            </a:r>
            <a:endParaRPr sz="1200" b="1" dirty="0">
              <a:latin typeface="Calibri" panose="020F0502020204030204" pitchFamily="34" charset="0"/>
              <a:ea typeface="Calibri"/>
              <a:cs typeface="Calibri"/>
              <a:sym typeface="Calibri"/>
            </a:endParaRPr>
          </a:p>
          <a:p>
            <a:pPr marL="0" indent="0">
              <a:buNone/>
            </a:pPr>
            <a:endParaRPr sz="1200" dirty="0">
              <a:latin typeface="Calibri" panose="020F0502020204030204"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3f2e519f281_0_2476:notes"/>
          <p:cNvSpPr txBox="1">
            <a:spLocks noGrp="1"/>
          </p:cNvSpPr>
          <p:nvPr>
            <p:ph type="body" idx="1"/>
          </p:nvPr>
        </p:nvSpPr>
        <p:spPr>
          <a:xfrm>
            <a:off x="522536" y="3903663"/>
            <a:ext cx="6182101" cy="4797717"/>
          </a:xfrm>
          <a:prstGeom prst="rect">
            <a:avLst/>
          </a:prstGeom>
          <a:noFill/>
          <a:ln>
            <a:noFill/>
          </a:ln>
        </p:spPr>
        <p:txBody>
          <a:bodyPr spcFirstLastPara="1" wrap="square" lIns="94911" tIns="47443" rIns="94911" bIns="47443" anchor="t" anchorCtr="0">
            <a:noAutofit/>
          </a:bodyPr>
          <a:lstStyle/>
          <a:p>
            <a:pPr marL="0" indent="0">
              <a:buClr>
                <a:schemeClr val="dk1"/>
              </a:buClr>
              <a:buNone/>
            </a:pPr>
            <a:endParaRPr lang="en-US" sz="1200" b="1" cap="small" dirty="0">
              <a:latin typeface="Calibri" panose="020F0502020204030204" pitchFamily="34" charset="0"/>
              <a:ea typeface="Calibri"/>
              <a:cs typeface="Calibri"/>
              <a:sym typeface="Calibri"/>
            </a:endParaRPr>
          </a:p>
          <a:p>
            <a:pPr marL="0" indent="0">
              <a:buClr>
                <a:schemeClr val="dk1"/>
              </a:buClr>
              <a:buNone/>
            </a:pPr>
            <a:r>
              <a:rPr lang="en-US" sz="1200" b="1" cap="small" dirty="0">
                <a:latin typeface="Calibri" panose="020F0502020204030204" pitchFamily="34" charset="0"/>
                <a:ea typeface="Calibri"/>
                <a:cs typeface="Calibri"/>
                <a:sym typeface="Calibri"/>
              </a:rPr>
              <a:t>YOUR</a:t>
            </a:r>
            <a:r>
              <a:rPr lang="en-US" sz="1200" b="1" cap="small" dirty="0">
                <a:solidFill>
                  <a:schemeClr val="dk1"/>
                </a:solidFill>
                <a:latin typeface="Calibri" panose="020F0502020204030204" pitchFamily="34" charset="0"/>
                <a:ea typeface="Calibri"/>
                <a:cs typeface="Calibri"/>
                <a:sym typeface="Calibri"/>
              </a:rPr>
              <a:t> ROLE IN TODAY'S SIMULATION</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Time: </a:t>
            </a:r>
            <a:r>
              <a:rPr lang="en-US" sz="1200" dirty="0">
                <a:latin typeface="Calibri" panose="020F0502020204030204" pitchFamily="34" charset="0"/>
                <a:ea typeface="Calibri"/>
                <a:cs typeface="Calibri"/>
                <a:sym typeface="Calibri"/>
              </a:rPr>
              <a:t>10</a:t>
            </a:r>
            <a:r>
              <a:rPr lang="en-US" sz="1200" dirty="0">
                <a:solidFill>
                  <a:schemeClr val="dk1"/>
                </a:solidFill>
                <a:latin typeface="Calibri" panose="020F0502020204030204" pitchFamily="34" charset="0"/>
                <a:ea typeface="Calibri"/>
                <a:cs typeface="Calibri"/>
                <a:sym typeface="Calibri"/>
              </a:rPr>
              <a:t> minutes</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Purpose: </a:t>
            </a:r>
            <a:r>
              <a:rPr lang="en-US" sz="1200" dirty="0">
                <a:solidFill>
                  <a:schemeClr val="dk1"/>
                </a:solidFill>
                <a:latin typeface="Calibri" panose="020F0502020204030204" pitchFamily="34" charset="0"/>
                <a:ea typeface="Calibri"/>
                <a:cs typeface="Calibri"/>
                <a:sym typeface="Calibri"/>
              </a:rPr>
              <a:t>To explain the four scenes</a:t>
            </a:r>
            <a:r>
              <a:rPr lang="en-US" sz="1200" dirty="0">
                <a:latin typeface="Calibri" panose="020F0502020204030204" pitchFamily="34" charset="0"/>
              </a:rPr>
              <a:t> of the simulation that will provide participants with the opportunity to actively apply their knowledge and skills as they progress through each stage of a realistic family time.</a:t>
            </a:r>
            <a:endParaRPr lang="en-US" sz="1200" b="1" dirty="0">
              <a:solidFill>
                <a:schemeClr val="dk1"/>
              </a:solidFill>
              <a:latin typeface="Calibri" panose="020F0502020204030204" pitchFamily="34" charset="0"/>
              <a:ea typeface="Calibri"/>
              <a:cs typeface="Calibri"/>
              <a:sym typeface="Calibri"/>
            </a:endParaRPr>
          </a:p>
          <a:p>
            <a:pPr marL="0" indent="0">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Say:</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i="1" dirty="0">
                <a:solidFill>
                  <a:schemeClr val="dk1"/>
                </a:solidFill>
                <a:latin typeface="Calibri" panose="020F0502020204030204" pitchFamily="34" charset="0"/>
                <a:ea typeface="Calibri"/>
                <a:cs typeface="Calibri"/>
                <a:sym typeface="Calibri"/>
              </a:rPr>
              <a:t>Today, you will meet Ashley Jones and her daughter, Leslie. You will practice building rapport, recognizing Ashley’s strengths, identifying coaching opportunities, and practicing strength-based communication.</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Paraphrase:</a:t>
            </a:r>
            <a:endParaRPr sz="1200" dirty="0">
              <a:solidFill>
                <a:schemeClr val="dk1"/>
              </a:solidFill>
              <a:latin typeface="Calibri" panose="020F0502020204030204" pitchFamily="34" charset="0"/>
              <a:ea typeface="Calibri"/>
              <a:cs typeface="Calibri"/>
              <a:sym typeface="Calibri"/>
            </a:endParaRPr>
          </a:p>
          <a:p>
            <a:pPr marL="171425" indent="-171425">
              <a:buClr>
                <a:schemeClr val="dk1"/>
              </a:buClr>
              <a:buSzPts val="1200"/>
              <a:buFont typeface="Arial" panose="020B0604020202020204" pitchFamily="34" charset="0"/>
              <a:buChar char="•"/>
            </a:pPr>
            <a:r>
              <a:rPr lang="en-US" sz="1200" b="1" dirty="0">
                <a:solidFill>
                  <a:schemeClr val="dk1"/>
                </a:solidFill>
                <a:latin typeface="Calibri" panose="020F0502020204030204" pitchFamily="34" charset="0"/>
                <a:ea typeface="Calibri"/>
                <a:cs typeface="Calibri"/>
                <a:sym typeface="Calibri"/>
              </a:rPr>
              <a:t>SCENE 1: ARRIVAL &amp; RECONNECTION: </a:t>
            </a:r>
            <a:r>
              <a:rPr lang="en-US" sz="1200" dirty="0">
                <a:solidFill>
                  <a:schemeClr val="dk1"/>
                </a:solidFill>
                <a:latin typeface="Calibri" panose="020F0502020204030204" pitchFamily="34" charset="0"/>
                <a:ea typeface="Calibri"/>
                <a:cs typeface="Calibri"/>
                <a:sym typeface="Calibri"/>
              </a:rPr>
              <a:t>In Scene One, the mother (Ashley) </a:t>
            </a:r>
            <a:r>
              <a:rPr lang="en-US" sz="1200" dirty="0">
                <a:latin typeface="Calibri" panose="020F0502020204030204" pitchFamily="34" charset="0"/>
              </a:rPr>
              <a:t>arrives for her family time with her daughter (Leslie). During this scene, the assistant observes the greeting, attachment, initial parent-child engagement, and the mother's confidence as the family time begins.</a:t>
            </a:r>
            <a:endParaRPr sz="1200" dirty="0">
              <a:solidFill>
                <a:schemeClr val="dk1"/>
              </a:solidFill>
              <a:latin typeface="Calibri" panose="020F0502020204030204" pitchFamily="34" charset="0"/>
              <a:ea typeface="Calibri"/>
              <a:cs typeface="Calibri"/>
              <a:sym typeface="Calibri"/>
            </a:endParaRPr>
          </a:p>
          <a:p>
            <a:pPr marL="171425" indent="-171425">
              <a:buClr>
                <a:schemeClr val="dk1"/>
              </a:buClr>
              <a:buSzPts val="1200"/>
              <a:buFont typeface="Arial" panose="020B0604020202020204" pitchFamily="34" charset="0"/>
              <a:buChar char="•"/>
            </a:pPr>
            <a:r>
              <a:rPr lang="en-US" sz="1200" b="1" dirty="0">
                <a:solidFill>
                  <a:schemeClr val="dk1"/>
                </a:solidFill>
                <a:latin typeface="Calibri" panose="020F0502020204030204" pitchFamily="34" charset="0"/>
                <a:ea typeface="Calibri"/>
                <a:cs typeface="Calibri"/>
                <a:sym typeface="Calibri"/>
              </a:rPr>
              <a:t>SCENE 2: FAMILY INTERACTION:</a:t>
            </a:r>
            <a:r>
              <a:rPr lang="en-US" sz="1200" dirty="0">
                <a:solidFill>
                  <a:schemeClr val="dk1"/>
                </a:solidFill>
                <a:latin typeface="Calibri" panose="020F0502020204030204" pitchFamily="34" charset="0"/>
                <a:ea typeface="Calibri"/>
                <a:cs typeface="Calibri"/>
                <a:sym typeface="Calibri"/>
              </a:rPr>
              <a:t> </a:t>
            </a:r>
            <a:r>
              <a:rPr lang="en-US" sz="1200" dirty="0">
                <a:latin typeface="Calibri" panose="020F0502020204030204" pitchFamily="34" charset="0"/>
              </a:rPr>
              <a:t>In Scene Two, the mother and daughter build a tower with blocks until it unexpectedly falls. The mother reacts, and the assistant observes the interaction, determining whether the moment presents a coaching opportunity and, if so, identifies the most appropriate time to provide strengths-based coaching without interrupting the parent-child interaction</a:t>
            </a:r>
            <a:r>
              <a:rPr lang="en-US" sz="1200" dirty="0">
                <a:solidFill>
                  <a:schemeClr val="dk1"/>
                </a:solidFill>
                <a:latin typeface="Calibri" panose="020F0502020204030204" pitchFamily="34" charset="0"/>
                <a:ea typeface="Calibri"/>
                <a:cs typeface="Calibri"/>
                <a:sym typeface="Calibri"/>
              </a:rPr>
              <a:t>.</a:t>
            </a:r>
          </a:p>
          <a:p>
            <a:pPr marL="171425" indent="-171425">
              <a:buClr>
                <a:schemeClr val="dk1"/>
              </a:buClr>
              <a:buSzPts val="1200"/>
              <a:buFont typeface="Arial" panose="020B0604020202020204" pitchFamily="34" charset="0"/>
              <a:buChar char="•"/>
            </a:pPr>
            <a:r>
              <a:rPr lang="en-US" sz="1200" b="1" dirty="0">
                <a:solidFill>
                  <a:schemeClr val="dk1"/>
                </a:solidFill>
                <a:latin typeface="Calibri" panose="020F0502020204030204" pitchFamily="34" charset="0"/>
                <a:ea typeface="Calibri"/>
                <a:cs typeface="Calibri"/>
                <a:sym typeface="Calibri"/>
              </a:rPr>
              <a:t>SCENE 3: TRANSITION:</a:t>
            </a:r>
            <a:r>
              <a:rPr lang="en-US" sz="1200" dirty="0">
                <a:solidFill>
                  <a:schemeClr val="dk1"/>
                </a:solidFill>
                <a:latin typeface="Calibri" panose="020F0502020204030204" pitchFamily="34" charset="0"/>
                <a:ea typeface="Calibri"/>
                <a:cs typeface="Calibri"/>
                <a:sym typeface="Calibri"/>
              </a:rPr>
              <a:t> I</a:t>
            </a:r>
            <a:r>
              <a:rPr lang="en-US" sz="1200" dirty="0">
                <a:latin typeface="Calibri" panose="020F0502020204030204" pitchFamily="34" charset="0"/>
              </a:rPr>
              <a:t>n Scene Three, the assistant provides the mother with a five-minute warning that the family time is ending. The mother becomes engaged in the activity and forgets to prepare her daughter for the transition. When she suddenly announces it is time to leave, the daughter becomes upset and begins to cry, causing the mother to grow frustrated. The assistant must determine whether to proactively coach the mother before the situation escalates or to wait until afterward to provide strengths-based feedback and support.</a:t>
            </a:r>
            <a:endParaRPr lang="en-US" sz="1200" dirty="0">
              <a:solidFill>
                <a:schemeClr val="dk1"/>
              </a:solidFill>
              <a:latin typeface="Calibri" panose="020F0502020204030204" pitchFamily="34" charset="0"/>
              <a:ea typeface="Calibri"/>
              <a:cs typeface="Calibri"/>
              <a:sym typeface="Calibri"/>
            </a:endParaRPr>
          </a:p>
          <a:p>
            <a:pPr marL="171425" indent="-171425">
              <a:buClr>
                <a:schemeClr val="dk1"/>
              </a:buClr>
              <a:buSzPts val="1200"/>
              <a:buFont typeface="Arial" panose="020B0604020202020204" pitchFamily="34" charset="0"/>
              <a:buChar char="•"/>
            </a:pPr>
            <a:r>
              <a:rPr lang="en-US" sz="1200" b="1" dirty="0">
                <a:solidFill>
                  <a:schemeClr val="dk1"/>
                </a:solidFill>
                <a:latin typeface="Calibri" panose="020F0502020204030204" pitchFamily="34" charset="0"/>
                <a:ea typeface="Calibri"/>
                <a:cs typeface="Calibri"/>
                <a:sym typeface="Calibri"/>
              </a:rPr>
              <a:t>SCENE 4: GOODBYE &amp; DEBRIEF:</a:t>
            </a:r>
            <a:r>
              <a:rPr lang="en-US" sz="1200" dirty="0">
                <a:solidFill>
                  <a:schemeClr val="dk1"/>
                </a:solidFill>
                <a:latin typeface="Calibri" panose="020F0502020204030204" pitchFamily="34" charset="0"/>
                <a:ea typeface="Calibri"/>
                <a:cs typeface="Calibri"/>
                <a:sym typeface="Calibri"/>
              </a:rPr>
              <a:t> </a:t>
            </a:r>
            <a:r>
              <a:rPr lang="en-US" sz="1200" dirty="0">
                <a:latin typeface="Calibri" panose="020F0502020204030204" pitchFamily="34" charset="0"/>
              </a:rPr>
              <a:t>In Scene Four, the family time comes to a close as the mother and daughter say goodbye. The assistant observes how the mother manages the separation while providing timely support and encouragement to help her navigate the transition. The focus is on reinforcing the mother's strengths and promoting a positive, supportive ending to the family time.</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endParaRPr sz="1200" dirty="0">
              <a:solidFill>
                <a:schemeClr val="dk1"/>
              </a:solidFill>
              <a:latin typeface="Calibri" panose="020F0502020204030204" pitchFamily="34" charset="0"/>
              <a:ea typeface="Calibri"/>
              <a:cs typeface="Calibri"/>
              <a:sym typeface="Calibri"/>
            </a:endParaRPr>
          </a:p>
          <a:p>
            <a:pPr marL="0" indent="0">
              <a:buNone/>
            </a:pPr>
            <a:r>
              <a:rPr lang="en-US" sz="1200" b="1" dirty="0" err="1">
                <a:latin typeface="Calibri" panose="020F0502020204030204" pitchFamily="34" charset="0"/>
                <a:ea typeface="Calibri" panose="020F0502020204030204" pitchFamily="34" charset="0"/>
                <a:cs typeface="Calibri" panose="020F0502020204030204" pitchFamily="34" charset="0"/>
                <a:sym typeface="Calibri"/>
              </a:rPr>
              <a:t>FacilitatorNote</a:t>
            </a:r>
            <a:r>
              <a:rPr lang="en-US" sz="1200" b="1" dirty="0">
                <a:latin typeface="Calibri" panose="020F0502020204030204" pitchFamily="34" charset="0"/>
                <a:ea typeface="Calibri" panose="020F0502020204030204" pitchFamily="34" charset="0"/>
                <a:cs typeface="Calibri" panose="020F0502020204030204" pitchFamily="34" charset="0"/>
                <a:sym typeface="Calibri"/>
              </a:rPr>
              <a:t>: Reminders</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1200" b="1" dirty="0">
                <a:latin typeface="Calibri" panose="020F0502020204030204" pitchFamily="34" charset="0"/>
                <a:ea typeface="Calibri" panose="020F0502020204030204" pitchFamily="34" charset="0"/>
                <a:cs typeface="Calibri" panose="020F0502020204030204" pitchFamily="34" charset="0"/>
                <a:sym typeface="Calibri"/>
              </a:rPr>
              <a:t> </a:t>
            </a: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Remember, the experience is about them getting up there and accomplishing their goal that is identified with the coach and is stated before each scene; and practice the skills listed on the observation form.</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Time has been identified for each scene in the documents that follow. Try to stick to these. Remember that this experience is about them getting on stage and the audience identifying the skills they see.</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As a facilitator, you can move a scene forward during and after it has ended. If, after the scene, critical information is not obtained, you should move the scene forward, simply stating ‘I am going to set the scene’ or ‘To move the case forward, </a:t>
            </a:r>
            <a:r>
              <a:rPr lang="en-US" sz="1200" b="1" dirty="0">
                <a:latin typeface="Calibri" panose="020F0502020204030204" pitchFamily="34" charset="0"/>
                <a:ea typeface="Calibri" panose="020F0502020204030204" pitchFamily="34" charset="0"/>
                <a:cs typeface="Calibri" panose="020F0502020204030204" pitchFamily="34" charset="0"/>
                <a:sym typeface="Calibri"/>
              </a:rPr>
              <a:t>X</a:t>
            </a:r>
            <a:r>
              <a:rPr lang="en-US" sz="1200" dirty="0">
                <a:latin typeface="Calibri" panose="020F0502020204030204" pitchFamily="34" charset="0"/>
                <a:ea typeface="Calibri" panose="020F0502020204030204" pitchFamily="34" charset="0"/>
                <a:cs typeface="Calibri" panose="020F0502020204030204" pitchFamily="34" charset="0"/>
                <a:sym typeface="Calibri"/>
              </a:rPr>
              <a:t> has happened, or </a:t>
            </a:r>
            <a:r>
              <a:rPr lang="en-US" sz="1200" b="1" dirty="0">
                <a:latin typeface="Calibri" panose="020F0502020204030204" pitchFamily="34" charset="0"/>
                <a:ea typeface="Calibri" panose="020F0502020204030204" pitchFamily="34" charset="0"/>
                <a:cs typeface="Calibri" panose="020F0502020204030204" pitchFamily="34" charset="0"/>
                <a:sym typeface="Calibri"/>
              </a:rPr>
              <a:t>X</a:t>
            </a:r>
            <a:r>
              <a:rPr lang="en-US" sz="1200" dirty="0">
                <a:latin typeface="Calibri" panose="020F0502020204030204" pitchFamily="34" charset="0"/>
                <a:ea typeface="Calibri" panose="020F0502020204030204" pitchFamily="34" charset="0"/>
                <a:cs typeface="Calibri" panose="020F0502020204030204" pitchFamily="34" charset="0"/>
                <a:sym typeface="Calibri"/>
              </a:rPr>
              <a:t> information was obtained in this scene.</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Note that during a scene, we are guiding them towards their goals, not towards what is on the observation form.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You set the tone with positive energy and clarity.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If the audience is asking questions about “what if” scenarios, you must give them a clear answer. You may want to ask them to ‘Tell me more about what you are thinking,” to get the full story.</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When a participant asks a question from the audience, direct the question back to the team, if possible. This encourages team discussion and interaction and helps team members discover their own answers together.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Make sure to include the audience when engaging with those on stage.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Avoid closed-ended questions.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Try to use the SOP language and SDM® assessment skills we have learned in the practice model thus far to engage with participants in the audience and on stage. Solution-Focused Questions and Appreciative Inquiry Questions are provided in the participant manual as resources and examples for participants to draw on in their interviews.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Do not immediately provide answers when participants do not promptly respond to your questions. Instead, give space for participant reflection, then try rewording, rephrasing, or restating the questions. This will encourage space for critical thinking and processing.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Use active listening to indicate you hear what participants are saying and to encourage continued participation.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Tie all practice into the importance of quality documentation.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A good way to encourage change or offer suggestions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628558" lvl="2"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Let's think about a couple of things…</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628558" lvl="2"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I’m going to push back a little bit…</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628558" lvl="2"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I want to put a pin in a couple of things…</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628558" lvl="2"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I’d like to offer another perspective…</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buClr>
                <a:schemeClr val="dk1"/>
              </a:buClr>
              <a:buNone/>
            </a:pPr>
            <a:endParaRPr sz="1200" dirty="0">
              <a:solidFill>
                <a:schemeClr val="dk1"/>
              </a:solidFill>
              <a:latin typeface="Calibri" panose="020F0502020204030204" pitchFamily="34" charset="0"/>
              <a:ea typeface="Calibri"/>
              <a:cs typeface="Calibri"/>
              <a:sym typeface="Calibri"/>
            </a:endParaRPr>
          </a:p>
        </p:txBody>
      </p:sp>
      <p:sp>
        <p:nvSpPr>
          <p:cNvPr id="393" name="Google Shape;393;g3f2e519f281_0_2476:notes"/>
          <p:cNvSpPr>
            <a:spLocks noGrp="1" noRot="1" noChangeAspect="1"/>
          </p:cNvSpPr>
          <p:nvPr>
            <p:ph type="sldImg" idx="3"/>
          </p:nvPr>
        </p:nvSpPr>
        <p:spPr>
          <a:xfrm>
            <a:off x="823913" y="715963"/>
            <a:ext cx="5667375" cy="31877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4"/>
        <p:cNvGrpSpPr/>
        <p:nvPr/>
      </p:nvGrpSpPr>
      <p:grpSpPr>
        <a:xfrm>
          <a:off x="0" y="0"/>
          <a:ext cx="0" cy="0"/>
          <a:chOff x="0" y="0"/>
          <a:chExt cx="0" cy="0"/>
        </a:xfrm>
      </p:grpSpPr>
      <p:sp>
        <p:nvSpPr>
          <p:cNvPr id="1255" name="Google Shape;1255;g3e7c4376522_0_2338:notes"/>
          <p:cNvSpPr txBox="1">
            <a:spLocks noGrp="1"/>
          </p:cNvSpPr>
          <p:nvPr>
            <p:ph type="body" idx="1"/>
          </p:nvPr>
        </p:nvSpPr>
        <p:spPr>
          <a:xfrm>
            <a:off x="545256" y="4056185"/>
            <a:ext cx="6450880" cy="4930496"/>
          </a:xfrm>
          <a:prstGeom prst="rect">
            <a:avLst/>
          </a:prstGeom>
          <a:noFill/>
          <a:ln>
            <a:noFill/>
          </a:ln>
        </p:spPr>
        <p:txBody>
          <a:bodyPr spcFirstLastPara="1" wrap="square" lIns="98299" tIns="49137" rIns="98299" bIns="49137" anchor="t" anchorCtr="0">
            <a:noAutofit/>
          </a:bodyPr>
          <a:lstStyle/>
          <a:p>
            <a:pPr marL="0">
              <a:buNone/>
            </a:pPr>
            <a:r>
              <a:rPr lang="en-US" sz="1200" b="1" dirty="0">
                <a:latin typeface="Calibri" panose="020F0502020204030204" pitchFamily="34" charset="0"/>
                <a:ea typeface="Calibri" panose="020F0502020204030204" pitchFamily="34" charset="0"/>
                <a:cs typeface="Aptos" panose="020B0004020202020204" pitchFamily="34" charset="0"/>
              </a:rPr>
              <a:t>FAMILY TIME SIMULATION: MEET THE FAMILY</a:t>
            </a:r>
          </a:p>
          <a:p>
            <a:pPr marL="0">
              <a:buNone/>
            </a:pPr>
            <a:endParaRPr lang="en-US" sz="1200" b="1" dirty="0">
              <a:latin typeface="Calibri" panose="020F0502020204030204" pitchFamily="34" charset="0"/>
              <a:ea typeface="Calibri" panose="020F0502020204030204" pitchFamily="34" charset="0"/>
              <a:cs typeface="Aptos" panose="020B0004020202020204" pitchFamily="34" charset="0"/>
            </a:endParaRPr>
          </a:p>
          <a:p>
            <a:pPr marL="0">
              <a:buNone/>
            </a:pPr>
            <a:r>
              <a:rPr lang="en-US" sz="1200" b="1" dirty="0">
                <a:latin typeface="Calibri" panose="020F0502020204030204" pitchFamily="34" charset="0"/>
                <a:ea typeface="Calibri" panose="020F0502020204030204" pitchFamily="34" charset="0"/>
                <a:cs typeface="Aptos" panose="020B0004020202020204" pitchFamily="34" charset="0"/>
              </a:rPr>
              <a:t>Time:</a:t>
            </a:r>
            <a:r>
              <a:rPr lang="en-US" sz="1200" dirty="0">
                <a:latin typeface="Calibri" panose="020F0502020204030204" pitchFamily="34" charset="0"/>
                <a:ea typeface="Calibri" panose="020F0502020204030204" pitchFamily="34" charset="0"/>
                <a:cs typeface="Aptos" panose="020B0004020202020204" pitchFamily="34" charset="0"/>
              </a:rPr>
              <a:t> 5 Minutes</a:t>
            </a:r>
            <a:endParaRPr lang="en-US" sz="1200" dirty="0">
              <a:latin typeface="Calibri" panose="020F0502020204030204" pitchFamily="34" charset="0"/>
              <a:ea typeface="Aptos" panose="020B0004020202020204" pitchFamily="34" charset="0"/>
              <a:cs typeface="Aptos" panose="020B0004020202020204" pitchFamily="34" charset="0"/>
            </a:endParaRPr>
          </a:p>
          <a:p>
            <a:pPr marL="0">
              <a:buNone/>
            </a:pPr>
            <a:r>
              <a:rPr lang="en-US" sz="1200" b="1" dirty="0">
                <a:latin typeface="Calibri" panose="020F0502020204030204" pitchFamily="34" charset="0"/>
                <a:ea typeface="Calibri" panose="020F0502020204030204" pitchFamily="34" charset="0"/>
                <a:cs typeface="Aptos" panose="020B0004020202020204" pitchFamily="34" charset="0"/>
              </a:rPr>
              <a:t>Purpose</a:t>
            </a:r>
            <a:r>
              <a:rPr lang="en-US" sz="1200" dirty="0">
                <a:latin typeface="Calibri" panose="020F0502020204030204" pitchFamily="34" charset="0"/>
                <a:ea typeface="Calibri" panose="020F0502020204030204" pitchFamily="34" charset="0"/>
                <a:cs typeface="Aptos" panose="020B0004020202020204" pitchFamily="34" charset="0"/>
              </a:rPr>
              <a:t>: </a:t>
            </a:r>
            <a:r>
              <a:rPr lang="en-US" sz="1200" dirty="0">
                <a:latin typeface="Calibri" panose="020F0502020204030204" pitchFamily="34" charset="0"/>
              </a:rPr>
              <a:t>To introduce participants to the simulation family and provide the background needed to observe, assess, and coach throughout the simulation experience.</a:t>
            </a:r>
            <a:endParaRPr lang="en-US" sz="1200" dirty="0">
              <a:latin typeface="Calibri" panose="020F0502020204030204" pitchFamily="34" charset="0"/>
              <a:ea typeface="Aptos" panose="020B0004020202020204" pitchFamily="34" charset="0"/>
              <a:cs typeface="Aptos" panose="020B0004020202020204" pitchFamily="34" charset="0"/>
            </a:endParaRPr>
          </a:p>
          <a:p>
            <a:pPr marL="0">
              <a:buNone/>
            </a:pPr>
            <a:endParaRPr lang="en-US" sz="1200" b="1" dirty="0">
              <a:latin typeface="Calibri" panose="020F0502020204030204" pitchFamily="34" charset="0"/>
              <a:ea typeface="Calibri" panose="020F0502020204030204" pitchFamily="34" charset="0"/>
              <a:cs typeface="Aptos" panose="020B0004020202020204" pitchFamily="34" charset="0"/>
            </a:endParaRPr>
          </a:p>
          <a:p>
            <a:pPr marL="0">
              <a:buNone/>
            </a:pPr>
            <a:r>
              <a:rPr lang="en-US" sz="1200" b="1" dirty="0">
                <a:latin typeface="Calibri" panose="020F0502020204030204" pitchFamily="34" charset="0"/>
                <a:ea typeface="Calibri" panose="020F0502020204030204" pitchFamily="34" charset="0"/>
                <a:cs typeface="Aptos" panose="020B0004020202020204" pitchFamily="34" charset="0"/>
              </a:rPr>
              <a:t>Paraphrase:</a:t>
            </a:r>
            <a:endParaRPr lang="en-US" sz="1200" dirty="0">
              <a:latin typeface="Calibri" panose="020F0502020204030204" pitchFamily="34" charset="0"/>
              <a:ea typeface="Aptos" panose="020B0004020202020204" pitchFamily="34" charset="0"/>
              <a:cs typeface="Aptos" panose="020B0004020202020204" pitchFamily="34" charset="0"/>
            </a:endParaRPr>
          </a:p>
          <a:p>
            <a:pPr marL="0">
              <a:buNone/>
            </a:pPr>
            <a:r>
              <a:rPr lang="en-US" sz="1200" dirty="0">
                <a:latin typeface="Calibri" panose="020F0502020204030204" pitchFamily="34" charset="0"/>
                <a:ea typeface="Calibri" panose="020F0502020204030204" pitchFamily="34" charset="0"/>
                <a:cs typeface="Aptos" panose="020B0004020202020204" pitchFamily="34" charset="0"/>
              </a:rPr>
              <a:t>Here is some background information on the family:</a:t>
            </a:r>
            <a:endParaRPr lang="en-US" sz="1200" dirty="0">
              <a:latin typeface="Calibri" panose="020F0502020204030204" pitchFamily="34" charset="0"/>
              <a:ea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Ashley Jones</a:t>
            </a:r>
          </a:p>
          <a:p>
            <a:r>
              <a:rPr lang="en-US" sz="1200" dirty="0">
                <a:latin typeface="Calibri" panose="020F0502020204030204" pitchFamily="34" charset="0"/>
              </a:rPr>
              <a:t>Ashley Jones (Age 27) is Leslie's mother. She loves her daughter deeply, attends every scheduled family time, and is committed to reunification. During family time, Ashley is affectionate and actively engages with Leslie through play and conversation, demonstrating a genuine desire to strengthen their relationship.</a:t>
            </a:r>
          </a:p>
          <a:p>
            <a:r>
              <a:rPr lang="en-US" sz="1200" dirty="0">
                <a:latin typeface="Calibri" panose="020F0502020204030204" pitchFamily="34" charset="0"/>
              </a:rPr>
              <a:t>Like many parents, Ashley also has areas where she needs support. She becomes frustrated easily, often lacks confidence in her parenting abilities, and frequently worries that she is failing as a mother. When situations become stressful, she may react emotionally before taking time to think through her response.</a:t>
            </a:r>
          </a:p>
          <a:p>
            <a:r>
              <a:rPr lang="en-US" sz="1200" dirty="0">
                <a:latin typeface="Calibri" panose="020F0502020204030204" pitchFamily="34" charset="0"/>
              </a:rPr>
              <a:t>As you observe the simulation, look for both Ashley's strengths and the opportunities to build her confidence through timely, strengths-based coaching.</a:t>
            </a:r>
            <a:endParaRPr lang="en-US" sz="1200" dirty="0">
              <a:latin typeface="Calibri" panose="020F0502020204030204" pitchFamily="34" charset="0"/>
              <a:ea typeface="Calibri" panose="020F0502020204030204" pitchFamily="34" charset="0"/>
              <a:cs typeface="Aptos" panose="020B0004020202020204" pitchFamily="34" charset="0"/>
            </a:endParaRPr>
          </a:p>
          <a:p>
            <a:pPr marL="0" indent="0">
              <a:buSzPts val="1000"/>
              <a:buNone/>
              <a:tabLst>
                <a:tab pos="483124" algn="l"/>
              </a:tabLst>
            </a:pPr>
            <a:endParaRPr lang="en-US" sz="1200" dirty="0">
              <a:latin typeface="Calibri" panose="020F0502020204030204" pitchFamily="34" charset="0"/>
              <a:ea typeface="Calibri" panose="020F0502020204030204" pitchFamily="34" charset="0"/>
            </a:endParaRPr>
          </a:p>
          <a:p>
            <a:pPr marL="0" indent="0">
              <a:buSzPts val="1000"/>
              <a:buNone/>
              <a:tabLst>
                <a:tab pos="483124" algn="l"/>
              </a:tabLst>
            </a:pPr>
            <a:r>
              <a:rPr lang="en-US" sz="1200" dirty="0">
                <a:latin typeface="Calibri" panose="020F0502020204030204" pitchFamily="34" charset="0"/>
                <a:ea typeface="Calibri" panose="020F0502020204030204" pitchFamily="34" charset="0"/>
              </a:rPr>
              <a:t>Leslie Jones</a:t>
            </a:r>
          </a:p>
          <a:p>
            <a:r>
              <a:rPr lang="en-US" sz="1200" dirty="0">
                <a:latin typeface="Calibri" panose="020F0502020204030204" pitchFamily="34" charset="0"/>
              </a:rPr>
              <a:t>Leslie Jones (Age 5) is Ashley's daughter. She is very attached to her mother, curious about the world around her, and enjoys imaginative play. She is affectionate and seeks connection with her mother throughout their family time, creating many opportunities for positive parent-child interactions.</a:t>
            </a:r>
          </a:p>
          <a:p>
            <a:r>
              <a:rPr lang="en-US" sz="1200" dirty="0">
                <a:latin typeface="Calibri" panose="020F0502020204030204" pitchFamily="34" charset="0"/>
              </a:rPr>
              <a:t>Like many young children, Leslie also experiences challenges. She has difficulty with transitions, expresses big emotions when routines change, becomes easily frustrated, and often cries when family time comes to an end.</a:t>
            </a:r>
          </a:p>
          <a:p>
            <a:r>
              <a:rPr lang="en-US" sz="1200" dirty="0">
                <a:latin typeface="Calibri" panose="020F0502020204030204" pitchFamily="34" charset="0"/>
              </a:rPr>
              <a:t>As you observe the simulation, pay close attention to Leslie's behaviors and emotional cues. Consider what her actions may be communicating and how the mother's response can either support or strengthen their relationship.</a:t>
            </a:r>
          </a:p>
          <a:p>
            <a:pPr marL="0" indent="0">
              <a:buSzPts val="1000"/>
              <a:buNone/>
              <a:tabLst>
                <a:tab pos="483124" algn="l"/>
              </a:tabLst>
            </a:pPr>
            <a:endParaRPr lang="en-US" sz="1200" dirty="0">
              <a:latin typeface="Calibri" panose="020F0502020204030204" pitchFamily="34" charset="0"/>
              <a:ea typeface="Calibri" panose="020F0502020204030204" pitchFamily="34" charset="0"/>
            </a:endParaRPr>
          </a:p>
          <a:p>
            <a:pPr marL="0" indent="0">
              <a:buSzPts val="1000"/>
              <a:buNone/>
              <a:tabLst>
                <a:tab pos="483124" algn="l"/>
              </a:tabLst>
            </a:pPr>
            <a:r>
              <a:rPr lang="en-US" sz="1200" b="1" i="1" dirty="0">
                <a:latin typeface="Calibri" panose="020F0502020204030204" pitchFamily="34" charset="0"/>
                <a:ea typeface="Calibri" panose="020F0502020204030204" pitchFamily="34" charset="0"/>
              </a:rPr>
              <a:t>Say:</a:t>
            </a:r>
            <a:br>
              <a:rPr lang="en-US" sz="1200" b="1" i="1" dirty="0">
                <a:latin typeface="Calibri" panose="020F0502020204030204" pitchFamily="34" charset="0"/>
                <a:ea typeface="Calibri" panose="020F0502020204030204" pitchFamily="34" charset="0"/>
              </a:rPr>
            </a:br>
            <a:r>
              <a:rPr lang="en-US" sz="1200" b="1" i="1" dirty="0">
                <a:latin typeface="Calibri" panose="020F0502020204030204" pitchFamily="34" charset="0"/>
              </a:rPr>
              <a:t>Now that you have been introduced to Ashley and Leslie, you are ready to observe their first interaction. </a:t>
            </a:r>
            <a:endParaRPr sz="1200" b="1" i="1" dirty="0">
              <a:solidFill>
                <a:schemeClr val="dk1"/>
              </a:solidFill>
              <a:latin typeface="Calibri" panose="020F0502020204030204" pitchFamily="34" charset="0"/>
              <a:ea typeface="Calibri"/>
              <a:cs typeface="Calibri"/>
              <a:sym typeface="Calibri"/>
            </a:endParaRPr>
          </a:p>
        </p:txBody>
      </p:sp>
      <p:sp>
        <p:nvSpPr>
          <p:cNvPr id="1259" name="Google Shape;1259;g3e7c4376522_0_2338:notes"/>
          <p:cNvSpPr>
            <a:spLocks noGrp="1" noRot="1" noChangeAspect="1"/>
          </p:cNvSpPr>
          <p:nvPr>
            <p:ph type="sldImg" idx="3"/>
          </p:nvPr>
        </p:nvSpPr>
        <p:spPr>
          <a:xfrm>
            <a:off x="869950" y="765175"/>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g3f2f795dd11_0_67:notes"/>
          <p:cNvSpPr>
            <a:spLocks noGrp="1" noRot="1" noChangeAspect="1"/>
          </p:cNvSpPr>
          <p:nvPr>
            <p:ph type="sldImg" idx="2"/>
          </p:nvPr>
        </p:nvSpPr>
        <p:spPr>
          <a:xfrm>
            <a:off x="717550" y="1162050"/>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9" name="Google Shape;549;g3f2f795dd11_0_67:notes"/>
          <p:cNvSpPr txBox="1">
            <a:spLocks noGrp="1"/>
          </p:cNvSpPr>
          <p:nvPr>
            <p:ph type="body" idx="1"/>
          </p:nvPr>
        </p:nvSpPr>
        <p:spPr>
          <a:xfrm>
            <a:off x="701042" y="4473892"/>
            <a:ext cx="5608200" cy="3660600"/>
          </a:xfrm>
          <a:prstGeom prst="rect">
            <a:avLst/>
          </a:prstGeom>
          <a:noFill/>
          <a:ln>
            <a:noFill/>
          </a:ln>
        </p:spPr>
        <p:txBody>
          <a:bodyPr spcFirstLastPara="1" wrap="square" lIns="93136" tIns="46569" rIns="93136" bIns="46569" anchor="t" anchorCtr="0">
            <a:noAutofit/>
          </a:bodyPr>
          <a:lstStyle/>
          <a:p>
            <a:pPr marL="0">
              <a:buNone/>
            </a:pPr>
            <a:r>
              <a:rPr lang="en-US" sz="1200" b="1" dirty="0">
                <a:latin typeface="Calibri" panose="020F0502020204030204" pitchFamily="34" charset="0"/>
              </a:rPr>
              <a:t>FAMILY TIME SCENE 1: ARRIVAL &amp; RECONNECTION</a:t>
            </a: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provide participants with an opportunity to observe an initial family time interaction.</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Characters:</a:t>
            </a:r>
            <a:r>
              <a:rPr lang="en-US" sz="1200" dirty="0">
                <a:latin typeface="Calibri" panose="020F0502020204030204" pitchFamily="34" charset="0"/>
              </a:rPr>
              <a:t> Social Services Assistant (participant), Actors: Ashley Jones (Mother) and Leslie Jones (Daughter)</a:t>
            </a:r>
          </a:p>
          <a:p>
            <a:pPr marL="0" indent="0">
              <a:buNone/>
            </a:pPr>
            <a:r>
              <a:rPr lang="en-US" sz="1200" b="1" dirty="0">
                <a:latin typeface="Calibri" panose="020F0502020204030204" pitchFamily="34" charset="0"/>
              </a:rPr>
              <a:t>Type of Interview:</a:t>
            </a:r>
            <a:r>
              <a:rPr lang="en-US" sz="1200" dirty="0">
                <a:latin typeface="Calibri" panose="020F0502020204030204" pitchFamily="34" charset="0"/>
              </a:rPr>
              <a:t> In-person</a:t>
            </a:r>
          </a:p>
          <a:p>
            <a:pPr marL="0" indent="0">
              <a:buNone/>
            </a:pPr>
            <a:r>
              <a:rPr lang="en-US" sz="1200" b="1" dirty="0">
                <a:latin typeface="Calibri" panose="020F0502020204030204" pitchFamily="34" charset="0"/>
              </a:rPr>
              <a:t>Location:</a:t>
            </a:r>
            <a:r>
              <a:rPr lang="en-US" sz="1200" dirty="0">
                <a:latin typeface="Calibri" panose="020F0502020204030204" pitchFamily="34" charset="0"/>
              </a:rPr>
              <a:t> Living Room/Playroom</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Scene Description:</a:t>
            </a:r>
            <a:endParaRPr lang="en-US" sz="1200" dirty="0">
              <a:latin typeface="Calibri" panose="020F0502020204030204" pitchFamily="34" charset="0"/>
            </a:endParaRPr>
          </a:p>
          <a:p>
            <a:pPr marL="0" indent="0">
              <a:buNone/>
            </a:pPr>
            <a:r>
              <a:rPr lang="en-US" sz="1200" dirty="0">
                <a:latin typeface="Calibri" panose="020F0502020204030204" pitchFamily="34" charset="0"/>
              </a:rPr>
              <a:t>Ashley enters the room for her scheduled family time. Leslie notices her mother but hesitates for a few seconds before approaching. Ashley kneels to Leslie's level, smiles warmly, and opens her arms. Leslie slowly moves closer. Ashley asks Leslie about school, and Leslie responds quietly. Ashley then says, "I brought your favorite dinosaur today," prompting Leslie to smile as the family time begins.</a:t>
            </a:r>
          </a:p>
          <a:p>
            <a:pPr marL="0" indent="0">
              <a:buNone/>
            </a:pPr>
            <a:endParaRPr lang="en-US" sz="1200" dirty="0">
              <a:latin typeface="Calibri" panose="020F0502020204030204" pitchFamily="34" charset="0"/>
            </a:endParaRPr>
          </a:p>
          <a:p>
            <a:pPr marL="0" indent="0">
              <a:buNone/>
            </a:pPr>
            <a:r>
              <a:rPr lang="en-US" sz="1200" dirty="0">
                <a:latin typeface="Calibri" panose="020F0502020204030204" pitchFamily="34" charset="0"/>
              </a:rPr>
              <a:t>During this scene, observe the greeting, signs of attachment, the mother’s confidence, and the quality of the initial parent-child engagement. Look for opportunities to recognize strengths and provide specific encouragement that reinforces positive parenting behaviors and supports the</a:t>
            </a:r>
          </a:p>
          <a:p>
            <a:pPr marL="0" indent="0">
              <a:buNone/>
            </a:pPr>
            <a:r>
              <a:rPr lang="en-US" sz="1200" dirty="0">
                <a:latin typeface="Calibri" panose="020F0502020204030204" pitchFamily="34" charset="0"/>
              </a:rPr>
              <a:t>relationship.</a:t>
            </a:r>
            <a:br>
              <a:rPr lang="en-US" sz="1200" dirty="0">
                <a:latin typeface="Calibri" panose="020F0502020204030204" pitchFamily="34" charset="0"/>
              </a:rPr>
            </a:br>
            <a:endParaRPr lang="en-US" sz="1200" dirty="0">
              <a:latin typeface="Calibri" panose="020F0502020204030204" pitchFamily="34" charset="0"/>
            </a:endParaRPr>
          </a:p>
          <a:p>
            <a:pPr marL="0" indent="0">
              <a:buNone/>
            </a:pPr>
            <a:r>
              <a:rPr lang="en-US" sz="1200" b="1" dirty="0">
                <a:latin typeface="Calibri" panose="020F0502020204030204" pitchFamily="34" charset="0"/>
              </a:rPr>
              <a:t>Before the Scene: Facilitator Instructions</a:t>
            </a:r>
            <a:endParaRPr lang="en-US" sz="1200" dirty="0">
              <a:latin typeface="Calibri" panose="020F0502020204030204" pitchFamily="34" charset="0"/>
            </a:endParaRPr>
          </a:p>
          <a:p>
            <a:pPr marL="0" lvl="1" indent="0" fontAlgn="base">
              <a:buNone/>
            </a:pP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Role-Play Participant:</a:t>
            </a:r>
          </a:p>
          <a:p>
            <a:pPr marL="171425" lvl="2" indent="-171425" fontAlgn="base">
              <a:buFont typeface="Arial" panose="020B0604020202020204" pitchFamily="34" charset="0"/>
              <a:buChar char="•"/>
            </a:pPr>
            <a:r>
              <a:rPr lang="en-US" sz="1200" dirty="0">
                <a:latin typeface="Calibri" panose="020F0502020204030204" pitchFamily="34" charset="0"/>
              </a:rPr>
              <a:t>Select one participant to participate in the simulation.</a:t>
            </a:r>
          </a:p>
          <a:p>
            <a:pPr marL="171425" lvl="2" indent="-171425" fontAlgn="base">
              <a:buFont typeface="Arial" panose="020B0604020202020204" pitchFamily="34" charset="0"/>
              <a:buChar char="•"/>
            </a:pPr>
            <a:r>
              <a:rPr lang="en-US" sz="1200" dirty="0">
                <a:latin typeface="Calibri" panose="020F0502020204030204" pitchFamily="34" charset="0"/>
              </a:rPr>
              <a:t>Ask the participant to step outside the room to prepare.</a:t>
            </a:r>
          </a:p>
          <a:p>
            <a:pPr marL="171425" lvl="2" indent="-171425" fontAlgn="base">
              <a:buFont typeface="Arial" panose="020B0604020202020204" pitchFamily="34" charset="0"/>
              <a:buChar char="•"/>
            </a:pPr>
            <a:r>
              <a:rPr lang="en-US" sz="1200" dirty="0">
                <a:latin typeface="Calibri" panose="020F0502020204030204" pitchFamily="34" charset="0"/>
              </a:rPr>
              <a:t>Instruct the participant to identify a goal for the scene.</a:t>
            </a:r>
          </a:p>
          <a:p>
            <a:pPr marL="171425" lvl="2" indent="-171425" fontAlgn="base">
              <a:buFont typeface="Arial" panose="020B0604020202020204" pitchFamily="34" charset="0"/>
              <a:buChar char="•"/>
            </a:pPr>
            <a:r>
              <a:rPr lang="en-US" sz="1200" dirty="0">
                <a:latin typeface="Calibri" panose="020F0502020204030204" pitchFamily="34" charset="0"/>
              </a:rPr>
              <a:t>Prior to the simulation scene, ask the role-play participant to share their goal with the group.</a:t>
            </a:r>
            <a:br>
              <a:rPr lang="en-US" sz="1200" dirty="0">
                <a:latin typeface="Calibri" panose="020F0502020204030204" pitchFamily="34" charset="0"/>
              </a:rPr>
            </a:b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Review the Observation Form to identify the specific skills and behaviors that should be demonstrated during the simulation. </a:t>
            </a:r>
            <a:r>
              <a:rPr lang="en-US" sz="1200" i="1" dirty="0">
                <a:latin typeface="Calibri" panose="020F0502020204030204" pitchFamily="34" charset="0"/>
              </a:rPr>
              <a:t>Note that the observations should be “strength-based” rather than “what went wrong”.</a:t>
            </a:r>
            <a:endParaRPr lang="en-US" sz="1200" dirty="0">
              <a:latin typeface="Calibri" panose="020F0502020204030204" pitchFamily="34" charset="0"/>
            </a:endParaRPr>
          </a:p>
          <a:p>
            <a:pPr marL="171425" lvl="2" indent="-171425" fontAlgn="base">
              <a:buFont typeface="Arial" panose="020B0604020202020204" pitchFamily="34" charset="0"/>
              <a:buChar char="•"/>
            </a:pPr>
            <a:r>
              <a:rPr lang="en-US" sz="1200" dirty="0">
                <a:latin typeface="Calibri" panose="020F0502020204030204" pitchFamily="34" charset="0"/>
              </a:rPr>
              <a:t>Skills Being Observed:</a:t>
            </a:r>
          </a:p>
          <a:p>
            <a:pPr marL="171425" lvl="3" indent="-171425" fontAlgn="base">
              <a:buFont typeface="Arial" panose="020B0604020202020204" pitchFamily="34" charset="0"/>
              <a:buChar char="•"/>
            </a:pPr>
            <a:r>
              <a:rPr lang="en-US" sz="1200" dirty="0">
                <a:latin typeface="Calibri" panose="020F0502020204030204" pitchFamily="34" charset="0"/>
              </a:rPr>
              <a:t>Greeting</a:t>
            </a:r>
          </a:p>
          <a:p>
            <a:pPr marL="171425" lvl="3" indent="-171425" fontAlgn="base">
              <a:buFont typeface="Arial" panose="020B0604020202020204" pitchFamily="34" charset="0"/>
              <a:buChar char="•"/>
            </a:pPr>
            <a:r>
              <a:rPr lang="en-US" sz="1200" dirty="0">
                <a:latin typeface="Calibri" panose="020F0502020204030204" pitchFamily="34" charset="0"/>
              </a:rPr>
              <a:t>Attachment</a:t>
            </a:r>
          </a:p>
          <a:p>
            <a:pPr marL="171425" lvl="3" indent="-171425" fontAlgn="base">
              <a:buFont typeface="Arial" panose="020B0604020202020204" pitchFamily="34" charset="0"/>
              <a:buChar char="•"/>
            </a:pPr>
            <a:r>
              <a:rPr lang="en-US" sz="1200" dirty="0">
                <a:latin typeface="Calibri" panose="020F0502020204030204" pitchFamily="34" charset="0"/>
              </a:rPr>
              <a:t>Parent Confidence</a:t>
            </a:r>
          </a:p>
          <a:p>
            <a:pPr marL="171425" lvl="3" indent="-171425" fontAlgn="base">
              <a:buFont typeface="Arial" panose="020B0604020202020204" pitchFamily="34" charset="0"/>
              <a:buChar char="•"/>
            </a:pPr>
            <a:r>
              <a:rPr lang="en-US" sz="1200" dirty="0">
                <a:latin typeface="Calibri" panose="020F0502020204030204" pitchFamily="34" charset="0"/>
              </a:rPr>
              <a:t>Initial Engagement</a:t>
            </a: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Before we begin, our simulation participant will step outside for a few minutes to prepare for the scene. As you develop your plan, identify one goal you want to accomplish during this interaction. </a:t>
            </a:r>
            <a:r>
              <a:rPr lang="en-US" sz="1200" dirty="0">
                <a:latin typeface="Calibri" panose="020F0502020204030204" pitchFamily="34" charset="0"/>
              </a:rPr>
              <a:t>Direct the participant to step outside, and when they return, have them share their goal before beginning the simulation.</a:t>
            </a:r>
          </a:p>
          <a:p>
            <a:pPr marL="0" indent="0">
              <a:buNone/>
            </a:pPr>
            <a:r>
              <a:rPr lang="en-US" sz="1200" b="1" i="1" dirty="0">
                <a:latin typeface="Calibri" panose="020F0502020204030204" pitchFamily="34" charset="0"/>
              </a:rPr>
              <a:t> </a:t>
            </a:r>
            <a:endParaRPr lang="en-US" sz="1200" dirty="0">
              <a:latin typeface="Calibri" panose="020F0502020204030204" pitchFamily="34" charset="0"/>
            </a:endParaRPr>
          </a:p>
          <a:p>
            <a:pPr marL="0" indent="0">
              <a:buNone/>
            </a:pPr>
            <a:r>
              <a:rPr lang="en-US" sz="1200" dirty="0">
                <a:latin typeface="Calibri" panose="020F0502020204030204" pitchFamily="34" charset="0"/>
              </a:rPr>
              <a:t>After the role-play participant leaves the room.</a:t>
            </a:r>
          </a:p>
          <a:p>
            <a:pPr marL="0">
              <a:buNone/>
            </a:pPr>
            <a:r>
              <a:rPr lang="en-US" sz="1200" b="1" i="1" dirty="0">
                <a:latin typeface="Calibri" panose="020F0502020204030204" pitchFamily="34" charset="0"/>
              </a:rPr>
              <a:t> </a:t>
            </a: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While our role-play participant is preparing, we will sharpen our observation skills by thinking about what positive interactions we might notice during this family time.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indent="-171425" fontAlgn="base">
              <a:buFont typeface="Arial" panose="020B0604020202020204" pitchFamily="34" charset="0"/>
              <a:buChar char="•"/>
            </a:pPr>
            <a:r>
              <a:rPr lang="en-US" sz="1200" dirty="0">
                <a:latin typeface="Calibri" panose="020F0502020204030204" pitchFamily="34" charset="0"/>
              </a:rPr>
              <a:t>“What behaviors might show that the child feels connected to the parent?”</a:t>
            </a:r>
          </a:p>
          <a:p>
            <a:pPr marL="171425" indent="-171425" fontAlgn="base">
              <a:buFont typeface="Arial" panose="020B0604020202020204" pitchFamily="34" charset="0"/>
              <a:buChar char="•"/>
            </a:pPr>
            <a:r>
              <a:rPr lang="en-US" sz="1200" dirty="0">
                <a:latin typeface="Calibri" panose="020F0502020204030204" pitchFamily="34" charset="0"/>
              </a:rPr>
              <a:t>“How might a parent encourage or strengthen that connection?”</a:t>
            </a:r>
          </a:p>
          <a:p>
            <a:pPr marL="171425" indent="-171425" fontAlgn="base">
              <a:buFont typeface="Arial" panose="020B0604020202020204" pitchFamily="34" charset="0"/>
              <a:buChar char="•"/>
            </a:pPr>
            <a:r>
              <a:rPr lang="en-US" sz="1200" dirty="0">
                <a:latin typeface="Calibri" panose="020F0502020204030204" pitchFamily="34" charset="0"/>
              </a:rPr>
              <a:t>“What specific parenting behavior could be recognized to build the parent's confidence?”</a:t>
            </a:r>
          </a:p>
          <a:p>
            <a:pPr marL="171425" indent="-171425" fontAlgn="base">
              <a:buFont typeface="Arial" panose="020B0604020202020204" pitchFamily="34" charset="0"/>
              <a:buChar char="•"/>
            </a:pPr>
            <a:r>
              <a:rPr lang="en-US" sz="1200" dirty="0">
                <a:latin typeface="Calibri" panose="020F0502020204030204" pitchFamily="34" charset="0"/>
              </a:rPr>
              <a:t>“How might these interactions strengthen the parent-child relationship over time?”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Note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Remind participants that their role during each of the simulations is to observe without interrupting.</a:t>
            </a:r>
          </a:p>
          <a:p>
            <a:pPr marL="171425" lvl="1" indent="-171425" fontAlgn="base">
              <a:buFont typeface="Arial" panose="020B0604020202020204" pitchFamily="34" charset="0"/>
              <a:buChar char="•"/>
            </a:pPr>
            <a:r>
              <a:rPr lang="en-US" sz="1200" dirty="0">
                <a:latin typeface="Calibri" panose="020F0502020204030204" pitchFamily="34" charset="0"/>
              </a:rPr>
              <a:t>Encourage them to:</a:t>
            </a:r>
          </a:p>
          <a:p>
            <a:pPr marL="171425" lvl="2" indent="-171425" fontAlgn="base">
              <a:buFont typeface="Arial" panose="020B0604020202020204" pitchFamily="34" charset="0"/>
              <a:buChar char="•"/>
            </a:pPr>
            <a:r>
              <a:rPr lang="en-US" sz="1200" dirty="0">
                <a:latin typeface="Calibri" panose="020F0502020204030204" pitchFamily="34" charset="0"/>
              </a:rPr>
              <a:t>Identify parenting strengths.</a:t>
            </a:r>
          </a:p>
          <a:p>
            <a:pPr marL="171425" lvl="2" indent="-171425" fontAlgn="base">
              <a:buFont typeface="Arial" panose="020B0604020202020204" pitchFamily="34" charset="0"/>
              <a:buChar char="•"/>
            </a:pPr>
            <a:r>
              <a:rPr lang="en-US" sz="1200" dirty="0">
                <a:latin typeface="Calibri" panose="020F0502020204030204" pitchFamily="34" charset="0"/>
              </a:rPr>
              <a:t>Notice moments that strengthen the parent-child relationship.</a:t>
            </a:r>
          </a:p>
          <a:p>
            <a:pPr marL="171425" lvl="2" indent="-171425" fontAlgn="base">
              <a:buFont typeface="Arial" panose="020B0604020202020204" pitchFamily="34" charset="0"/>
              <a:buChar char="•"/>
            </a:pPr>
            <a:r>
              <a:rPr lang="en-US" sz="1200" dirty="0">
                <a:latin typeface="Calibri" panose="020F0502020204030204" pitchFamily="34" charset="0"/>
              </a:rPr>
              <a:t>Look for opportunities that build the parent's confidence.</a:t>
            </a:r>
          </a:p>
          <a:p>
            <a:pPr marL="171425" lvl="2" indent="-171425" fontAlgn="base">
              <a:buFont typeface="Arial" panose="020B0604020202020204" pitchFamily="34" charset="0"/>
              <a:buChar char="•"/>
            </a:pPr>
            <a:r>
              <a:rPr lang="en-US" sz="1200" dirty="0">
                <a:latin typeface="Calibri" panose="020F0502020204030204" pitchFamily="34" charset="0"/>
              </a:rPr>
              <a:t>Prepare one specific piece of strengths-based feedback for Ashley that recognizes an observable positive parenting behavior.</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Begin simulation.</a:t>
            </a:r>
          </a:p>
          <a:p>
            <a:pPr marL="0">
              <a:buNone/>
            </a:pPr>
            <a:br>
              <a:rPr lang="en-US" sz="1200" dirty="0">
                <a:latin typeface="Calibri" panose="020F0502020204030204" pitchFamily="34" charset="0"/>
              </a:rPr>
            </a:br>
            <a:endParaRPr lang="en-US" sz="1200" b="1" dirty="0">
              <a:latin typeface="Calibri" panose="020F0502020204030204" pitchFamily="34" charset="0"/>
              <a:ea typeface="Times New Roman" panose="02020603050405020304" pitchFamily="18" charset="0"/>
              <a:cs typeface="Times New Roman" panose="02020603050405020304" pitchFamily="18"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g3f3317dc63f_0_71: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3" name="Google Shape;463;g3f3317dc63f_0_71:notes"/>
          <p:cNvSpPr txBox="1">
            <a:spLocks noGrp="1"/>
          </p:cNvSpPr>
          <p:nvPr>
            <p:ph type="body" idx="1"/>
          </p:nvPr>
        </p:nvSpPr>
        <p:spPr>
          <a:xfrm>
            <a:off x="701041" y="4473892"/>
            <a:ext cx="5608200" cy="3660600"/>
          </a:xfrm>
          <a:prstGeom prst="rect">
            <a:avLst/>
          </a:prstGeom>
          <a:noFill/>
          <a:ln>
            <a:noFill/>
          </a:ln>
        </p:spPr>
        <p:txBody>
          <a:bodyPr spcFirstLastPara="1" wrap="square" lIns="93161" tIns="46569" rIns="93161" bIns="46569" anchor="t" anchorCtr="0">
            <a:noAutofit/>
          </a:bodyPr>
          <a:lstStyle/>
          <a:p>
            <a:pPr marL="0">
              <a:buNone/>
            </a:pPr>
            <a:r>
              <a:rPr lang="en-US" sz="1200" b="1" dirty="0">
                <a:latin typeface="Calibri" panose="020F0502020204030204" pitchFamily="34" charset="0"/>
              </a:rPr>
              <a:t>OBSERVATION SLIDE SCENE 1</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assess participant skill application during the family time.</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After the scene: Facilitator Instructions</a:t>
            </a:r>
            <a:endParaRPr lang="en-US" sz="1200" dirty="0">
              <a:latin typeface="Calibri" panose="020F0502020204030204" pitchFamily="34" charset="0"/>
            </a:endParaRPr>
          </a:p>
          <a:p>
            <a:pPr marL="171425" indent="-171425" fontAlgn="base">
              <a:buFont typeface="Arial" panose="020B0604020202020204" pitchFamily="34" charset="0"/>
              <a:buChar char="•"/>
            </a:pPr>
            <a:r>
              <a:rPr lang="en-US" sz="1200" dirty="0">
                <a:latin typeface="Calibri" panose="020F0502020204030204" pitchFamily="34" charset="0"/>
              </a:rPr>
              <a:t>Audience Participants</a:t>
            </a:r>
          </a:p>
          <a:p>
            <a:pPr marL="171425" lvl="1" indent="-171425" fontAlgn="base">
              <a:buFont typeface="Arial" panose="020B0604020202020204" pitchFamily="34" charset="0"/>
              <a:buChar char="•"/>
            </a:pPr>
            <a:r>
              <a:rPr lang="en-US" sz="1200" dirty="0">
                <a:latin typeface="Calibri" panose="020F0502020204030204" pitchFamily="34" charset="0"/>
              </a:rPr>
              <a:t>Ask participants to complete their Observation Forms.</a:t>
            </a:r>
          </a:p>
          <a:p>
            <a:pPr marL="171425" lvl="1" indent="-171425" fontAlgn="base">
              <a:buFont typeface="Arial" panose="020B0604020202020204" pitchFamily="34" charset="0"/>
              <a:buChar char="•"/>
            </a:pPr>
            <a:r>
              <a:rPr lang="en-US" sz="1200" dirty="0">
                <a:latin typeface="Calibri" panose="020F0502020204030204" pitchFamily="34" charset="0"/>
              </a:rPr>
              <a:t>Allow 1–2 minutes of quiet reflection.</a:t>
            </a:r>
          </a:p>
          <a:p>
            <a:pPr marL="171425" lvl="1" indent="-171425" fontAlgn="base">
              <a:buFont typeface="Arial" panose="020B0604020202020204" pitchFamily="34" charset="0"/>
              <a:buChar char="•"/>
            </a:pPr>
            <a:r>
              <a:rPr lang="en-US" sz="1200" dirty="0">
                <a:latin typeface="Calibri" panose="020F0502020204030204" pitchFamily="34" charset="0"/>
              </a:rPr>
              <a:t>Instruct participants to submit their digital forms.</a:t>
            </a:r>
          </a:p>
          <a:p>
            <a:pPr marL="171425" lvl="1" indent="-171425" fontAlgn="base">
              <a:buFont typeface="Arial" panose="020B0604020202020204" pitchFamily="34" charset="0"/>
              <a:buChar char="•"/>
            </a:pPr>
            <a:r>
              <a:rPr lang="en-US" sz="1200" dirty="0">
                <a:latin typeface="Calibri" panose="020F0502020204030204" pitchFamily="34" charset="0"/>
              </a:rPr>
              <a:t>Ask everyone to put away their phones or devices before beginning the discussion.</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debrief, please take a minute to complete your Observation Form by scanning the QR code on the slide. Rate what you observed during the Family Time – Arrival &amp; Reconnection based on the skills listed. You will have about one to two minutes. Once you've submitted your digital form, place your phone or device down so we know you're ready to begin our group discussion.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Once all forms are completed, begin the discussion.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Role-Play Participant Debrief:</a:t>
            </a: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was the goal you identified?”</a:t>
            </a:r>
          </a:p>
          <a:p>
            <a:pPr marL="171425" lvl="1" indent="-171425" fontAlgn="base">
              <a:buFont typeface="Arial" panose="020B0604020202020204" pitchFamily="34" charset="0"/>
              <a:buChar char="•"/>
            </a:pPr>
            <a:r>
              <a:rPr lang="en-US" sz="1200" dirty="0">
                <a:latin typeface="Calibri" panose="020F0502020204030204" pitchFamily="34" charset="0"/>
              </a:rPr>
              <a:t>“Do you feel you accomplished your goal?”</a:t>
            </a:r>
          </a:p>
          <a:p>
            <a:pPr marL="171425" lvl="1" indent="-171425" fontAlgn="base">
              <a:buFont typeface="Arial" panose="020B0604020202020204" pitchFamily="34" charset="0"/>
              <a:buChar char="•"/>
            </a:pPr>
            <a:r>
              <a:rPr lang="en-US" sz="1200" dirty="0">
                <a:latin typeface="Calibri" panose="020F0502020204030204" pitchFamily="34" charset="0"/>
              </a:rPr>
              <a:t>“Why or why not?”</a:t>
            </a:r>
          </a:p>
          <a:p>
            <a:pPr marL="171425" lvl="1" indent="-171425" fontAlgn="base">
              <a:buFont typeface="Arial" panose="020B0604020202020204" pitchFamily="34" charset="0"/>
              <a:buChar char="•"/>
            </a:pPr>
            <a:r>
              <a:rPr lang="en-US" sz="1200" dirty="0">
                <a:latin typeface="Calibri" panose="020F0502020204030204" pitchFamily="34" charset="0"/>
              </a:rPr>
              <a:t>“If no, what could you have done to meet the goal?”</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Thank you for your willingness to participate. Let's give our role-play participant a round of applause.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Audience Participant Debrief: Paraphrase</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Now let's learn from what we observed together.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strengths did you observe?”</a:t>
            </a:r>
          </a:p>
          <a:p>
            <a:pPr marL="171425" lvl="1" indent="-171425" fontAlgn="base">
              <a:buFont typeface="Arial" panose="020B0604020202020204" pitchFamily="34" charset="0"/>
              <a:buChar char="•"/>
            </a:pPr>
            <a:r>
              <a:rPr lang="en-US" sz="1200" dirty="0">
                <a:latin typeface="Calibri" panose="020F0502020204030204" pitchFamily="34" charset="0"/>
              </a:rPr>
              <a:t>“Where did you see Ashley demonstrate confidence?”</a:t>
            </a:r>
          </a:p>
          <a:p>
            <a:pPr marL="171425" lvl="1" indent="-171425" fontAlgn="base">
              <a:buFont typeface="Arial" panose="020B0604020202020204" pitchFamily="34" charset="0"/>
              <a:buChar char="•"/>
            </a:pPr>
            <a:r>
              <a:rPr lang="en-US" sz="1200" dirty="0">
                <a:latin typeface="Calibri" panose="020F0502020204030204" pitchFamily="34" charset="0"/>
              </a:rPr>
              <a:t>“What behaviors from the Observation Form were demonstrated effectively?”</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Provide a brief professional assessment of the participant's performance, connecting feedback directly to the goals they identified.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Kudos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Recognize specific observable strengths.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Great job, everyone! Arrival and reconnection set the tone for family time and provide important opportunities to recognize the strengths of parents and children. By noticing attachment cues, positive engagement, and the parent's efforts to connect, workers can use specific strengths-based encouragement to build parental confidence and support a stronger parent-child relationship.</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We're going to transition to our next scene.</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b="1" dirty="0">
              <a:latin typeface="Calibri" panose="020F0502020204030204"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a:extLst>
            <a:ext uri="{FF2B5EF4-FFF2-40B4-BE49-F238E27FC236}">
              <a16:creationId xmlns:a16="http://schemas.microsoft.com/office/drawing/2014/main" id="{7D8119B5-64CD-70D0-D550-77BA2942B644}"/>
            </a:ext>
          </a:extLst>
        </p:cNvPr>
        <p:cNvGrpSpPr/>
        <p:nvPr/>
      </p:nvGrpSpPr>
      <p:grpSpPr>
        <a:xfrm>
          <a:off x="0" y="0"/>
          <a:ext cx="0" cy="0"/>
          <a:chOff x="0" y="0"/>
          <a:chExt cx="0" cy="0"/>
        </a:xfrm>
      </p:grpSpPr>
      <p:sp>
        <p:nvSpPr>
          <p:cNvPr id="548" name="Google Shape;548;g3f2f795dd11_0_67:notes">
            <a:extLst>
              <a:ext uri="{FF2B5EF4-FFF2-40B4-BE49-F238E27FC236}">
                <a16:creationId xmlns:a16="http://schemas.microsoft.com/office/drawing/2014/main" id="{1341A796-AC6D-36BE-5BD2-632344D19E7B}"/>
              </a:ext>
            </a:extLst>
          </p:cNvPr>
          <p:cNvSpPr>
            <a:spLocks noGrp="1" noRot="1" noChangeAspect="1"/>
          </p:cNvSpPr>
          <p:nvPr>
            <p:ph type="sldImg" idx="2"/>
          </p:nvPr>
        </p:nvSpPr>
        <p:spPr>
          <a:xfrm>
            <a:off x="717550" y="1162050"/>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9" name="Google Shape;549;g3f2f795dd11_0_67:notes">
            <a:extLst>
              <a:ext uri="{FF2B5EF4-FFF2-40B4-BE49-F238E27FC236}">
                <a16:creationId xmlns:a16="http://schemas.microsoft.com/office/drawing/2014/main" id="{A6AC3446-2DE0-CEA9-8FAD-5144560AB013}"/>
              </a:ext>
            </a:extLst>
          </p:cNvPr>
          <p:cNvSpPr txBox="1">
            <a:spLocks noGrp="1"/>
          </p:cNvSpPr>
          <p:nvPr>
            <p:ph type="body" idx="1"/>
          </p:nvPr>
        </p:nvSpPr>
        <p:spPr>
          <a:xfrm>
            <a:off x="701042" y="4473892"/>
            <a:ext cx="5608200" cy="3660600"/>
          </a:xfrm>
          <a:prstGeom prst="rect">
            <a:avLst/>
          </a:prstGeom>
          <a:noFill/>
          <a:ln>
            <a:noFill/>
          </a:ln>
        </p:spPr>
        <p:txBody>
          <a:bodyPr spcFirstLastPara="1" wrap="square" lIns="93136" tIns="46569" rIns="93136" bIns="46569" anchor="t" anchorCtr="0">
            <a:noAutofit/>
          </a:bodyPr>
          <a:lstStyle/>
          <a:p>
            <a:pPr marL="0">
              <a:buNone/>
            </a:pPr>
            <a:r>
              <a:rPr lang="en-US" sz="1200" b="1" dirty="0">
                <a:latin typeface="Calibri" panose="020F0502020204030204" pitchFamily="34" charset="0"/>
              </a:rPr>
              <a:t>FAMILY TIME SCENE 2: FAMILY TIME INTERACTION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provide participants with an opportunity to observe family interactions during play.</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Characters:</a:t>
            </a:r>
            <a:r>
              <a:rPr lang="en-US" sz="1200" dirty="0">
                <a:latin typeface="Calibri" panose="020F0502020204030204" pitchFamily="34" charset="0"/>
              </a:rPr>
              <a:t> Social Services Assistant (participant), Actors: Ashley Jones (Mother) and Leslie Jones (Daughter)</a:t>
            </a:r>
          </a:p>
          <a:p>
            <a:pPr marL="0">
              <a:buNone/>
            </a:pPr>
            <a:r>
              <a:rPr lang="en-US" sz="1200" b="1" dirty="0">
                <a:latin typeface="Calibri" panose="020F0502020204030204" pitchFamily="34" charset="0"/>
              </a:rPr>
              <a:t>Type of Interview:</a:t>
            </a:r>
            <a:r>
              <a:rPr lang="en-US" sz="1200" dirty="0">
                <a:latin typeface="Calibri" panose="020F0502020204030204" pitchFamily="34" charset="0"/>
              </a:rPr>
              <a:t> In-person</a:t>
            </a:r>
          </a:p>
          <a:p>
            <a:pPr marL="0">
              <a:buNone/>
            </a:pPr>
            <a:r>
              <a:rPr lang="en-US" sz="1200" b="1" dirty="0">
                <a:latin typeface="Calibri" panose="020F0502020204030204" pitchFamily="34" charset="0"/>
              </a:rPr>
              <a:t>Location:</a:t>
            </a:r>
            <a:r>
              <a:rPr lang="en-US" sz="1200" dirty="0">
                <a:latin typeface="Calibri" panose="020F0502020204030204" pitchFamily="34" charset="0"/>
              </a:rPr>
              <a:t> Living Room/Playroom</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Scene Description:</a:t>
            </a:r>
            <a:endParaRPr lang="en-US" sz="1200" dirty="0">
              <a:latin typeface="Calibri" panose="020F0502020204030204" pitchFamily="34" charset="0"/>
            </a:endParaRPr>
          </a:p>
          <a:p>
            <a:pPr marL="0">
              <a:buNone/>
            </a:pPr>
            <a:r>
              <a:rPr lang="en-US" sz="1200" dirty="0">
                <a:latin typeface="Calibri" panose="020F0502020204030204" pitchFamily="34" charset="0"/>
              </a:rPr>
              <a:t>Ashley and Leslie are building a block tower together, with Ashley following Leslie's lead. They are engaging positively (i.e., taking turns, helping stack the tower, handing blocks, etc.) in the activity. Everything is going well until the tower suddenly falls. Leslie becomes frustrated, yells, and throws one of the blocks. Ashley immediately responds by yelling, “Leslie, stop it.” Leslie becomes quiet and crosses her arms.</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During this scene, observe how the assistant responds to the difficult moment. Did the assistant intervene, and if so, how? Consider whether the assistant remained calm, supported Ashley without taking over the interaction, and recognized an opportunity for Ashley to repair and reconnect with Leslie. After the interaction, observe how the assistant coaches Ashley using strengths-based feedback while helping her consider another way to respond to Leslie's frustration.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Before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Role-Play Participant:</a:t>
            </a:r>
          </a:p>
          <a:p>
            <a:pPr marL="171425" lvl="2" indent="-171425" fontAlgn="base">
              <a:buFont typeface="Arial" panose="020B0604020202020204" pitchFamily="34" charset="0"/>
              <a:buChar char="•"/>
            </a:pPr>
            <a:r>
              <a:rPr lang="en-US" sz="1200" dirty="0">
                <a:latin typeface="Calibri" panose="020F0502020204030204" pitchFamily="34" charset="0"/>
              </a:rPr>
              <a:t>Select one participant to participate in the simulation.</a:t>
            </a:r>
          </a:p>
          <a:p>
            <a:pPr marL="171425" lvl="2" indent="-171425" fontAlgn="base">
              <a:buFont typeface="Arial" panose="020B0604020202020204" pitchFamily="34" charset="0"/>
              <a:buChar char="•"/>
            </a:pPr>
            <a:r>
              <a:rPr lang="en-US" sz="1200" dirty="0">
                <a:latin typeface="Calibri" panose="020F0502020204030204" pitchFamily="34" charset="0"/>
              </a:rPr>
              <a:t>Ask the participant to step outside the room to prepare.</a:t>
            </a:r>
          </a:p>
          <a:p>
            <a:pPr marL="171425" lvl="2" indent="-171425" fontAlgn="base">
              <a:buFont typeface="Arial" panose="020B0604020202020204" pitchFamily="34" charset="0"/>
              <a:buChar char="•"/>
            </a:pPr>
            <a:r>
              <a:rPr lang="en-US" sz="1200" dirty="0">
                <a:latin typeface="Calibri" panose="020F0502020204030204" pitchFamily="34" charset="0"/>
              </a:rPr>
              <a:t>Instruct the participant to identify a goal for the scene.</a:t>
            </a:r>
          </a:p>
          <a:p>
            <a:pPr marL="171425" lvl="2" indent="-171425" fontAlgn="base">
              <a:buFont typeface="Arial" panose="020B0604020202020204" pitchFamily="34" charset="0"/>
              <a:buChar char="•"/>
            </a:pPr>
            <a:r>
              <a:rPr lang="en-US" sz="1200" dirty="0">
                <a:latin typeface="Calibri" panose="020F0502020204030204" pitchFamily="34" charset="0"/>
              </a:rPr>
              <a:t>Prior to the simulation scene, ask the role-play participant to share their goal with the group.</a:t>
            </a:r>
          </a:p>
          <a:p>
            <a:pPr marL="0" lvl="1" indent="0" fontAlgn="base">
              <a:buNone/>
            </a:pP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Review the Observation Form to identify the specific skills and behaviors that should be demonstrated during the simulation. </a:t>
            </a:r>
            <a:r>
              <a:rPr lang="en-US" sz="1200" i="1" dirty="0">
                <a:latin typeface="Calibri" panose="020F0502020204030204" pitchFamily="34" charset="0"/>
              </a:rPr>
              <a:t>Note that the observations should be “strength-based” rather than “what went wrong”.</a:t>
            </a:r>
            <a:endParaRPr lang="en-US" sz="1200" dirty="0">
              <a:latin typeface="Calibri" panose="020F0502020204030204" pitchFamily="34" charset="0"/>
            </a:endParaRPr>
          </a:p>
          <a:p>
            <a:pPr marL="0" lvl="2" indent="0" fontAlgn="base">
              <a:buNone/>
            </a:pPr>
            <a:endParaRPr lang="en-US" sz="1200" dirty="0">
              <a:latin typeface="Calibri" panose="020F0502020204030204" pitchFamily="34" charset="0"/>
            </a:endParaRPr>
          </a:p>
          <a:p>
            <a:pPr marL="0" lvl="2" indent="0" fontAlgn="base">
              <a:buNone/>
            </a:pPr>
            <a:r>
              <a:rPr lang="en-US" sz="1200" dirty="0">
                <a:latin typeface="Calibri" panose="020F0502020204030204" pitchFamily="34" charset="0"/>
              </a:rPr>
              <a:t>Skills Being Observed:</a:t>
            </a:r>
          </a:p>
          <a:p>
            <a:pPr marL="171425" lvl="3" indent="-171425" fontAlgn="base">
              <a:buFont typeface="Arial" panose="020B0604020202020204" pitchFamily="34" charset="0"/>
              <a:buChar char="•"/>
            </a:pPr>
            <a:r>
              <a:rPr lang="en-US" sz="1200" dirty="0">
                <a:latin typeface="Calibri" panose="020F0502020204030204" pitchFamily="34" charset="0"/>
              </a:rPr>
              <a:t>Ability to remain calm</a:t>
            </a:r>
          </a:p>
          <a:p>
            <a:pPr marL="171425" lvl="3" indent="-171425" fontAlgn="base">
              <a:buFont typeface="Arial" panose="020B0604020202020204" pitchFamily="34" charset="0"/>
              <a:buChar char="•"/>
            </a:pPr>
            <a:r>
              <a:rPr lang="en-US" sz="1200" dirty="0">
                <a:latin typeface="Calibri" panose="020F0502020204030204" pitchFamily="34" charset="0"/>
              </a:rPr>
              <a:t>Ability to support the parent</a:t>
            </a:r>
          </a:p>
          <a:p>
            <a:pPr marL="171425" lvl="3" indent="-171425" fontAlgn="base">
              <a:buFont typeface="Arial" panose="020B0604020202020204" pitchFamily="34" charset="0"/>
              <a:buChar char="•"/>
            </a:pPr>
            <a:r>
              <a:rPr lang="en-US" sz="1200" dirty="0">
                <a:latin typeface="Calibri" panose="020F0502020204030204" pitchFamily="34" charset="0"/>
              </a:rPr>
              <a:t>Ability to avoid taking over</a:t>
            </a:r>
          </a:p>
          <a:p>
            <a:pPr marL="171425" lvl="3" indent="-171425" fontAlgn="base">
              <a:buFont typeface="Arial" panose="020B0604020202020204" pitchFamily="34" charset="0"/>
              <a:buChar char="•"/>
            </a:pPr>
            <a:r>
              <a:rPr lang="en-US" sz="1200" dirty="0">
                <a:latin typeface="Calibri" panose="020F0502020204030204" pitchFamily="34" charset="0"/>
              </a:rPr>
              <a:t>Ability to recognize a repair opportunity</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begin, our simulation participant will step outside for a few minutes to prepare for the scene. As you develop your plan, identify</a:t>
            </a:r>
          </a:p>
          <a:p>
            <a:pPr marL="0">
              <a:buNone/>
            </a:pPr>
            <a:r>
              <a:rPr lang="en-US" sz="1200" b="1" i="1" dirty="0">
                <a:latin typeface="Calibri" panose="020F0502020204030204" pitchFamily="34" charset="0"/>
              </a:rPr>
              <a:t>one goal you want to accomplish during this interaction. </a:t>
            </a:r>
            <a:r>
              <a:rPr lang="en-US" sz="1200" dirty="0">
                <a:latin typeface="Calibri" panose="020F0502020204030204" pitchFamily="34" charset="0"/>
              </a:rPr>
              <a:t>Direct the participant to step outside, and when they return, have them share their goal</a:t>
            </a:r>
          </a:p>
          <a:p>
            <a:pPr marL="0">
              <a:buNone/>
            </a:pPr>
            <a:r>
              <a:rPr lang="en-US" sz="1200" dirty="0">
                <a:latin typeface="Calibri" panose="020F0502020204030204" pitchFamily="34" charset="0"/>
              </a:rPr>
              <a:t>before beginning the simulation.</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dirty="0">
                <a:latin typeface="Calibri" panose="020F0502020204030204" pitchFamily="34" charset="0"/>
              </a:rPr>
              <a:t>After the role-play participant leaves the room.</a:t>
            </a:r>
          </a:p>
          <a:p>
            <a:pPr marL="0">
              <a:buNone/>
            </a:pPr>
            <a:r>
              <a:rPr lang="en-US" sz="1200" b="1" i="1" dirty="0">
                <a:latin typeface="Calibri" panose="020F0502020204030204" pitchFamily="34" charset="0"/>
              </a:rPr>
              <a:t> </a:t>
            </a: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While our role-play participant is preparing, we will sharpen our observation skills by thinking about what positive interactions we might</a:t>
            </a:r>
          </a:p>
          <a:p>
            <a:pPr marL="0">
              <a:buNone/>
            </a:pPr>
            <a:r>
              <a:rPr lang="en-US" sz="1200" b="1" i="1" dirty="0">
                <a:latin typeface="Calibri" panose="020F0502020204030204" pitchFamily="34" charset="0"/>
              </a:rPr>
              <a:t>notice during this family time.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would an assistant need to see and or hear before deciding intervention during family time is necessary?”</a:t>
            </a:r>
          </a:p>
          <a:p>
            <a:pPr marL="171425" lvl="1" indent="-171425" fontAlgn="base">
              <a:buFont typeface="Arial" panose="020B0604020202020204" pitchFamily="34" charset="0"/>
              <a:buChar char="•"/>
            </a:pPr>
            <a:r>
              <a:rPr lang="en-US" sz="1200" dirty="0">
                <a:latin typeface="Calibri" panose="020F0502020204030204" pitchFamily="34" charset="0"/>
              </a:rPr>
              <a:t>“What coaching question could you ask to help a parent think through a different response?”</a:t>
            </a:r>
          </a:p>
          <a:p>
            <a:pPr marL="171425" lvl="1" indent="-171425" fontAlgn="base">
              <a:buFont typeface="Arial" panose="020B0604020202020204" pitchFamily="34" charset="0"/>
              <a:buChar char="•"/>
            </a:pPr>
            <a:r>
              <a:rPr lang="en-US" sz="1200" dirty="0">
                <a:latin typeface="Calibri" panose="020F0502020204030204" pitchFamily="34" charset="0"/>
              </a:rPr>
              <a:t>“How could an assistant use a redirecting moment to build a parent's confidence?”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Begin simulation.</a:t>
            </a:r>
          </a:p>
          <a:p>
            <a:pPr marL="0">
              <a:buNone/>
            </a:pPr>
            <a:br>
              <a:rPr lang="en-US" sz="1200" dirty="0">
                <a:latin typeface="Calibri" panose="020F0502020204030204" pitchFamily="34" charset="0"/>
              </a:rPr>
            </a:br>
            <a:endParaRPr sz="1200" b="1" dirty="0">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7845382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a:extLst>
            <a:ext uri="{FF2B5EF4-FFF2-40B4-BE49-F238E27FC236}">
              <a16:creationId xmlns:a16="http://schemas.microsoft.com/office/drawing/2014/main" id="{41C6D9D7-B844-E3DC-FF5C-D37127EB2D7F}"/>
            </a:ext>
          </a:extLst>
        </p:cNvPr>
        <p:cNvGrpSpPr/>
        <p:nvPr/>
      </p:nvGrpSpPr>
      <p:grpSpPr>
        <a:xfrm>
          <a:off x="0" y="0"/>
          <a:ext cx="0" cy="0"/>
          <a:chOff x="0" y="0"/>
          <a:chExt cx="0" cy="0"/>
        </a:xfrm>
      </p:grpSpPr>
      <p:sp>
        <p:nvSpPr>
          <p:cNvPr id="462" name="Google Shape;462;g3f3317dc63f_0_71:notes">
            <a:extLst>
              <a:ext uri="{FF2B5EF4-FFF2-40B4-BE49-F238E27FC236}">
                <a16:creationId xmlns:a16="http://schemas.microsoft.com/office/drawing/2014/main" id="{24933122-145A-C430-C6D3-9D86080CE0DF}"/>
              </a:ext>
            </a:extLst>
          </p:cNvPr>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3" name="Google Shape;463;g3f3317dc63f_0_71:notes">
            <a:extLst>
              <a:ext uri="{FF2B5EF4-FFF2-40B4-BE49-F238E27FC236}">
                <a16:creationId xmlns:a16="http://schemas.microsoft.com/office/drawing/2014/main" id="{83B4138B-21E0-3A3B-2CBC-8143E4D35C7A}"/>
              </a:ext>
            </a:extLst>
          </p:cNvPr>
          <p:cNvSpPr txBox="1">
            <a:spLocks noGrp="1"/>
          </p:cNvSpPr>
          <p:nvPr>
            <p:ph type="body" idx="1"/>
          </p:nvPr>
        </p:nvSpPr>
        <p:spPr>
          <a:xfrm>
            <a:off x="701041" y="4473892"/>
            <a:ext cx="5608200" cy="3660600"/>
          </a:xfrm>
          <a:prstGeom prst="rect">
            <a:avLst/>
          </a:prstGeom>
          <a:noFill/>
          <a:ln>
            <a:noFill/>
          </a:ln>
        </p:spPr>
        <p:txBody>
          <a:bodyPr spcFirstLastPara="1" wrap="square" lIns="93161" tIns="46569" rIns="93161" bIns="46569" anchor="t" anchorCtr="0">
            <a:noAutofit/>
          </a:bodyPr>
          <a:lstStyle/>
          <a:p>
            <a:pPr marL="0">
              <a:buNone/>
            </a:pPr>
            <a:r>
              <a:rPr lang="en-US" sz="1200" b="1" dirty="0">
                <a:latin typeface="Calibri" panose="020F0502020204030204" pitchFamily="34" charset="0"/>
              </a:rPr>
              <a:t>OBSERVATION SLIDE SCENE 2</a:t>
            </a: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assess participant skill application during the family time</a:t>
            </a:r>
            <a:endParaRPr lang="en-US" sz="1200" b="1" dirty="0">
              <a:latin typeface="Calibri" panose="020F0502020204030204" pitchFamily="34" charset="0"/>
            </a:endParaRPr>
          </a:p>
          <a:p>
            <a:pPr marL="0">
              <a:buNone/>
            </a:pPr>
            <a:r>
              <a:rPr lang="en-US" sz="1200" b="1" dirty="0">
                <a:latin typeface="Calibri" panose="020F0502020204030204" pitchFamily="34" charset="0"/>
              </a:rPr>
              <a:t>After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Ask participants to complete their Observation Forms.</a:t>
            </a:r>
          </a:p>
          <a:p>
            <a:pPr marL="171425" lvl="2" indent="-171425" fontAlgn="base">
              <a:buFont typeface="Arial" panose="020B0604020202020204" pitchFamily="34" charset="0"/>
              <a:buChar char="•"/>
            </a:pPr>
            <a:r>
              <a:rPr lang="en-US" sz="1200" dirty="0">
                <a:latin typeface="Calibri" panose="020F0502020204030204" pitchFamily="34" charset="0"/>
              </a:rPr>
              <a:t>Allow 1–2 minutes of quiet reflection.</a:t>
            </a:r>
          </a:p>
          <a:p>
            <a:pPr marL="171425" lvl="2" indent="-171425" fontAlgn="base">
              <a:buFont typeface="Arial" panose="020B0604020202020204" pitchFamily="34" charset="0"/>
              <a:buChar char="•"/>
            </a:pPr>
            <a:r>
              <a:rPr lang="en-US" sz="1200" dirty="0">
                <a:latin typeface="Calibri" panose="020F0502020204030204" pitchFamily="34" charset="0"/>
              </a:rPr>
              <a:t>Instruct participants to submit their digital forms.</a:t>
            </a:r>
          </a:p>
          <a:p>
            <a:pPr marL="171425" lvl="2" indent="-171425" fontAlgn="base">
              <a:buFont typeface="Arial" panose="020B0604020202020204" pitchFamily="34" charset="0"/>
              <a:buChar char="•"/>
            </a:pPr>
            <a:r>
              <a:rPr lang="en-US" sz="1200" dirty="0">
                <a:latin typeface="Calibri" panose="020F0502020204030204" pitchFamily="34" charset="0"/>
              </a:rPr>
              <a:t>Ask everyone to put away their phones or devices before beginning the discussion.</a:t>
            </a:r>
            <a:endParaRPr lang="en-US" sz="1200" b="1" i="1"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debrief, please take a minute to complete your Observation Form by scanning the QR code on the slide. Rate what you observed during the Family Time: Family Interaction – Play based on the skills listed. You will have about one to two minutes. Once you've submitted your digital form, place your phone or device down so we know you're ready to begin our group discussion.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Once all forms are completed, begin the discussion.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Role-Play Participant Debrief: </a:t>
            </a: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was the goal you identified?”</a:t>
            </a:r>
          </a:p>
          <a:p>
            <a:pPr marL="171425" lvl="1" indent="-171425" fontAlgn="base">
              <a:buFont typeface="Arial" panose="020B0604020202020204" pitchFamily="34" charset="0"/>
              <a:buChar char="•"/>
            </a:pPr>
            <a:r>
              <a:rPr lang="en-US" sz="1200" dirty="0">
                <a:latin typeface="Calibri" panose="020F0502020204030204" pitchFamily="34" charset="0"/>
              </a:rPr>
              <a:t>“Do you feel you accomplished your goal?”</a:t>
            </a:r>
          </a:p>
          <a:p>
            <a:pPr marL="171425" lvl="1" indent="-171425" fontAlgn="base">
              <a:buFont typeface="Arial" panose="020B0604020202020204" pitchFamily="34" charset="0"/>
              <a:buChar char="•"/>
            </a:pPr>
            <a:r>
              <a:rPr lang="en-US" sz="1200" dirty="0">
                <a:latin typeface="Calibri" panose="020F0502020204030204" pitchFamily="34" charset="0"/>
              </a:rPr>
              <a:t>“Why or why not?”</a:t>
            </a:r>
          </a:p>
          <a:p>
            <a:pPr marL="171425" lvl="1" indent="-171425" fontAlgn="base">
              <a:buFont typeface="Arial" panose="020B0604020202020204" pitchFamily="34" charset="0"/>
              <a:buChar char="•"/>
            </a:pPr>
            <a:r>
              <a:rPr lang="en-US" sz="1200" dirty="0">
                <a:latin typeface="Calibri" panose="020F0502020204030204" pitchFamily="34" charset="0"/>
              </a:rPr>
              <a:t>“If no, what could you have done to meet the goal?”</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Thank you for your willingness to participate. Let's give our role-play participant a round of applause.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Audience Participant Debrief: 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Now let's learn from what we observed together.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strengths did you observe?”</a:t>
            </a:r>
          </a:p>
          <a:p>
            <a:pPr marL="171425" lvl="1" indent="-171425" fontAlgn="base">
              <a:buFont typeface="Arial" panose="020B0604020202020204" pitchFamily="34" charset="0"/>
              <a:buChar char="•"/>
            </a:pPr>
            <a:r>
              <a:rPr lang="en-US" sz="1200" dirty="0">
                <a:latin typeface="Calibri" panose="020F0502020204030204" pitchFamily="34" charset="0"/>
              </a:rPr>
              <a:t>“Where did you see Ashley demonstrate confidence?”</a:t>
            </a:r>
          </a:p>
          <a:p>
            <a:pPr marL="171425" lvl="1" indent="-171425" fontAlgn="base">
              <a:buFont typeface="Arial" panose="020B0604020202020204" pitchFamily="34" charset="0"/>
              <a:buChar char="•"/>
            </a:pPr>
            <a:r>
              <a:rPr lang="en-US" sz="1200" dirty="0">
                <a:latin typeface="Calibri" panose="020F0502020204030204" pitchFamily="34" charset="0"/>
              </a:rPr>
              <a:t>“What behaviors from the Observation Form were demonstrated effectively?”</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r>
              <a:rPr lang="en-US" sz="1200" b="1" dirty="0">
                <a:latin typeface="Calibri" panose="020F0502020204030204" pitchFamily="34" charset="0"/>
              </a:rPr>
              <a:t> </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Provide a brief professional assessment of the participant's performance, connecting feedback directly to the goals they identified.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Kudos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Recognize specific observable strengths.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Great job, everyone! Remember, the goal is not for you, as the Assistant, to demonstrate that you can manage behavior. The goal is to help the parent build the confidence and skills to manage the situation themselves.</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We're going to transition to our next scene.</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b="1" dirty="0">
              <a:latin typeface="Calibri" panose="020F0502020204030204" pitchFamily="34" charset="0"/>
            </a:endParaRPr>
          </a:p>
        </p:txBody>
      </p:sp>
    </p:spTree>
    <p:extLst>
      <p:ext uri="{BB962C8B-B14F-4D97-AF65-F5344CB8AC3E}">
        <p14:creationId xmlns:p14="http://schemas.microsoft.com/office/powerpoint/2010/main" val="37416734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a:extLst>
            <a:ext uri="{FF2B5EF4-FFF2-40B4-BE49-F238E27FC236}">
              <a16:creationId xmlns:a16="http://schemas.microsoft.com/office/drawing/2014/main" id="{4A059448-92E7-E5C5-0F1D-7F5590FBC1D6}"/>
            </a:ext>
          </a:extLst>
        </p:cNvPr>
        <p:cNvGrpSpPr/>
        <p:nvPr/>
      </p:nvGrpSpPr>
      <p:grpSpPr>
        <a:xfrm>
          <a:off x="0" y="0"/>
          <a:ext cx="0" cy="0"/>
          <a:chOff x="0" y="0"/>
          <a:chExt cx="0" cy="0"/>
        </a:xfrm>
      </p:grpSpPr>
      <p:sp>
        <p:nvSpPr>
          <p:cNvPr id="548" name="Google Shape;548;g3f2f795dd11_0_67:notes">
            <a:extLst>
              <a:ext uri="{FF2B5EF4-FFF2-40B4-BE49-F238E27FC236}">
                <a16:creationId xmlns:a16="http://schemas.microsoft.com/office/drawing/2014/main" id="{C70AC570-1F2B-6170-04B7-BC22431B2D2F}"/>
              </a:ext>
            </a:extLst>
          </p:cNvPr>
          <p:cNvSpPr>
            <a:spLocks noGrp="1" noRot="1" noChangeAspect="1"/>
          </p:cNvSpPr>
          <p:nvPr>
            <p:ph type="sldImg" idx="2"/>
          </p:nvPr>
        </p:nvSpPr>
        <p:spPr>
          <a:xfrm>
            <a:off x="717550" y="1162050"/>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9" name="Google Shape;549;g3f2f795dd11_0_67:notes">
            <a:extLst>
              <a:ext uri="{FF2B5EF4-FFF2-40B4-BE49-F238E27FC236}">
                <a16:creationId xmlns:a16="http://schemas.microsoft.com/office/drawing/2014/main" id="{4DB01BF0-BF05-92B4-0DC3-9E299D7825C7}"/>
              </a:ext>
            </a:extLst>
          </p:cNvPr>
          <p:cNvSpPr txBox="1">
            <a:spLocks noGrp="1"/>
          </p:cNvSpPr>
          <p:nvPr>
            <p:ph type="body" idx="1"/>
          </p:nvPr>
        </p:nvSpPr>
        <p:spPr>
          <a:xfrm>
            <a:off x="701042" y="4473892"/>
            <a:ext cx="5608200" cy="3660600"/>
          </a:xfrm>
          <a:prstGeom prst="rect">
            <a:avLst/>
          </a:prstGeom>
          <a:noFill/>
          <a:ln>
            <a:noFill/>
          </a:ln>
        </p:spPr>
        <p:txBody>
          <a:bodyPr spcFirstLastPara="1" wrap="square" lIns="93136" tIns="46569" rIns="93136" bIns="46569" anchor="t" anchorCtr="0">
            <a:noAutofit/>
          </a:bodyPr>
          <a:lstStyle/>
          <a:p>
            <a:pPr marL="0">
              <a:buNone/>
            </a:pPr>
            <a:r>
              <a:rPr lang="en-US" sz="1200" b="1" dirty="0">
                <a:latin typeface="Calibri" panose="020F0502020204030204" pitchFamily="34" charset="0"/>
              </a:rPr>
              <a:t>FAMILY TIME SCENE 3: TRANSITION</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practice recognizing and responding to the emotional challenges that can occur as family time ends, while supporting the parent in preparing the child for the transition.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Characters:</a:t>
            </a:r>
            <a:r>
              <a:rPr lang="en-US" sz="1200" dirty="0">
                <a:latin typeface="Calibri" panose="020F0502020204030204" pitchFamily="34" charset="0"/>
              </a:rPr>
              <a:t> Social Services Assistant (participant), Actors: Ashley Jones (Mother) and Leslie Jones (Daughter)</a:t>
            </a:r>
          </a:p>
          <a:p>
            <a:pPr marL="0">
              <a:buNone/>
            </a:pPr>
            <a:r>
              <a:rPr lang="en-US" sz="1200" b="1" dirty="0">
                <a:latin typeface="Calibri" panose="020F0502020204030204" pitchFamily="34" charset="0"/>
              </a:rPr>
              <a:t>Type of Interview:</a:t>
            </a:r>
            <a:r>
              <a:rPr lang="en-US" sz="1200" dirty="0">
                <a:latin typeface="Calibri" panose="020F0502020204030204" pitchFamily="34" charset="0"/>
              </a:rPr>
              <a:t> In-person</a:t>
            </a:r>
          </a:p>
          <a:p>
            <a:pPr marL="0">
              <a:buNone/>
            </a:pPr>
            <a:r>
              <a:rPr lang="en-US" sz="1200" b="1" dirty="0">
                <a:latin typeface="Calibri" panose="020F0502020204030204" pitchFamily="34" charset="0"/>
              </a:rPr>
              <a:t>Location:</a:t>
            </a:r>
            <a:r>
              <a:rPr lang="en-US" sz="1200" dirty="0">
                <a:latin typeface="Calibri" panose="020F0502020204030204" pitchFamily="34" charset="0"/>
              </a:rPr>
              <a:t> Living Room/Playroom</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Scene Description:</a:t>
            </a:r>
            <a:endParaRPr lang="en-US" sz="1200" dirty="0">
              <a:latin typeface="Calibri" panose="020F0502020204030204" pitchFamily="34" charset="0"/>
            </a:endParaRPr>
          </a:p>
          <a:p>
            <a:pPr marL="0">
              <a:buNone/>
            </a:pPr>
            <a:r>
              <a:rPr lang="en-US" sz="1200" dirty="0">
                <a:latin typeface="Calibri" panose="020F0502020204030204" pitchFamily="34" charset="0"/>
              </a:rPr>
              <a:t>Ashley receives a five-minute warning that family time will be ending. Ashley becomes distracted and forgets to prepare Leslie for the transition.</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When the assistant reminds her, Ashley suddenly tells Leslie, “It’s time to go.” Leslie begins to cry and falls to the floor, and Ashley becomes visibly</a:t>
            </a:r>
          </a:p>
          <a:p>
            <a:pPr marL="0">
              <a:buNone/>
            </a:pPr>
            <a:r>
              <a:rPr lang="en-US" sz="1200" dirty="0">
                <a:latin typeface="Calibri" panose="020F0502020204030204" pitchFamily="34" charset="0"/>
              </a:rPr>
              <a:t>frustrated.</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During this scene, observe whether the assistant recognizes the coaching opportunity and responds at the appropriate time. Pay attention to whether the assistant models calm behavior, supports Ashley without taking over, encourages her to remain calm and maintain appropriate boundaries, and helps her respond to Leslie’s emotions while moving the transition forward.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Before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Role-Play Participant:</a:t>
            </a:r>
          </a:p>
          <a:p>
            <a:pPr marL="171425" lvl="2" indent="-171425" fontAlgn="base">
              <a:buFont typeface="Arial" panose="020B0604020202020204" pitchFamily="34" charset="0"/>
              <a:buChar char="•"/>
            </a:pPr>
            <a:r>
              <a:rPr lang="en-US" sz="1200" dirty="0">
                <a:latin typeface="Calibri" panose="020F0502020204030204" pitchFamily="34" charset="0"/>
              </a:rPr>
              <a:t>Select one participant to participate in the simulation.</a:t>
            </a:r>
          </a:p>
          <a:p>
            <a:pPr marL="171425" lvl="2" indent="-171425" fontAlgn="base">
              <a:buFont typeface="Arial" panose="020B0604020202020204" pitchFamily="34" charset="0"/>
              <a:buChar char="•"/>
            </a:pPr>
            <a:r>
              <a:rPr lang="en-US" sz="1200" dirty="0">
                <a:latin typeface="Calibri" panose="020F0502020204030204" pitchFamily="34" charset="0"/>
              </a:rPr>
              <a:t>Ask the participant to step outside the room to prepare.</a:t>
            </a:r>
          </a:p>
          <a:p>
            <a:pPr marL="171425" lvl="2" indent="-171425" fontAlgn="base">
              <a:buFont typeface="Arial" panose="020B0604020202020204" pitchFamily="34" charset="0"/>
              <a:buChar char="•"/>
            </a:pPr>
            <a:r>
              <a:rPr lang="en-US" sz="1200" dirty="0">
                <a:latin typeface="Calibri" panose="020F0502020204030204" pitchFamily="34" charset="0"/>
              </a:rPr>
              <a:t>Instruct the participant to identify a goal for the scene.</a:t>
            </a:r>
          </a:p>
          <a:p>
            <a:pPr marL="171425" lvl="2" indent="-171425" fontAlgn="base">
              <a:buFont typeface="Arial" panose="020B0604020202020204" pitchFamily="34" charset="0"/>
              <a:buChar char="•"/>
            </a:pPr>
            <a:r>
              <a:rPr lang="en-US" sz="1200" dirty="0">
                <a:latin typeface="Calibri" panose="020F0502020204030204" pitchFamily="34" charset="0"/>
              </a:rPr>
              <a:t>Prior to the simulation scene, ask the role-play participant to share their goal with the group.</a:t>
            </a:r>
          </a:p>
          <a:p>
            <a:pPr marL="0" lvl="1" indent="-342849" fontAlgn="base">
              <a:buFont typeface="Arial" panose="020B0604020202020204" pitchFamily="34" charset="0"/>
              <a:buChar char="•"/>
            </a:pP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Review the Observation Form for the specific skills and behaviors to be demonstrated during the simulation. </a:t>
            </a:r>
            <a:r>
              <a:rPr lang="en-US" sz="1200" i="1" dirty="0">
                <a:latin typeface="Calibri" panose="020F0502020204030204" pitchFamily="34" charset="0"/>
              </a:rPr>
              <a:t>Note that the observations should be “strength-based” rather than “what went wrong”.</a:t>
            </a:r>
            <a:endParaRPr lang="en-US" sz="1200" dirty="0">
              <a:latin typeface="Calibri" panose="020F0502020204030204" pitchFamily="34" charset="0"/>
            </a:endParaRPr>
          </a:p>
          <a:p>
            <a:pPr marL="171425" lvl="2" indent="-171425" fontAlgn="base">
              <a:buFont typeface="Arial" panose="020B0604020202020204" pitchFamily="34" charset="0"/>
              <a:buChar char="•"/>
            </a:pPr>
            <a:r>
              <a:rPr lang="en-US" sz="1200" dirty="0">
                <a:latin typeface="Calibri" panose="020F0502020204030204" pitchFamily="34" charset="0"/>
              </a:rPr>
              <a:t>Skills Being Observed:</a:t>
            </a:r>
          </a:p>
          <a:p>
            <a:pPr marL="171425" lvl="3" indent="-171425" fontAlgn="base">
              <a:buFont typeface="Arial" panose="020B0604020202020204" pitchFamily="34" charset="0"/>
              <a:buChar char="•"/>
            </a:pPr>
            <a:r>
              <a:rPr lang="en-US" sz="1200" dirty="0">
                <a:latin typeface="Calibri" panose="020F0502020204030204" pitchFamily="34" charset="0"/>
              </a:rPr>
              <a:t>Appropriateness for the timing of coaching (Determine when to step in and when to allow Ashley an opportunity to respond independently).</a:t>
            </a:r>
          </a:p>
          <a:p>
            <a:pPr marL="171425" lvl="3" indent="-171425" fontAlgn="base">
              <a:buFont typeface="Arial" panose="020B0604020202020204" pitchFamily="34" charset="0"/>
              <a:buChar char="•"/>
            </a:pPr>
            <a:r>
              <a:rPr lang="en-US" sz="1200" dirty="0">
                <a:latin typeface="Calibri" panose="020F0502020204030204" pitchFamily="34" charset="0"/>
              </a:rPr>
              <a:t>Ability to support parent regulation (Help Ashley pause and manage her frustration before responding).</a:t>
            </a:r>
          </a:p>
          <a:p>
            <a:pPr marL="171425" lvl="3" indent="-171425" fontAlgn="base">
              <a:buFont typeface="Arial" panose="020B0604020202020204" pitchFamily="34" charset="0"/>
              <a:buChar char="•"/>
            </a:pPr>
            <a:r>
              <a:rPr lang="en-US" sz="1200" dirty="0">
                <a:latin typeface="Calibri" panose="020F0502020204030204" pitchFamily="34" charset="0"/>
              </a:rPr>
              <a:t>Ability to maintain boundaries (Encourage Ashley to acknowledge Leslie’s feelings while continuing with the transition).</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begin, our simulation participant will step outside for a few minutes to prepare for the scene. As you develop your plan, identify one goal you want to accomplish during this interaction. </a:t>
            </a:r>
          </a:p>
          <a:p>
            <a:pPr marL="0">
              <a:buNone/>
            </a:pPr>
            <a:endParaRPr lang="en-US" sz="1200" b="1" i="1" dirty="0">
              <a:latin typeface="Calibri" panose="020F0502020204030204" pitchFamily="34" charset="0"/>
            </a:endParaRPr>
          </a:p>
          <a:p>
            <a:pPr marL="0">
              <a:buNone/>
            </a:pPr>
            <a:r>
              <a:rPr lang="en-US" sz="1200" dirty="0">
                <a:latin typeface="Calibri" panose="020F0502020204030204" pitchFamily="34" charset="0"/>
              </a:rPr>
              <a:t>Direct the participant to step outside, and when they return, have them share their goal before beginning the simulation.</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After the role-play participant leaves the room.</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While our role-play participant is preparing, we will sharpen our observation skills by thinking about what positive interactions we might notice during this family time.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“How might you assist a parent in acknowledging a child’s emotions while still maintaining the boundary that family time is ending?”</a:t>
            </a:r>
          </a:p>
          <a:p>
            <a:pPr marL="171425" lvl="1" indent="-171425" fontAlgn="base">
              <a:buFont typeface="Arial" panose="020B0604020202020204" pitchFamily="34" charset="0"/>
              <a:buChar char="•"/>
            </a:pPr>
            <a:r>
              <a:rPr lang="en-US" sz="1200" dirty="0">
                <a:latin typeface="Calibri" panose="020F0502020204030204" pitchFamily="34" charset="0"/>
              </a:rPr>
              <a:t>“When do you think is the most effective time to coach?”</a:t>
            </a:r>
          </a:p>
          <a:p>
            <a:pPr marL="171425" lvl="1" indent="-171425" fontAlgn="base">
              <a:buFont typeface="Arial" panose="020B0604020202020204" pitchFamily="34" charset="0"/>
              <a:buChar char="•"/>
            </a:pPr>
            <a:r>
              <a:rPr lang="en-US" sz="1200" dirty="0">
                <a:latin typeface="Calibri" panose="020F0502020204030204" pitchFamily="34" charset="0"/>
              </a:rPr>
              <a:t>“What tone, body language, and response might you see and or hear that would demonstrate calmness?”</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Begin simulation.</a:t>
            </a:r>
          </a:p>
          <a:p>
            <a:pPr marL="0">
              <a:buNone/>
            </a:pPr>
            <a:br>
              <a:rPr lang="en-US" sz="1200" dirty="0">
                <a:latin typeface="Calibri" panose="020F0502020204030204" pitchFamily="34" charset="0"/>
              </a:rPr>
            </a:br>
            <a:endParaRPr sz="1200" b="1" dirty="0">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41373668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a:extLst>
            <a:ext uri="{FF2B5EF4-FFF2-40B4-BE49-F238E27FC236}">
              <a16:creationId xmlns:a16="http://schemas.microsoft.com/office/drawing/2014/main" id="{9265FB0B-9B11-E39E-C1A7-80A219F1E853}"/>
            </a:ext>
          </a:extLst>
        </p:cNvPr>
        <p:cNvGrpSpPr/>
        <p:nvPr/>
      </p:nvGrpSpPr>
      <p:grpSpPr>
        <a:xfrm>
          <a:off x="0" y="0"/>
          <a:ext cx="0" cy="0"/>
          <a:chOff x="0" y="0"/>
          <a:chExt cx="0" cy="0"/>
        </a:xfrm>
      </p:grpSpPr>
      <p:sp>
        <p:nvSpPr>
          <p:cNvPr id="462" name="Google Shape;462;g3f3317dc63f_0_71:notes">
            <a:extLst>
              <a:ext uri="{FF2B5EF4-FFF2-40B4-BE49-F238E27FC236}">
                <a16:creationId xmlns:a16="http://schemas.microsoft.com/office/drawing/2014/main" id="{E13CB8DF-2054-A3C8-AF6A-A5D54BBEA383}"/>
              </a:ext>
            </a:extLst>
          </p:cNvPr>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3" name="Google Shape;463;g3f3317dc63f_0_71:notes">
            <a:extLst>
              <a:ext uri="{FF2B5EF4-FFF2-40B4-BE49-F238E27FC236}">
                <a16:creationId xmlns:a16="http://schemas.microsoft.com/office/drawing/2014/main" id="{C520566E-BE99-4B39-3025-068EC7669324}"/>
              </a:ext>
            </a:extLst>
          </p:cNvPr>
          <p:cNvSpPr txBox="1">
            <a:spLocks noGrp="1"/>
          </p:cNvSpPr>
          <p:nvPr>
            <p:ph type="body" idx="1"/>
          </p:nvPr>
        </p:nvSpPr>
        <p:spPr>
          <a:xfrm>
            <a:off x="701041" y="4473892"/>
            <a:ext cx="5608200" cy="3660600"/>
          </a:xfrm>
          <a:prstGeom prst="rect">
            <a:avLst/>
          </a:prstGeom>
          <a:noFill/>
          <a:ln>
            <a:noFill/>
          </a:ln>
        </p:spPr>
        <p:txBody>
          <a:bodyPr spcFirstLastPara="1" wrap="square" lIns="93161" tIns="46569" rIns="93161" bIns="46569" anchor="t" anchorCtr="0">
            <a:noAutofit/>
          </a:bodyPr>
          <a:lstStyle/>
          <a:p>
            <a:pPr marL="0">
              <a:buNone/>
            </a:pPr>
            <a:r>
              <a:rPr lang="en-US" sz="1200" b="1" dirty="0">
                <a:latin typeface="Calibri" panose="020F0502020204030204" pitchFamily="34" charset="0"/>
              </a:rPr>
              <a:t>OBSERVATION SLIDE SCENE 3</a:t>
            </a: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assess participant skill application during the family time.</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After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Ask participants to complete their Observation Forms.</a:t>
            </a:r>
          </a:p>
          <a:p>
            <a:pPr marL="171425" lvl="2" indent="-171425" fontAlgn="base">
              <a:buFont typeface="Arial" panose="020B0604020202020204" pitchFamily="34" charset="0"/>
              <a:buChar char="•"/>
            </a:pPr>
            <a:r>
              <a:rPr lang="en-US" sz="1200" dirty="0">
                <a:latin typeface="Calibri" panose="020F0502020204030204" pitchFamily="34" charset="0"/>
              </a:rPr>
              <a:t>Allow 1–2 minutes of quiet reflection.</a:t>
            </a:r>
          </a:p>
          <a:p>
            <a:pPr marL="171425" lvl="2" indent="-171425" fontAlgn="base">
              <a:buFont typeface="Arial" panose="020B0604020202020204" pitchFamily="34" charset="0"/>
              <a:buChar char="•"/>
            </a:pPr>
            <a:r>
              <a:rPr lang="en-US" sz="1200" dirty="0">
                <a:latin typeface="Calibri" panose="020F0502020204030204" pitchFamily="34" charset="0"/>
              </a:rPr>
              <a:t>Instruct participants to submit their digital forms.</a:t>
            </a:r>
          </a:p>
          <a:p>
            <a:pPr marL="171425" lvl="2" indent="-171425" fontAlgn="base">
              <a:buFont typeface="Arial" panose="020B0604020202020204" pitchFamily="34" charset="0"/>
              <a:buChar char="•"/>
            </a:pPr>
            <a:r>
              <a:rPr lang="en-US" sz="1200" dirty="0">
                <a:latin typeface="Calibri" panose="020F0502020204030204" pitchFamily="34" charset="0"/>
              </a:rPr>
              <a:t>Ask everyone to put away their phones or devices before beginning the discussion.</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debrief, please take a minute to complete your Observation Form by scanning the QR code on the slide. Rate what you observed during the Family Time Transition based on the skills listed. You will have about one to two minutes. Once you've submitted your digital form, place your phone or device down so we know you're ready to begin our group discussion.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Once all forms are completed, begin the discussion.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Role-Play Participant Debrief: </a:t>
            </a: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was the goal you identified?”</a:t>
            </a:r>
          </a:p>
          <a:p>
            <a:pPr marL="171425" lvl="1" indent="-171425" fontAlgn="base">
              <a:buFont typeface="Arial" panose="020B0604020202020204" pitchFamily="34" charset="0"/>
              <a:buChar char="•"/>
            </a:pPr>
            <a:r>
              <a:rPr lang="en-US" sz="1200" dirty="0">
                <a:latin typeface="Calibri" panose="020F0502020204030204" pitchFamily="34" charset="0"/>
              </a:rPr>
              <a:t>“Do you feel you accomplished your goal?”</a:t>
            </a:r>
          </a:p>
          <a:p>
            <a:pPr marL="171425" lvl="1" indent="-171425" fontAlgn="base">
              <a:buFont typeface="Arial" panose="020B0604020202020204" pitchFamily="34" charset="0"/>
              <a:buChar char="•"/>
            </a:pPr>
            <a:r>
              <a:rPr lang="en-US" sz="1200" dirty="0">
                <a:latin typeface="Calibri" panose="020F0502020204030204" pitchFamily="34" charset="0"/>
              </a:rPr>
              <a:t>“Why or why not?”</a:t>
            </a:r>
          </a:p>
          <a:p>
            <a:pPr marL="171425" lvl="1" indent="-171425" fontAlgn="base">
              <a:buFont typeface="Arial" panose="020B0604020202020204" pitchFamily="34" charset="0"/>
              <a:buChar char="•"/>
            </a:pPr>
            <a:r>
              <a:rPr lang="en-US" sz="1200" dirty="0">
                <a:latin typeface="Calibri" panose="020F0502020204030204" pitchFamily="34" charset="0"/>
              </a:rPr>
              <a:t>“If no, what could you have done to meet the goal?”</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Thank you for your willingness to participate. Let's give our role-play participant a round of applause.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Audience Participant Debrief: 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Now let's learn from what we observed together.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did you observe that suggested Ashley had become frustrated?”</a:t>
            </a:r>
          </a:p>
          <a:p>
            <a:pPr marL="171425" lvl="1" indent="-171425" fontAlgn="base">
              <a:buFont typeface="Arial" panose="020B0604020202020204" pitchFamily="34" charset="0"/>
              <a:buChar char="•"/>
            </a:pPr>
            <a:r>
              <a:rPr lang="en-US" sz="1200" dirty="0">
                <a:latin typeface="Calibri" panose="020F0502020204030204" pitchFamily="34" charset="0"/>
              </a:rPr>
              <a:t>“What behaviors did you notice that could be praised?”</a:t>
            </a:r>
          </a:p>
          <a:p>
            <a:pPr marL="171425" lvl="1" indent="-171425" fontAlgn="base">
              <a:buFont typeface="Arial" panose="020B0604020202020204" pitchFamily="34" charset="0"/>
              <a:buChar char="•"/>
            </a:pPr>
            <a:r>
              <a:rPr lang="en-US" sz="1200" dirty="0">
                <a:latin typeface="Calibri" panose="020F0502020204030204" pitchFamily="34" charset="0"/>
              </a:rPr>
              <a:t>“What would you do differently if you were supporting this family in the field?”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r>
              <a:rPr lang="en-US" sz="1200" b="1" dirty="0">
                <a:latin typeface="Calibri" panose="020F0502020204030204" pitchFamily="34" charset="0"/>
              </a:rPr>
              <a:t> </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Provide a brief professional assessment of the participant's performance, connecting feedback directly to the goals they identified.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Kudos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Recognize specific observable strengths.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Great job, everyone! Transitions can be among the most challenging moments during family time and often offer valuable opportunities for coaching. Effective support helps parents remain calm, respond to their child's emotions, maintain appropriate boundaries, and end family time in ways that reinforce connection and build confidence for future family time.</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We're going to transition to our next scene.</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b="1" dirty="0">
              <a:latin typeface="Calibri" panose="020F0502020204030204" pitchFamily="34" charset="0"/>
            </a:endParaRPr>
          </a:p>
        </p:txBody>
      </p:sp>
    </p:spTree>
    <p:extLst>
      <p:ext uri="{BB962C8B-B14F-4D97-AF65-F5344CB8AC3E}">
        <p14:creationId xmlns:p14="http://schemas.microsoft.com/office/powerpoint/2010/main" val="235132045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a:extLst>
            <a:ext uri="{FF2B5EF4-FFF2-40B4-BE49-F238E27FC236}">
              <a16:creationId xmlns:a16="http://schemas.microsoft.com/office/drawing/2014/main" id="{89E6E084-47D9-2950-35FB-5A6FF9D9FC03}"/>
            </a:ext>
          </a:extLst>
        </p:cNvPr>
        <p:cNvGrpSpPr/>
        <p:nvPr/>
      </p:nvGrpSpPr>
      <p:grpSpPr>
        <a:xfrm>
          <a:off x="0" y="0"/>
          <a:ext cx="0" cy="0"/>
          <a:chOff x="0" y="0"/>
          <a:chExt cx="0" cy="0"/>
        </a:xfrm>
      </p:grpSpPr>
      <p:sp>
        <p:nvSpPr>
          <p:cNvPr id="548" name="Google Shape;548;g3f2f795dd11_0_67:notes">
            <a:extLst>
              <a:ext uri="{FF2B5EF4-FFF2-40B4-BE49-F238E27FC236}">
                <a16:creationId xmlns:a16="http://schemas.microsoft.com/office/drawing/2014/main" id="{100B1BE1-C34C-2078-67EC-EB5EFEEED87B}"/>
              </a:ext>
            </a:extLst>
          </p:cNvPr>
          <p:cNvSpPr>
            <a:spLocks noGrp="1" noRot="1" noChangeAspect="1"/>
          </p:cNvSpPr>
          <p:nvPr>
            <p:ph type="sldImg" idx="2"/>
          </p:nvPr>
        </p:nvSpPr>
        <p:spPr>
          <a:xfrm>
            <a:off x="717550" y="1162050"/>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9" name="Google Shape;549;g3f2f795dd11_0_67:notes">
            <a:extLst>
              <a:ext uri="{FF2B5EF4-FFF2-40B4-BE49-F238E27FC236}">
                <a16:creationId xmlns:a16="http://schemas.microsoft.com/office/drawing/2014/main" id="{FB66433E-53D9-5D3B-2010-C054D920FFDB}"/>
              </a:ext>
            </a:extLst>
          </p:cNvPr>
          <p:cNvSpPr txBox="1">
            <a:spLocks noGrp="1"/>
          </p:cNvSpPr>
          <p:nvPr>
            <p:ph type="body" idx="1"/>
          </p:nvPr>
        </p:nvSpPr>
        <p:spPr>
          <a:xfrm>
            <a:off x="701042" y="4473892"/>
            <a:ext cx="5608200" cy="3660600"/>
          </a:xfrm>
          <a:prstGeom prst="rect">
            <a:avLst/>
          </a:prstGeom>
          <a:noFill/>
          <a:ln>
            <a:noFill/>
          </a:ln>
        </p:spPr>
        <p:txBody>
          <a:bodyPr spcFirstLastPara="1" wrap="square" lIns="93136" tIns="46569" rIns="93136" bIns="46569" anchor="t" anchorCtr="0">
            <a:noAutofit/>
          </a:bodyPr>
          <a:lstStyle/>
          <a:p>
            <a:pPr marL="0">
              <a:buNone/>
            </a:pPr>
            <a:r>
              <a:rPr lang="en-US" sz="1200" b="1" dirty="0">
                <a:latin typeface="Calibri" panose="020F0502020204030204" pitchFamily="34" charset="0"/>
              </a:rPr>
              <a:t>FAMILY TIME SCENE 4: GOODBYE &amp; DEBRIEF</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observe how the worker supports the parent and child through the goodbye, reinforces connection, responds to emotions, and uses strengths-based coaching to promote a positive ending to family time.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Characters:</a:t>
            </a:r>
            <a:r>
              <a:rPr lang="en-US" sz="1200" dirty="0">
                <a:latin typeface="Calibri" panose="020F0502020204030204" pitchFamily="34" charset="0"/>
              </a:rPr>
              <a:t> Social Services Assistant (participant), Actors: Ashley Jones (Mother) and Leslie Jones (Daughter)</a:t>
            </a:r>
          </a:p>
          <a:p>
            <a:pPr marL="0">
              <a:buNone/>
            </a:pPr>
            <a:r>
              <a:rPr lang="en-US" sz="1200" b="1" dirty="0">
                <a:latin typeface="Calibri" panose="020F0502020204030204" pitchFamily="34" charset="0"/>
              </a:rPr>
              <a:t>Type of Interview:</a:t>
            </a:r>
            <a:r>
              <a:rPr lang="en-US" sz="1200" dirty="0">
                <a:latin typeface="Calibri" panose="020F0502020204030204" pitchFamily="34" charset="0"/>
              </a:rPr>
              <a:t> In-person</a:t>
            </a:r>
          </a:p>
          <a:p>
            <a:pPr marL="0">
              <a:buNone/>
            </a:pPr>
            <a:r>
              <a:rPr lang="en-US" sz="1200" b="1" dirty="0">
                <a:latin typeface="Calibri" panose="020F0502020204030204" pitchFamily="34" charset="0"/>
              </a:rPr>
              <a:t>Location:</a:t>
            </a:r>
            <a:r>
              <a:rPr lang="en-US" sz="1200" dirty="0">
                <a:latin typeface="Calibri" panose="020F0502020204030204" pitchFamily="34" charset="0"/>
              </a:rPr>
              <a:t> Living Room/Playroom</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Scene Description:</a:t>
            </a:r>
            <a:endParaRPr lang="en-US" sz="1200" dirty="0">
              <a:latin typeface="Calibri" panose="020F0502020204030204" pitchFamily="34" charset="0"/>
            </a:endParaRPr>
          </a:p>
          <a:p>
            <a:pPr marL="0">
              <a:buNone/>
            </a:pPr>
            <a:r>
              <a:rPr lang="en-US" sz="1200" dirty="0">
                <a:latin typeface="Calibri" panose="020F0502020204030204" pitchFamily="34" charset="0"/>
              </a:rPr>
              <a:t>As family time ends, Ashley hugs Leslie and says, “I hate leaving too.” Leslie begins to cry, and Ashley becomes emotional and starts crying as well.</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The Assistant supports Ashley and Leslie through the goodbye while allowing Ashley to remain in the parenting role.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During this scene, the goal is to remain calm, maintain professional boundaries, support a healthy separation, and conduct a brief </a:t>
            </a:r>
            <a:r>
              <a:rPr lang="en-US" sz="1200">
                <a:latin typeface="Calibri" panose="020F0502020204030204" pitchFamily="34" charset="0"/>
              </a:rPr>
              <a:t>strengths-based coaching </a:t>
            </a:r>
            <a:r>
              <a:rPr lang="en-US" sz="1200" dirty="0">
                <a:latin typeface="Calibri" panose="020F0502020204030204" pitchFamily="34" charset="0"/>
              </a:rPr>
              <a:t>conversation with Ashley after the goodbye.</a:t>
            </a:r>
          </a:p>
          <a:p>
            <a:pPr marL="0">
              <a:buNone/>
            </a:pP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Before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Role-Play Participant:</a:t>
            </a:r>
          </a:p>
          <a:p>
            <a:pPr marL="171425" lvl="2" indent="-171425" fontAlgn="base">
              <a:buFont typeface="Arial" panose="020B0604020202020204" pitchFamily="34" charset="0"/>
              <a:buChar char="•"/>
            </a:pPr>
            <a:r>
              <a:rPr lang="en-US" sz="1200" dirty="0">
                <a:latin typeface="Calibri" panose="020F0502020204030204" pitchFamily="34" charset="0"/>
              </a:rPr>
              <a:t>Select one participant to participate in the simulation.</a:t>
            </a:r>
          </a:p>
          <a:p>
            <a:pPr marL="171425" lvl="2" indent="-171425" fontAlgn="base">
              <a:buFont typeface="Arial" panose="020B0604020202020204" pitchFamily="34" charset="0"/>
              <a:buChar char="•"/>
            </a:pPr>
            <a:r>
              <a:rPr lang="en-US" sz="1200" dirty="0">
                <a:latin typeface="Calibri" panose="020F0502020204030204" pitchFamily="34" charset="0"/>
              </a:rPr>
              <a:t>Ask the participant to step outside the room to prepare.</a:t>
            </a:r>
          </a:p>
          <a:p>
            <a:pPr marL="171425" lvl="2" indent="-171425" fontAlgn="base">
              <a:buFont typeface="Arial" panose="020B0604020202020204" pitchFamily="34" charset="0"/>
              <a:buChar char="•"/>
            </a:pPr>
            <a:r>
              <a:rPr lang="en-US" sz="1200" dirty="0">
                <a:latin typeface="Calibri" panose="020F0502020204030204" pitchFamily="34" charset="0"/>
              </a:rPr>
              <a:t>Instruct the participant to identify a goal for the scene.</a:t>
            </a:r>
          </a:p>
          <a:p>
            <a:pPr marL="171425" lvl="2" indent="-171425" fontAlgn="base">
              <a:buFont typeface="Arial" panose="020B0604020202020204" pitchFamily="34" charset="0"/>
              <a:buChar char="•"/>
            </a:pPr>
            <a:r>
              <a:rPr lang="en-US" sz="1200" dirty="0">
                <a:latin typeface="Calibri" panose="020F0502020204030204" pitchFamily="34" charset="0"/>
              </a:rPr>
              <a:t>Prior to the simulation scene, ask the role-play participant to share their goal with the group.</a:t>
            </a:r>
          </a:p>
          <a:p>
            <a:pPr marL="0" lvl="1" indent="0" fontAlgn="base">
              <a:buNone/>
            </a:pP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Review the Observation Form for the specific skills and behaviors to be demonstrated during the simulation. </a:t>
            </a:r>
            <a:r>
              <a:rPr lang="en-US" sz="1200" i="1" dirty="0">
                <a:latin typeface="Calibri" panose="020F0502020204030204" pitchFamily="34" charset="0"/>
              </a:rPr>
              <a:t>Note that the observations should be “strength-based” rather than “what went wrong”.</a:t>
            </a:r>
            <a:endParaRPr lang="en-US" sz="1200" dirty="0">
              <a:latin typeface="Calibri" panose="020F0502020204030204" pitchFamily="34" charset="0"/>
            </a:endParaRPr>
          </a:p>
          <a:p>
            <a:pPr marL="171425" lvl="2" indent="-171425" fontAlgn="base">
              <a:buFont typeface="Arial" panose="020B0604020202020204" pitchFamily="34" charset="0"/>
              <a:buChar char="•"/>
            </a:pPr>
            <a:r>
              <a:rPr lang="en-US" sz="1200" dirty="0">
                <a:latin typeface="Calibri" panose="020F0502020204030204" pitchFamily="34" charset="0"/>
              </a:rPr>
              <a:t>Skills Being Observed:</a:t>
            </a:r>
          </a:p>
          <a:p>
            <a:pPr marL="171425" lvl="3" indent="-171425" fontAlgn="base">
              <a:buFont typeface="Arial" panose="020B0604020202020204" pitchFamily="34" charset="0"/>
              <a:buChar char="•"/>
            </a:pPr>
            <a:r>
              <a:rPr lang="en-US" sz="1200" dirty="0">
                <a:latin typeface="Calibri" panose="020F0502020204030204" pitchFamily="34" charset="0"/>
              </a:rPr>
              <a:t>Recognize emotional cues (Notice changes in both Ashley's and Leslie’s emotions during the goodbye).</a:t>
            </a:r>
          </a:p>
          <a:p>
            <a:pPr marL="171425" lvl="3" indent="-171425" fontAlgn="base">
              <a:buFont typeface="Arial" panose="020B0604020202020204" pitchFamily="34" charset="0"/>
              <a:buChar char="•"/>
            </a:pPr>
            <a:r>
              <a:rPr lang="en-US" sz="1200" dirty="0">
                <a:latin typeface="Calibri" panose="020F0502020204030204" pitchFamily="34" charset="0"/>
              </a:rPr>
              <a:t>Maintain professional boundaries (Demonstrate empathy and support without becoming personally or emotionally involved in the family’s experience).</a:t>
            </a:r>
          </a:p>
          <a:p>
            <a:pPr marL="171425" lvl="3" indent="-171425" fontAlgn="base">
              <a:buFont typeface="Arial" panose="020B0604020202020204" pitchFamily="34" charset="0"/>
              <a:buChar char="•"/>
            </a:pPr>
            <a:r>
              <a:rPr lang="en-US" sz="1200" dirty="0">
                <a:latin typeface="Calibri" panose="020F0502020204030204" pitchFamily="34" charset="0"/>
              </a:rPr>
              <a:t>Coaching through questions (Encourage Ashley to identify strategies rather than simply telling her what to do).</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begin, our simulation participant will step outside for a few minutes to prepare for the scene. As you develop your plan, identify one goal you want to accomplish during this interaction. </a:t>
            </a:r>
          </a:p>
          <a:p>
            <a:pPr marL="0">
              <a:buNone/>
            </a:pPr>
            <a:endParaRPr lang="en-US" sz="1200" b="1" i="1" dirty="0">
              <a:latin typeface="Calibri" panose="020F0502020204030204" pitchFamily="34" charset="0"/>
            </a:endParaRPr>
          </a:p>
          <a:p>
            <a:pPr marL="0">
              <a:buNone/>
            </a:pPr>
            <a:r>
              <a:rPr lang="en-US" sz="1200" dirty="0">
                <a:latin typeface="Calibri" panose="020F0502020204030204" pitchFamily="34" charset="0"/>
              </a:rPr>
              <a:t>Direct the participant to step outside, and when they return, have them share their goal before beginning the simulation.</a:t>
            </a:r>
          </a:p>
          <a:p>
            <a:pPr marL="0">
              <a:buNone/>
            </a:pPr>
            <a:r>
              <a:rPr lang="en-US" sz="1200" b="1" i="1" dirty="0">
                <a:latin typeface="Calibri" panose="020F0502020204030204" pitchFamily="34" charset="0"/>
              </a:rPr>
              <a:t> </a:t>
            </a:r>
            <a:endParaRPr lang="en-US" sz="1200" dirty="0">
              <a:latin typeface="Calibri" panose="020F0502020204030204" pitchFamily="34" charset="0"/>
            </a:endParaRPr>
          </a:p>
          <a:p>
            <a:pPr marL="0">
              <a:buNone/>
            </a:pPr>
            <a:r>
              <a:rPr lang="en-US" sz="1200" dirty="0">
                <a:latin typeface="Calibri" panose="020F0502020204030204" pitchFamily="34" charset="0"/>
              </a:rPr>
              <a:t>After the role-play participant leaves the room.</a:t>
            </a:r>
          </a:p>
          <a:p>
            <a:pPr marL="0">
              <a:buNone/>
            </a:pPr>
            <a:r>
              <a:rPr lang="en-US" sz="1200" b="1" i="1" dirty="0">
                <a:latin typeface="Calibri" panose="020F0502020204030204" pitchFamily="34" charset="0"/>
              </a:rPr>
              <a:t> </a:t>
            </a: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While our role-play participant is preparing, we will sharpen our observation skills by thinking about what positive interactions we might</a:t>
            </a:r>
          </a:p>
          <a:p>
            <a:pPr marL="0">
              <a:buNone/>
            </a:pPr>
            <a:r>
              <a:rPr lang="en-US" sz="1200" b="1" i="1" dirty="0">
                <a:latin typeface="Calibri" panose="020F0502020204030204" pitchFamily="34" charset="0"/>
              </a:rPr>
              <a:t>notice during this family time.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“How might a parent’s emotions influence the child’s ability to separate?”</a:t>
            </a:r>
          </a:p>
          <a:p>
            <a:pPr marL="171425" lvl="1" indent="-171425" fontAlgn="base">
              <a:buFont typeface="Arial" panose="020B0604020202020204" pitchFamily="34" charset="0"/>
              <a:buChar char="•"/>
            </a:pPr>
            <a:r>
              <a:rPr lang="en-US" sz="1200" dirty="0">
                <a:latin typeface="Calibri" panose="020F0502020204030204" pitchFamily="34" charset="0"/>
              </a:rPr>
              <a:t>“How can an assistant maintain professional boundaries while still demonstrating empathy?”</a:t>
            </a:r>
          </a:p>
          <a:p>
            <a:pPr marL="171425" lvl="1" indent="-171425" fontAlgn="base">
              <a:buFont typeface="Arial" panose="020B0604020202020204" pitchFamily="34" charset="0"/>
              <a:buChar char="•"/>
            </a:pPr>
            <a:r>
              <a:rPr lang="en-US" sz="1200" dirty="0">
                <a:latin typeface="Calibri" panose="020F0502020204030204" pitchFamily="34" charset="0"/>
              </a:rPr>
              <a:t>“What information from a current family time might be important to note when planning support for the family’s next family time?”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Begin simulation.</a:t>
            </a:r>
          </a:p>
          <a:p>
            <a:pPr marL="0">
              <a:buNone/>
            </a:pPr>
            <a:br>
              <a:rPr lang="en-US" sz="1200" dirty="0">
                <a:latin typeface="Calibri" panose="020F0502020204030204" pitchFamily="34" charset="0"/>
              </a:rPr>
            </a:br>
            <a:endParaRPr sz="1200" b="1" dirty="0">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14332915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a:extLst>
            <a:ext uri="{FF2B5EF4-FFF2-40B4-BE49-F238E27FC236}">
              <a16:creationId xmlns:a16="http://schemas.microsoft.com/office/drawing/2014/main" id="{DC1D6295-165C-0460-25D0-9761D262292A}"/>
            </a:ext>
          </a:extLst>
        </p:cNvPr>
        <p:cNvGrpSpPr/>
        <p:nvPr/>
      </p:nvGrpSpPr>
      <p:grpSpPr>
        <a:xfrm>
          <a:off x="0" y="0"/>
          <a:ext cx="0" cy="0"/>
          <a:chOff x="0" y="0"/>
          <a:chExt cx="0" cy="0"/>
        </a:xfrm>
      </p:grpSpPr>
      <p:sp>
        <p:nvSpPr>
          <p:cNvPr id="462" name="Google Shape;462;g3f3317dc63f_0_71:notes">
            <a:extLst>
              <a:ext uri="{FF2B5EF4-FFF2-40B4-BE49-F238E27FC236}">
                <a16:creationId xmlns:a16="http://schemas.microsoft.com/office/drawing/2014/main" id="{334B4EF0-086D-41B0-3B72-5549B339E9AD}"/>
              </a:ext>
            </a:extLst>
          </p:cNvPr>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3" name="Google Shape;463;g3f3317dc63f_0_71:notes">
            <a:extLst>
              <a:ext uri="{FF2B5EF4-FFF2-40B4-BE49-F238E27FC236}">
                <a16:creationId xmlns:a16="http://schemas.microsoft.com/office/drawing/2014/main" id="{181D3602-4448-BC3A-E4E3-ED492EDF1F69}"/>
              </a:ext>
            </a:extLst>
          </p:cNvPr>
          <p:cNvSpPr txBox="1">
            <a:spLocks noGrp="1"/>
          </p:cNvSpPr>
          <p:nvPr>
            <p:ph type="body" idx="1"/>
          </p:nvPr>
        </p:nvSpPr>
        <p:spPr>
          <a:xfrm>
            <a:off x="701041" y="4473892"/>
            <a:ext cx="5608200" cy="3660600"/>
          </a:xfrm>
          <a:prstGeom prst="rect">
            <a:avLst/>
          </a:prstGeom>
          <a:noFill/>
          <a:ln>
            <a:noFill/>
          </a:ln>
        </p:spPr>
        <p:txBody>
          <a:bodyPr spcFirstLastPara="1" wrap="square" lIns="93161" tIns="46569" rIns="93161" bIns="46569" anchor="t" anchorCtr="0">
            <a:noAutofit/>
          </a:bodyPr>
          <a:lstStyle/>
          <a:p>
            <a:pPr marL="0">
              <a:buNone/>
            </a:pPr>
            <a:r>
              <a:rPr lang="en-US" sz="1200" b="1" dirty="0">
                <a:latin typeface="Calibri" panose="020F0502020204030204" pitchFamily="34" charset="0"/>
              </a:rPr>
              <a:t>OBSERVATION SLIDE SCENE 4</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assess participant skill application during the family time.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After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0" lvl="2" indent="-285708" fontAlgn="base">
              <a:buFont typeface="Arial" panose="020B0604020202020204" pitchFamily="34" charset="0"/>
              <a:buChar char="•"/>
            </a:pPr>
            <a:r>
              <a:rPr lang="en-US" sz="1200" dirty="0">
                <a:latin typeface="Calibri" panose="020F0502020204030204" pitchFamily="34" charset="0"/>
              </a:rPr>
              <a:t>Ask participants to complete their Observation Forms.</a:t>
            </a:r>
          </a:p>
          <a:p>
            <a:pPr marL="0" lvl="2" indent="-285708" fontAlgn="base">
              <a:buFont typeface="Arial" panose="020B0604020202020204" pitchFamily="34" charset="0"/>
              <a:buChar char="•"/>
            </a:pPr>
            <a:r>
              <a:rPr lang="en-US" sz="1200" dirty="0">
                <a:latin typeface="Calibri" panose="020F0502020204030204" pitchFamily="34" charset="0"/>
              </a:rPr>
              <a:t>Allow 1–2 minutes of quiet reflection.</a:t>
            </a:r>
          </a:p>
          <a:p>
            <a:pPr marL="0" lvl="2" indent="-285708" fontAlgn="base">
              <a:buFont typeface="Arial" panose="020B0604020202020204" pitchFamily="34" charset="0"/>
              <a:buChar char="•"/>
            </a:pPr>
            <a:r>
              <a:rPr lang="en-US" sz="1200" dirty="0">
                <a:latin typeface="Calibri" panose="020F0502020204030204" pitchFamily="34" charset="0"/>
              </a:rPr>
              <a:t>Instruct participants to submit their digital forms.</a:t>
            </a:r>
          </a:p>
          <a:p>
            <a:pPr marL="0" lvl="2" indent="-285708" fontAlgn="base">
              <a:buFont typeface="Arial" panose="020B0604020202020204" pitchFamily="34" charset="0"/>
              <a:buChar char="•"/>
            </a:pPr>
            <a:r>
              <a:rPr lang="en-US" sz="1200" dirty="0">
                <a:latin typeface="Calibri" panose="020F0502020204030204" pitchFamily="34" charset="0"/>
              </a:rPr>
              <a:t>Ask everyone to put away their phones or devices before beginning the discussion.</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debrief, please take a minute to complete your Observation Form by scanning the QR code on the slide. Rate what you observed</a:t>
            </a:r>
          </a:p>
          <a:p>
            <a:pPr marL="0">
              <a:buNone/>
            </a:pPr>
            <a:r>
              <a:rPr lang="en-US" sz="1200" b="1" i="1" dirty="0">
                <a:latin typeface="Calibri" panose="020F0502020204030204" pitchFamily="34" charset="0"/>
              </a:rPr>
              <a:t>during the Family Time: Goodbye based on the skills listed. You will have about one to two minutes. Once you've submitted your digital</a:t>
            </a:r>
          </a:p>
          <a:p>
            <a:pPr marL="0">
              <a:buNone/>
            </a:pPr>
            <a:r>
              <a:rPr lang="en-US" sz="1200" b="1" i="1" dirty="0">
                <a:latin typeface="Calibri" panose="020F0502020204030204" pitchFamily="34" charset="0"/>
              </a:rPr>
              <a:t>form, place your phone or device down so we know you're ready to begin our group discussion.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Once all forms are completed, begin the discussion.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Role-Play Participant Debrief: </a:t>
            </a: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was the goal you identified?”</a:t>
            </a:r>
          </a:p>
          <a:p>
            <a:pPr marL="171425" lvl="1" indent="-171425" fontAlgn="base">
              <a:buFont typeface="Arial" panose="020B0604020202020204" pitchFamily="34" charset="0"/>
              <a:buChar char="•"/>
            </a:pPr>
            <a:r>
              <a:rPr lang="en-US" sz="1200" dirty="0">
                <a:latin typeface="Calibri" panose="020F0502020204030204" pitchFamily="34" charset="0"/>
              </a:rPr>
              <a:t>“Do you feel you accomplished your goal?”</a:t>
            </a:r>
          </a:p>
          <a:p>
            <a:pPr marL="171425" lvl="1" indent="-171425" fontAlgn="base">
              <a:buFont typeface="Arial" panose="020B0604020202020204" pitchFamily="34" charset="0"/>
              <a:buChar char="•"/>
            </a:pPr>
            <a:r>
              <a:rPr lang="en-US" sz="1200" dirty="0">
                <a:latin typeface="Calibri" panose="020F0502020204030204" pitchFamily="34" charset="0"/>
              </a:rPr>
              <a:t>“Why or why not?”</a:t>
            </a:r>
          </a:p>
          <a:p>
            <a:pPr marL="171425" lvl="1" indent="-171425" fontAlgn="base">
              <a:buFont typeface="Arial" panose="020B0604020202020204" pitchFamily="34" charset="0"/>
              <a:buChar char="•"/>
            </a:pPr>
            <a:r>
              <a:rPr lang="en-US" sz="1200" dirty="0">
                <a:latin typeface="Calibri" panose="020F0502020204030204" pitchFamily="34" charset="0"/>
              </a:rPr>
              <a:t>“If no, what could you have done to meet the goal?”</a:t>
            </a:r>
          </a:p>
          <a:p>
            <a:pPr marL="171425" indent="-171425">
              <a:buFont typeface="Arial" panose="020B0604020202020204" pitchFamily="34" charset="0"/>
              <a:buChar char="•"/>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Thank you for your willingness to participate. Let's give our role-play participant a round of applause.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Audience Participant Debrief: 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Now let's learn from what we observed together.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strengths did you observe?”</a:t>
            </a:r>
          </a:p>
          <a:p>
            <a:pPr marL="171425" lvl="1" indent="-171425" fontAlgn="base">
              <a:buFont typeface="Arial" panose="020B0604020202020204" pitchFamily="34" charset="0"/>
              <a:buChar char="•"/>
            </a:pPr>
            <a:r>
              <a:rPr lang="en-US" sz="1200" dirty="0">
                <a:latin typeface="Calibri" panose="020F0502020204030204" pitchFamily="34" charset="0"/>
              </a:rPr>
              <a:t>“Where did you see Ashley demonstrate confidence?”</a:t>
            </a:r>
          </a:p>
          <a:p>
            <a:pPr marL="171425" lvl="1" indent="-171425" fontAlgn="base">
              <a:buFont typeface="Arial" panose="020B0604020202020204" pitchFamily="34" charset="0"/>
              <a:buChar char="•"/>
            </a:pPr>
            <a:r>
              <a:rPr lang="en-US" sz="1200" dirty="0">
                <a:latin typeface="Calibri" panose="020F0502020204030204" pitchFamily="34" charset="0"/>
              </a:rPr>
              <a:t>“What behaviors from the Observation Form were demonstrated effectively?”</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 </a:t>
            </a:r>
            <a:r>
              <a:rPr lang="en-US" sz="1200" i="1" dirty="0">
                <a:latin typeface="Calibri" panose="020F0502020204030204" pitchFamily="34" charset="0"/>
              </a:rPr>
              <a:t>(Responses may vary)</a:t>
            </a:r>
            <a:r>
              <a:rPr lang="en-US" sz="1200" b="1" dirty="0">
                <a:latin typeface="Calibri" panose="020F0502020204030204" pitchFamily="34" charset="0"/>
              </a:rPr>
              <a:t> </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Provide a brief professional assessment of the participant's performance, connecting feedback directly to the goal they identified.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Kudos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Recognize specific observable strengths.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Great job, everyone! Goodbyes can reveal important information about attachment, emotional regulation, and how parents and children manage separation. Your role is to help the family navigate this emotional moment by offering reassurance, reinforcing positive interactions, and supporting the parent and child as they move through the separation successfully.</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b="1" dirty="0">
              <a:latin typeface="Calibri" panose="020F0502020204030204" pitchFamily="34" charset="0"/>
            </a:endParaRPr>
          </a:p>
        </p:txBody>
      </p:sp>
    </p:spTree>
    <p:extLst>
      <p:ext uri="{BB962C8B-B14F-4D97-AF65-F5344CB8AC3E}">
        <p14:creationId xmlns:p14="http://schemas.microsoft.com/office/powerpoint/2010/main" val="136323956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3f3317dc63f_0_61:notes"/>
          <p:cNvSpPr txBox="1">
            <a:spLocks noGrp="1"/>
          </p:cNvSpPr>
          <p:nvPr>
            <p:ph type="body" idx="1"/>
          </p:nvPr>
        </p:nvSpPr>
        <p:spPr>
          <a:xfrm>
            <a:off x="522536" y="3997568"/>
            <a:ext cx="6182101" cy="4703811"/>
          </a:xfrm>
          <a:prstGeom prst="rect">
            <a:avLst/>
          </a:prstGeom>
          <a:noFill/>
          <a:ln>
            <a:noFill/>
          </a:ln>
        </p:spPr>
        <p:txBody>
          <a:bodyPr spcFirstLastPara="1" wrap="square" lIns="94911" tIns="47443" rIns="94911" bIns="47443" anchor="t" anchorCtr="0">
            <a:noAutofit/>
          </a:bodyPr>
          <a:lstStyle/>
          <a:p>
            <a:pPr marL="0" indent="0">
              <a:buClr>
                <a:schemeClr val="dk1"/>
              </a:buClr>
              <a:buNone/>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0">
              <a:buNone/>
            </a:pPr>
            <a:r>
              <a:rPr lang="en-US" sz="1200" b="1" dirty="0">
                <a:latin typeface="Calibri" panose="020F0502020204030204" pitchFamily="34" charset="0"/>
              </a:rPr>
              <a:t>FINAL SIMULATION  DEBRIEF</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bring the simulation experience together by helping participants reflect on viewing their practice from the lens of “What went well” instead of “What went wrong” and identify lessons they can carry forward when working with families in real-world situations.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As we wrap up the simulation, let us take a few minutes to consider the family time experience as a whole instead of individual scenes. As we discuss the questions on the screen; I want you to explain the reasoning behind your observation and decisions rather than simply</a:t>
            </a:r>
          </a:p>
          <a:p>
            <a:pPr marL="0">
              <a:buNone/>
            </a:pPr>
            <a:r>
              <a:rPr lang="en-US" sz="1200" b="1" i="1" dirty="0">
                <a:latin typeface="Calibri" panose="020F0502020204030204" pitchFamily="34" charset="0"/>
              </a:rPr>
              <a:t>identifying what occurred.</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strengths did Ashley demonstrate?”</a:t>
            </a:r>
          </a:p>
          <a:p>
            <a:pPr marL="171425" lvl="1" indent="-171425" fontAlgn="base">
              <a:buFont typeface="Arial" panose="020B0604020202020204" pitchFamily="34" charset="0"/>
              <a:buChar char="•"/>
            </a:pPr>
            <a:r>
              <a:rPr lang="en-US" sz="1200" dirty="0">
                <a:latin typeface="Calibri" panose="020F0502020204030204" pitchFamily="34" charset="0"/>
              </a:rPr>
              <a:t>“What coaching opportunities did you identify?”</a:t>
            </a:r>
          </a:p>
          <a:p>
            <a:pPr marL="171425" lvl="1" indent="-171425" fontAlgn="base">
              <a:buFont typeface="Arial" panose="020B0604020202020204" pitchFamily="34" charset="0"/>
              <a:buChar char="•"/>
            </a:pPr>
            <a:r>
              <a:rPr lang="en-US" sz="1200" dirty="0">
                <a:latin typeface="Calibri" panose="020F0502020204030204" pitchFamily="34" charset="0"/>
              </a:rPr>
              <a:t>“When did you choose not to intervene? Why?”</a:t>
            </a:r>
          </a:p>
          <a:p>
            <a:pPr marL="171425" lvl="1" indent="-171425" fontAlgn="base">
              <a:buFont typeface="Arial" panose="020B0604020202020204" pitchFamily="34" charset="0"/>
              <a:buChar char="•"/>
            </a:pPr>
            <a:r>
              <a:rPr lang="en-US" sz="1200" dirty="0">
                <a:latin typeface="Calibri" panose="020F0502020204030204" pitchFamily="34" charset="0"/>
              </a:rPr>
              <a:t>“What documentation was most important?”</a:t>
            </a:r>
          </a:p>
          <a:p>
            <a:pPr marL="171425" lvl="1" indent="-171425" fontAlgn="base">
              <a:buFont typeface="Arial" panose="020B0604020202020204" pitchFamily="34" charset="0"/>
              <a:buChar char="•"/>
            </a:pPr>
            <a:r>
              <a:rPr lang="en-US" sz="1200" dirty="0">
                <a:latin typeface="Calibri" panose="020F0502020204030204" pitchFamily="34" charset="0"/>
              </a:rPr>
              <a:t>“What did Leslie teach us about transitions?”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Say:</a:t>
            </a:r>
          </a:p>
          <a:p>
            <a:pPr marL="0">
              <a:buNone/>
            </a:pPr>
            <a:r>
              <a:rPr lang="en-US" sz="1200" b="1" i="1" dirty="0">
                <a:latin typeface="Calibri" panose="020F0502020204030204" pitchFamily="34" charset="0"/>
              </a:rPr>
              <a:t>As we think back across the entire visit, consider how your decisions changed from one scene to the next. What were you noticing that helped you decide when to simply observe, when Ashley needed support, and when you might need to step in? Sometimes, one of the most</a:t>
            </a:r>
          </a:p>
          <a:p>
            <a:pPr marL="0">
              <a:buNone/>
            </a:pPr>
            <a:r>
              <a:rPr lang="en-US" sz="1200" b="1" i="1" dirty="0">
                <a:latin typeface="Calibri" panose="020F0502020204030204" pitchFamily="34" charset="0"/>
              </a:rPr>
              <a:t>important decisions we make is to allow a moment to unfold before responding. Think about what you were able to learn because you watched first, rather than immediately stepping in.</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b="1" i="1" dirty="0">
                <a:latin typeface="Calibri" panose="020F0502020204030204" pitchFamily="34" charset="0"/>
              </a:rPr>
              <a:t>“</a:t>
            </a:r>
            <a:r>
              <a:rPr lang="en-US" sz="1200" dirty="0">
                <a:latin typeface="Calibri" panose="020F0502020204030204" pitchFamily="34" charset="0"/>
              </a:rPr>
              <a:t>If you could go through this simulation again, what is one decision you would make differently? </a:t>
            </a:r>
          </a:p>
          <a:p>
            <a:pPr marL="171425" lvl="1" indent="-171425" fontAlgn="base">
              <a:buFont typeface="Arial" panose="020B0604020202020204" pitchFamily="34" charset="0"/>
              <a:buChar char="•"/>
            </a:pPr>
            <a:r>
              <a:rPr lang="en-US" sz="1200" dirty="0">
                <a:latin typeface="Calibri" panose="020F0502020204030204" pitchFamily="34" charset="0"/>
              </a:rPr>
              <a:t>What is one practice from today that you want to carry with you into your next family time experience?”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Great job, everyone! Now that you have observed the family from arrival through goodbye, what do we do with all the information we have</a:t>
            </a:r>
          </a:p>
          <a:p>
            <a:pPr marL="0">
              <a:buNone/>
            </a:pPr>
            <a:r>
              <a:rPr lang="en-US" sz="1200" dirty="0">
                <a:latin typeface="Calibri" panose="020F0502020204030204" pitchFamily="34" charset="0"/>
              </a:rPr>
              <a:t>gathered?</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If you’re thinking document, document, document, you are correct. The next step is to consider how you accurately document what you saw, heard,</a:t>
            </a:r>
          </a:p>
          <a:p>
            <a:pPr marL="0">
              <a:buNone/>
            </a:pPr>
            <a:r>
              <a:rPr lang="en-US" sz="1200" dirty="0">
                <a:latin typeface="Calibri" panose="020F0502020204030204" pitchFamily="34" charset="0"/>
              </a:rPr>
              <a:t>and did during the family time.</a:t>
            </a:r>
          </a:p>
          <a:p>
            <a:pPr marL="0">
              <a:buNone/>
            </a:pPr>
            <a:br>
              <a:rPr lang="en-US" sz="1200" dirty="0">
                <a:latin typeface="Calibri" panose="020F0502020204030204" pitchFamily="34" charset="0"/>
              </a:rPr>
            </a:br>
            <a:endParaRPr sz="1200" b="1" cap="small" dirty="0">
              <a:latin typeface="Calibri" panose="020F0502020204030204" pitchFamily="34" charset="0"/>
              <a:ea typeface="Calibri"/>
              <a:cs typeface="Calibri"/>
              <a:sym typeface="Calibri"/>
            </a:endParaRPr>
          </a:p>
        </p:txBody>
      </p:sp>
      <p:sp>
        <p:nvSpPr>
          <p:cNvPr id="629" name="Google Shape;629;g3f3317dc63f_0_61:notes"/>
          <p:cNvSpPr>
            <a:spLocks noGrp="1" noRot="1" noChangeAspect="1"/>
          </p:cNvSpPr>
          <p:nvPr>
            <p:ph type="sldImg" idx="3"/>
          </p:nvPr>
        </p:nvSpPr>
        <p:spPr>
          <a:xfrm>
            <a:off x="800100" y="833438"/>
            <a:ext cx="5626100" cy="31638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4"/>
        <p:cNvGrpSpPr/>
        <p:nvPr/>
      </p:nvGrpSpPr>
      <p:grpSpPr>
        <a:xfrm>
          <a:off x="0" y="0"/>
          <a:ext cx="0" cy="0"/>
          <a:chOff x="0" y="0"/>
          <a:chExt cx="0" cy="0"/>
        </a:xfrm>
      </p:grpSpPr>
      <p:sp>
        <p:nvSpPr>
          <p:cNvPr id="1195" name="Google Shape;1195;g3f27eafa0d3_0_21:notes"/>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lnSpc>
                <a:spcPct val="115833"/>
              </a:lnSpc>
              <a:spcBef>
                <a:spcPts val="634"/>
              </a:spcBef>
              <a:buClr>
                <a:schemeClr val="dk1"/>
              </a:buClr>
              <a:buNone/>
            </a:pP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lnSpc>
                <a:spcPct val="115833"/>
              </a:lnSpc>
              <a:spcBef>
                <a:spcPts val="634"/>
              </a:spcBef>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DOCUMENTATION: HOW YOU WRITE MATTERS</a:t>
            </a:r>
            <a:endParaRPr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lnSpc>
                <a:spcPct val="115833"/>
              </a:lnSpc>
              <a:spcBef>
                <a:spcPts val="634"/>
              </a:spcBef>
              <a:buClr>
                <a:schemeClr val="dk1"/>
              </a:buClr>
              <a:buNone/>
            </a:pP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spcBef>
                <a:spcPts val="844"/>
              </a:spcBef>
              <a:buSzPts val="1400"/>
              <a:buNone/>
            </a:pPr>
            <a:endParaRPr sz="1200" b="1" dirty="0">
              <a:solidFill>
                <a:schemeClr val="dk1"/>
              </a:solidFill>
              <a:latin typeface="Calibri" panose="020F0502020204030204" pitchFamily="34" charset="0"/>
              <a:ea typeface="Calibri"/>
              <a:cs typeface="Calibri"/>
              <a:sym typeface="Calibri"/>
            </a:endParaRPr>
          </a:p>
        </p:txBody>
      </p:sp>
      <p:sp>
        <p:nvSpPr>
          <p:cNvPr id="1198" name="Google Shape;1198;g3f27eafa0d3_0_21:notes"/>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6"/>
        <p:cNvGrpSpPr/>
        <p:nvPr/>
      </p:nvGrpSpPr>
      <p:grpSpPr>
        <a:xfrm>
          <a:off x="0" y="0"/>
          <a:ext cx="0" cy="0"/>
          <a:chOff x="0" y="0"/>
          <a:chExt cx="0" cy="0"/>
        </a:xfrm>
      </p:grpSpPr>
      <p:sp>
        <p:nvSpPr>
          <p:cNvPr id="1207" name="Google Shape;1207;g3e7c4376522_0_2254:notes"/>
          <p:cNvSpPr txBox="1">
            <a:spLocks noGrp="1"/>
          </p:cNvSpPr>
          <p:nvPr>
            <p:ph type="body" idx="1"/>
          </p:nvPr>
        </p:nvSpPr>
        <p:spPr>
          <a:xfrm>
            <a:off x="545256" y="4196862"/>
            <a:ext cx="6450880" cy="4789819"/>
          </a:xfrm>
          <a:prstGeom prst="rect">
            <a:avLst/>
          </a:prstGeom>
          <a:noFill/>
          <a:ln>
            <a:noFill/>
          </a:ln>
        </p:spPr>
        <p:txBody>
          <a:bodyPr spcFirstLastPara="1" wrap="square" lIns="98299" tIns="49137" rIns="98299" bIns="49137" anchor="t" anchorCtr="0">
            <a:noAutofit/>
          </a:bodyPr>
          <a:lstStyle/>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DOCUMENTATION</a:t>
            </a:r>
            <a:endParaRPr sz="1200" b="1" dirty="0">
              <a:solidFill>
                <a:schemeClr val="dk1"/>
              </a:solidFill>
              <a:latin typeface="Calibri" panose="020F0502020204030204" pitchFamily="34" charset="0"/>
              <a:ea typeface="Calibri"/>
              <a:cs typeface="Calibri"/>
              <a:sym typeface="Calibri"/>
            </a:endParaRP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Time: </a:t>
            </a:r>
            <a:r>
              <a:rPr lang="en" sz="1200" dirty="0">
                <a:solidFill>
                  <a:schemeClr val="dk1"/>
                </a:solidFill>
                <a:latin typeface="Calibri" panose="020F0502020204030204" pitchFamily="34" charset="0"/>
                <a:ea typeface="Calibri"/>
                <a:cs typeface="Calibri"/>
                <a:sym typeface="Calibri"/>
              </a:rPr>
              <a:t>10 Minutes</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Purpose:</a:t>
            </a:r>
            <a:r>
              <a:rPr lang="en" sz="1200" dirty="0">
                <a:solidFill>
                  <a:schemeClr val="dk1"/>
                </a:solidFill>
                <a:latin typeface="Calibri" panose="020F0502020204030204" pitchFamily="34" charset="0"/>
                <a:ea typeface="Calibri"/>
                <a:cs typeface="Calibri"/>
                <a:sym typeface="Calibri"/>
              </a:rPr>
              <a:t> </a:t>
            </a:r>
            <a:r>
              <a:rPr lang="en" sz="1200" dirty="0">
                <a:latin typeface="Calibri" panose="020F0502020204030204" pitchFamily="34" charset="0"/>
                <a:ea typeface="Calibri"/>
                <a:cs typeface="Calibri"/>
                <a:sym typeface="Calibri"/>
              </a:rPr>
              <a:t>To help prepare participants to write effective documentation for their contacts and family time. </a:t>
            </a:r>
          </a:p>
          <a:p>
            <a:pPr marL="0" indent="0">
              <a:buClr>
                <a:schemeClr val="dk1"/>
              </a:buClr>
              <a:buNone/>
            </a:pPr>
            <a:endParaRPr lang="en" sz="1200" dirty="0">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Paraphrase</a:t>
            </a:r>
            <a:r>
              <a:rPr lang="en" sz="1200" dirty="0">
                <a:solidFill>
                  <a:schemeClr val="dk1"/>
                </a:solidFill>
                <a:latin typeface="Calibri" panose="020F0502020204030204" pitchFamily="34" charset="0"/>
                <a:ea typeface="Calibri"/>
                <a:cs typeface="Calibri"/>
                <a:sym typeface="Calibri"/>
              </a:rPr>
              <a:t>:</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dirty="0">
                <a:solidFill>
                  <a:schemeClr val="dk1"/>
                </a:solidFill>
                <a:latin typeface="Calibri" panose="020F0502020204030204" pitchFamily="34" charset="0"/>
                <a:ea typeface="Calibri"/>
                <a:cs typeface="Calibri"/>
                <a:sym typeface="Calibri"/>
              </a:rPr>
              <a:t>If</a:t>
            </a:r>
            <a:r>
              <a:rPr lang="en" sz="1200" dirty="0">
                <a:solidFill>
                  <a:schemeClr val="dk1"/>
                </a:solidFill>
                <a:latin typeface="Calibri" panose="020F0502020204030204" pitchFamily="34" charset="0"/>
                <a:ea typeface="Calibri"/>
                <a:cs typeface="Calibri"/>
                <a:sym typeface="Calibri"/>
              </a:rPr>
              <a:t> you recall from your Week Two of Foundations training, documentation is more than recording that family time occurred. </a:t>
            </a:r>
            <a:r>
              <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I</a:t>
            </a:r>
            <a:r>
              <a:rPr lang="en-US" sz="1200" dirty="0">
                <a:latin typeface="Calibri" panose="020F0502020204030204" pitchFamily="34" charset="0"/>
                <a:ea typeface="Calibri" panose="020F0502020204030204" pitchFamily="34" charset="0"/>
                <a:cs typeface="Calibri" panose="020F0502020204030204" pitchFamily="34" charset="0"/>
              </a:rPr>
              <a:t>t creates a clear record of the parent-child interaction, progress, strengths, concerns, and support provided during the family time. </a:t>
            </a:r>
          </a:p>
          <a:p>
            <a:pPr marL="0" indent="0">
              <a:buClr>
                <a:schemeClr val="dk1"/>
              </a:buClr>
              <a:buNone/>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None/>
            </a:pPr>
            <a:r>
              <a:rPr lang="en-US" sz="1200" dirty="0">
                <a:latin typeface="Calibri" panose="020F0502020204030204" pitchFamily="34" charset="0"/>
                <a:ea typeface="Calibri" panose="020F0502020204030204" pitchFamily="34" charset="0"/>
                <a:cs typeface="Calibri" panose="020F0502020204030204" pitchFamily="34" charset="0"/>
              </a:rPr>
              <a:t>A well-written contact should allow someone who was not present to understand what occurred, how the parent and child interacted, whether any safety concerns were observed, what strengths were demonstrated, what actions or coaching the worker provided, and what may need to happen next. </a:t>
            </a:r>
          </a:p>
          <a:p>
            <a:pPr marL="0" indent="0">
              <a:buClr>
                <a:schemeClr val="dk1"/>
              </a:buClr>
              <a:buNone/>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None/>
            </a:pPr>
            <a:r>
              <a:rPr lang="en-US" sz="1200" dirty="0">
                <a:latin typeface="Calibri" panose="020F0502020204030204" pitchFamily="34" charset="0"/>
                <a:ea typeface="Calibri" panose="020F0502020204030204" pitchFamily="34" charset="0"/>
                <a:cs typeface="Calibri" panose="020F0502020204030204" pitchFamily="34" charset="0"/>
              </a:rPr>
              <a:t>Documentation should be objective and based on what you saw, what you heard, and what you did, and not opinions, assumptions, or interpretations presented as fact.</a:t>
            </a:r>
            <a:endPar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US" sz="1200" dirty="0">
                <a:latin typeface="Calibri" panose="020F0502020204030204" pitchFamily="34" charset="0"/>
              </a:rPr>
              <a:t>Now you have observed each stage of the family time and gathered important information about the family's interactions. Next, you will put those observation skills into practice by documenting the family time.</a:t>
            </a:r>
            <a:endParaRPr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469703" indent="0">
              <a:spcAft>
                <a:spcPts val="1269"/>
              </a:spcAft>
              <a:buClr>
                <a:schemeClr val="dk1"/>
              </a:buClr>
              <a:buNone/>
            </a:pP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1211" name="Google Shape;1211;g3e7c4376522_0_2254:notes"/>
          <p:cNvSpPr>
            <a:spLocks noGrp="1" noRot="1" noChangeAspect="1"/>
          </p:cNvSpPr>
          <p:nvPr>
            <p:ph type="sldImg" idx="3"/>
          </p:nvPr>
        </p:nvSpPr>
        <p:spPr>
          <a:xfrm>
            <a:off x="830263" y="765175"/>
            <a:ext cx="5600700" cy="31511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1">
          <a:extLst>
            <a:ext uri="{FF2B5EF4-FFF2-40B4-BE49-F238E27FC236}">
              <a16:creationId xmlns:a16="http://schemas.microsoft.com/office/drawing/2014/main" id="{B3C1D59C-D485-D7F6-0667-60A0ECC24DDA}"/>
            </a:ext>
          </a:extLst>
        </p:cNvPr>
        <p:cNvGrpSpPr/>
        <p:nvPr/>
      </p:nvGrpSpPr>
      <p:grpSpPr>
        <a:xfrm>
          <a:off x="0" y="0"/>
          <a:ext cx="0" cy="0"/>
          <a:chOff x="0" y="0"/>
          <a:chExt cx="0" cy="0"/>
        </a:xfrm>
      </p:grpSpPr>
      <p:sp>
        <p:nvSpPr>
          <p:cNvPr id="1152" name="Google Shape;1152;g3f29a9261eb_0_1:notes">
            <a:extLst>
              <a:ext uri="{FF2B5EF4-FFF2-40B4-BE49-F238E27FC236}">
                <a16:creationId xmlns:a16="http://schemas.microsoft.com/office/drawing/2014/main" id="{89B65A8C-02F0-265A-E1C2-8A095734E64C}"/>
              </a:ext>
            </a:extLst>
          </p:cNvPr>
          <p:cNvSpPr>
            <a:spLocks noGrp="1" noRot="1" noChangeAspect="1"/>
          </p:cNvSpPr>
          <p:nvPr>
            <p:ph type="sldImg" idx="2"/>
          </p:nvPr>
        </p:nvSpPr>
        <p:spPr>
          <a:xfrm>
            <a:off x="484188" y="731838"/>
            <a:ext cx="6507162"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53" name="Google Shape;1153;g3f29a9261eb_0_1:notes">
            <a:extLst>
              <a:ext uri="{FF2B5EF4-FFF2-40B4-BE49-F238E27FC236}">
                <a16:creationId xmlns:a16="http://schemas.microsoft.com/office/drawing/2014/main" id="{2DA09A1B-7333-2749-A803-EA33BD279FD9}"/>
              </a:ext>
            </a:extLst>
          </p:cNvPr>
          <p:cNvSpPr txBox="1">
            <a:spLocks noGrp="1"/>
          </p:cNvSpPr>
          <p:nvPr>
            <p:ph type="body" idx="1"/>
          </p:nvPr>
        </p:nvSpPr>
        <p:spPr>
          <a:xfrm>
            <a:off x="747779" y="4636583"/>
            <a:ext cx="5982400" cy="4392675"/>
          </a:xfrm>
          <a:prstGeom prst="rect">
            <a:avLst/>
          </a:prstGeom>
          <a:noFill/>
          <a:ln>
            <a:noFill/>
          </a:ln>
        </p:spPr>
        <p:txBody>
          <a:bodyPr spcFirstLastPara="1" wrap="square" lIns="98299" tIns="98299" rIns="98299" bIns="98299" anchor="t" anchorCtr="0">
            <a:noAutofit/>
          </a:bodyPr>
          <a:lstStyle/>
          <a:p>
            <a:pPr marL="0">
              <a:buNone/>
            </a:pPr>
            <a:r>
              <a:rPr lang="en-US" sz="1200" b="1" dirty="0">
                <a:latin typeface="Calibri" panose="020F0502020204030204" pitchFamily="34" charset="0"/>
              </a:rPr>
              <a:t>DOCUMENTATION EXERCISE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25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strengthen participants’ ability to translate family time observations into clear, objective documentation that accurately captures interactions, strengths, concerns, and needed follow-up.</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Participant Manual</a:t>
            </a:r>
            <a:r>
              <a:rPr lang="en-US" sz="1200" dirty="0">
                <a:latin typeface="Calibri" panose="020F0502020204030204" pitchFamily="34" charset="0"/>
              </a:rPr>
              <a:t>: Documentation Exercise: Family Time Contact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Let us talk about what good documentation looks like. Good documentation is clear, objective, and based on what was directly observed, heard, and done during family time. It captures both family strengths and areas of concern by describing specific behaviors and</a:t>
            </a:r>
          </a:p>
          <a:p>
            <a:pPr marL="0">
              <a:buNone/>
            </a:pPr>
            <a:r>
              <a:rPr lang="en-US" sz="1200" b="1" i="1" dirty="0">
                <a:latin typeface="Calibri" panose="020F0502020204030204" pitchFamily="34" charset="0"/>
              </a:rPr>
              <a:t>interactions rather than making assumptions about a parent's or child's intentions, feelings, or motivations.</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Documentation should provide enough detail for the reader to understand what occurred while remaining factual and relevant. Professional, respectful, and neutral language should be used throughout to create an accurate record that reflects the family's experience without judgment or personal opinion.</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Allow 15 minutes for participants to independently write a Family Time Contact based on one of the scenes they observed from the simulations.</a:t>
            </a:r>
          </a:p>
          <a:p>
            <a:pPr marL="171425" lvl="1" indent="-171425" fontAlgn="base">
              <a:buFont typeface="Arial" panose="020B0604020202020204" pitchFamily="34" charset="0"/>
              <a:buChar char="•"/>
            </a:pPr>
            <a:r>
              <a:rPr lang="en-US" sz="1200" dirty="0">
                <a:latin typeface="Calibri" panose="020F0502020204030204" pitchFamily="34" charset="0"/>
              </a:rPr>
              <a:t>After 15 minutes, invite 2-3 participants to share all or part of their documentation.</a:t>
            </a:r>
          </a:p>
          <a:p>
            <a:pPr marL="171425" lvl="1" indent="-171425" fontAlgn="base">
              <a:buFont typeface="Arial" panose="020B0604020202020204" pitchFamily="34" charset="0"/>
              <a:buChar char="•"/>
            </a:pPr>
            <a:r>
              <a:rPr lang="en-US" sz="1200" dirty="0">
                <a:latin typeface="Calibri" panose="020F0502020204030204" pitchFamily="34" charset="0"/>
              </a:rPr>
              <a:t>Allow about 10 minutes for share-outs and brief discussion, highlighting examples of objective observations, strengths-based language, and clear documentation.</a:t>
            </a:r>
          </a:p>
          <a:p>
            <a:pPr marL="171425" lvl="1" indent="-171425" fontAlgn="base">
              <a:buFont typeface="Arial" panose="020B0604020202020204" pitchFamily="34" charset="0"/>
              <a:buChar char="•"/>
            </a:pPr>
            <a:r>
              <a:rPr lang="en-US" sz="1200" dirty="0">
                <a:latin typeface="Calibri" panose="020F0502020204030204" pitchFamily="34" charset="0"/>
              </a:rPr>
              <a:t>The activity should last approximately 25 minutes.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For our final activity for the day, you will now use those observations from one of the simulation scenes you just observed to write a family time</a:t>
            </a:r>
          </a:p>
          <a:p>
            <a:pPr marL="0">
              <a:buNone/>
            </a:pPr>
            <a:r>
              <a:rPr lang="en-US" sz="1200" dirty="0">
                <a:latin typeface="Calibri" panose="020F0502020204030204" pitchFamily="34" charset="0"/>
              </a:rPr>
              <a:t>contact. The scenes were:</a:t>
            </a:r>
          </a:p>
          <a:p>
            <a:pPr marL="171425" lvl="1" indent="-171425" fontAlgn="base">
              <a:buFont typeface="Arial" panose="020B0604020202020204" pitchFamily="34" charset="0"/>
              <a:buChar char="•"/>
            </a:pPr>
            <a:r>
              <a:rPr lang="en-US" sz="1200" dirty="0">
                <a:latin typeface="Calibri" panose="020F0502020204030204" pitchFamily="34" charset="0"/>
              </a:rPr>
              <a:t>Arrival &amp; Reconnection</a:t>
            </a:r>
          </a:p>
          <a:p>
            <a:pPr marL="171425" lvl="1" indent="-171425" fontAlgn="base">
              <a:buFont typeface="Arial" panose="020B0604020202020204" pitchFamily="34" charset="0"/>
              <a:buChar char="•"/>
            </a:pPr>
            <a:r>
              <a:rPr lang="en-US" sz="1200" dirty="0">
                <a:latin typeface="Calibri" panose="020F0502020204030204" pitchFamily="34" charset="0"/>
              </a:rPr>
              <a:t>Family Interaction – Play</a:t>
            </a:r>
          </a:p>
          <a:p>
            <a:pPr marL="171425" lvl="1" indent="-171425" fontAlgn="base">
              <a:buFont typeface="Arial" panose="020B0604020202020204" pitchFamily="34" charset="0"/>
              <a:buChar char="•"/>
            </a:pPr>
            <a:r>
              <a:rPr lang="en-US" sz="1200" dirty="0">
                <a:latin typeface="Calibri" panose="020F0502020204030204" pitchFamily="34" charset="0"/>
              </a:rPr>
              <a:t>Transition</a:t>
            </a:r>
          </a:p>
          <a:p>
            <a:pPr marL="171425" lvl="1" indent="-171425" fontAlgn="base">
              <a:buFont typeface="Arial" panose="020B0604020202020204" pitchFamily="34" charset="0"/>
              <a:buChar char="•"/>
            </a:pPr>
            <a:r>
              <a:rPr lang="en-US" sz="1200" dirty="0">
                <a:latin typeface="Calibri" panose="020F0502020204030204" pitchFamily="34" charset="0"/>
              </a:rPr>
              <a:t>Goodbye &amp; Debrief</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Focus on what you saw, what you heard, and what the worker did. Include relevant strengths, interactions, concerns, coaching provided, and follow up needs. Keep your documentation objective, professional, and free of assumptions.</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Begin activity.</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Debrief: </a:t>
            </a: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was most challenging about turning your observations into objective documentation?”</a:t>
            </a:r>
          </a:p>
          <a:p>
            <a:pPr marL="171425" lvl="1" indent="-171425" fontAlgn="base">
              <a:buFont typeface="Arial" panose="020B0604020202020204" pitchFamily="34" charset="0"/>
              <a:buChar char="•"/>
            </a:pPr>
            <a:r>
              <a:rPr lang="en-US" sz="1200" dirty="0">
                <a:latin typeface="Calibri" panose="020F0502020204030204" pitchFamily="34" charset="0"/>
              </a:rPr>
              <a:t>“What will you do differently when documenting family time in the field?”</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This activity allowed you to practice capturing a family time in a way that is factual, clear, and meaningful. Effective documentation reflects observable interactions, highlights strengths and concerns, records the support or coaching provided, and identifies relevant next steps. The goal is to create a record that accurately tells the story of the family time without relying on assumptions or personal judgment.</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Today’s simulation gave you the opportunity to observe family time from arrival and reconnection through play, challenging moments, transitions, and goodbye. The documentation exercise brought those observations together by asking you to create a clear, objective record of what you saw, heard, and did while recognizing family strengths and avoiding assumptions. As you return to the field, carry these skills with you: observe carefully, coach intentionally, recognize strengths, and document objectively.</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indent="-298406" defTabSz="914266">
              <a:buNone/>
              <a:defRPr/>
            </a:pPr>
            <a:r>
              <a:rPr lang="en-US" sz="1200" b="1" dirty="0">
                <a:latin typeface="Calibri" panose="020F0502020204030204" pitchFamily="34" charset="0"/>
              </a:rPr>
              <a:t>Paraphrase:</a:t>
            </a:r>
            <a:endParaRPr lang="en-US" sz="1200" dirty="0">
              <a:latin typeface="Calibri" panose="020F0502020204030204" pitchFamily="34" charset="0"/>
            </a:endParaRPr>
          </a:p>
          <a:p>
            <a:pPr marL="0" indent="-298406" defTabSz="914266">
              <a:buNone/>
              <a:defRPr/>
            </a:pPr>
            <a:r>
              <a:rPr lang="en-US" sz="1200" dirty="0">
                <a:latin typeface="Calibri" panose="020F0502020204030204" pitchFamily="34" charset="0"/>
              </a:rPr>
              <a:t>Before we wrap up today, let us take a moment to reflect on what we covered. Today’s learning included:</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Use strength-based coaching strategies to support parents and caregivers in building confidence and parenting skills.</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Identify everyday interactions that provide opportunities to recognize and reinforce effective parenting practices.</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Demonstrate appropriate parent-child interactions while maintaining clear professional roles and boundaries.</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Provide guidance during common family time situations while supporting parents in taking the lead.</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Observe and objectively document significant parent-child behaviors, responses, and interactions.</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Demonstrate effective observation, coaching, and documentation skills during simulated family time experiences.</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dirty="0">
                <a:latin typeface="Calibri" panose="020F0502020204030204" pitchFamily="34" charset="0"/>
              </a:rPr>
              <a:t>These outcomes highlight the Social Services Assistant’s important role in creating meaningful family time experiences that strengthen parenting</a:t>
            </a:r>
          </a:p>
          <a:p>
            <a:pPr marL="0">
              <a:buNone/>
            </a:pPr>
            <a:r>
              <a:rPr lang="en-US" sz="1200" dirty="0">
                <a:latin typeface="Calibri" panose="020F0502020204030204" pitchFamily="34" charset="0"/>
              </a:rPr>
              <a:t>skills, support healthy parent-child relationships, and provide valuable insight into family progress through purposeful observation, coaching, and</a:t>
            </a:r>
          </a:p>
          <a:p>
            <a:pPr marL="0">
              <a:buNone/>
            </a:pPr>
            <a:r>
              <a:rPr lang="en-US" sz="1200" dirty="0">
                <a:latin typeface="Calibri" panose="020F0502020204030204" pitchFamily="34" charset="0"/>
              </a:rPr>
              <a:t>documentation. </a:t>
            </a:r>
          </a:p>
          <a:p>
            <a:pPr marL="0">
              <a:buNone/>
            </a:pPr>
            <a:br>
              <a:rPr lang="en-US" sz="1200" dirty="0">
                <a:latin typeface="Calibri" panose="020F0502020204030204" pitchFamily="34" charset="0"/>
              </a:rPr>
            </a:br>
            <a:br>
              <a:rPr lang="en-US" sz="1200" dirty="0">
                <a:latin typeface="Calibri" panose="020F0502020204030204" pitchFamily="34" charset="0"/>
              </a:rPr>
            </a:br>
            <a:endParaRPr sz="1200" i="1" dirty="0">
              <a:solidFill>
                <a:schemeClr val="dk1"/>
              </a:solidFill>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90011700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2"/>
        <p:cNvGrpSpPr/>
        <p:nvPr/>
      </p:nvGrpSpPr>
      <p:grpSpPr>
        <a:xfrm>
          <a:off x="0" y="0"/>
          <a:ext cx="0" cy="0"/>
          <a:chOff x="0" y="0"/>
          <a:chExt cx="0" cy="0"/>
        </a:xfrm>
      </p:grpSpPr>
      <p:sp>
        <p:nvSpPr>
          <p:cNvPr id="1283" name="Google Shape;1283;g3e7c4376522_0_261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284" name="Google Shape;1284;g3e7c4376522_0_2618: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indent="-298406" defTabSz="914266">
              <a:buNone/>
              <a:defRPr/>
            </a:pPr>
            <a:r>
              <a:rPr lang="en-US" sz="1200" b="1" dirty="0">
                <a:latin typeface="Calibri" panose="020F0502020204030204" pitchFamily="34" charset="0"/>
              </a:rPr>
              <a:t>TARGET OUTCOMES EVALUATION</a:t>
            </a:r>
            <a:endParaRPr lang="en-US" sz="1200" dirty="0">
              <a:latin typeface="Calibri" panose="020F0502020204030204" pitchFamily="34" charset="0"/>
            </a:endParaRPr>
          </a:p>
          <a:p>
            <a:pPr marL="0" indent="-298406" defTabSz="914266">
              <a:buNone/>
              <a:defRPr/>
            </a:pPr>
            <a:endParaRPr lang="en-US" sz="1200" b="1" dirty="0">
              <a:latin typeface="Calibri" panose="020F0502020204030204" pitchFamily="34" charset="0"/>
            </a:endParaRPr>
          </a:p>
          <a:p>
            <a:pPr marL="0" indent="-298406" defTabSz="914266">
              <a:buNone/>
              <a:defRPr/>
            </a:pPr>
            <a:r>
              <a:rPr lang="en-US" sz="1200" b="1" dirty="0">
                <a:latin typeface="Calibri" panose="020F0502020204030204" pitchFamily="34" charset="0"/>
              </a:rPr>
              <a:t>Time:</a:t>
            </a:r>
            <a:r>
              <a:rPr lang="en-US" sz="1200" dirty="0">
                <a:latin typeface="Calibri" panose="020F0502020204030204" pitchFamily="34" charset="0"/>
              </a:rPr>
              <a:t> 5 Minutes</a:t>
            </a:r>
          </a:p>
          <a:p>
            <a:pPr marL="0" indent="-298406" defTabSz="914266">
              <a:buNone/>
              <a:defRPr/>
            </a:pPr>
            <a:r>
              <a:rPr lang="en-US" sz="1200" b="1" dirty="0">
                <a:latin typeface="Calibri" panose="020F0502020204030204" pitchFamily="34" charset="0"/>
              </a:rPr>
              <a:t>Purpose: </a:t>
            </a:r>
            <a:r>
              <a:rPr lang="en-US" sz="1200" dirty="0">
                <a:latin typeface="Calibri" panose="020F0502020204030204" pitchFamily="34" charset="0"/>
              </a:rPr>
              <a:t>To assess the learning outcomes for this specialty training.</a:t>
            </a:r>
          </a:p>
          <a:p>
            <a:pPr marL="0" indent="-298406" defTabSz="914266">
              <a:buNone/>
              <a:defRPr/>
            </a:pPr>
            <a:endParaRPr lang="en-US" sz="1200" b="1" dirty="0">
              <a:latin typeface="Calibri" panose="020F0502020204030204" pitchFamily="34" charset="0"/>
            </a:endParaRPr>
          </a:p>
          <a:p>
            <a:pPr marL="0" indent="-298406" defTabSz="914266">
              <a:buNone/>
              <a:defRPr/>
            </a:pPr>
            <a:r>
              <a:rPr lang="en-US" sz="1200" b="1" dirty="0">
                <a:latin typeface="Calibri" panose="020F0502020204030204" pitchFamily="34" charset="0"/>
              </a:rPr>
              <a:t>Say: </a:t>
            </a:r>
            <a:endParaRPr lang="en-US" sz="1200" dirty="0">
              <a:latin typeface="Calibri" panose="020F0502020204030204" pitchFamily="34" charset="0"/>
            </a:endParaRPr>
          </a:p>
          <a:p>
            <a:pPr marL="0" indent="-298406" defTabSz="914266">
              <a:buNone/>
              <a:defRPr/>
            </a:pPr>
            <a:r>
              <a:rPr lang="en-US" sz="1200" b="1" i="1" dirty="0">
                <a:latin typeface="Calibri" panose="020F0502020204030204" pitchFamily="34" charset="0"/>
              </a:rPr>
              <a:t>Before you leave, please complete the Target Outcome evaluation. Your feedback helps us continue to improve this training. You can access it by selecting the evaluation link on the training landing page or by scanning the QR code displayed on the screen. Your feedback is valuable and helps us continually improve the training experience for future participants.</a:t>
            </a:r>
            <a:endParaRPr lang="en-US" sz="1200" dirty="0">
              <a:latin typeface="Calibri" panose="020F0502020204030204" pitchFamily="34" charset="0"/>
            </a:endParaRPr>
          </a:p>
          <a:p>
            <a:pPr marL="0" indent="-298406" defTabSz="914266">
              <a:buNone/>
              <a:defRPr/>
            </a:pPr>
            <a:endParaRPr lang="en-US" sz="1200" b="1" dirty="0">
              <a:latin typeface="Calibri" panose="020F0502020204030204" pitchFamily="34" charset="0"/>
            </a:endParaRPr>
          </a:p>
          <a:p>
            <a:pPr marL="0" indent="-298406" defTabSz="914266">
              <a:buNone/>
              <a:defRPr/>
            </a:pPr>
            <a:r>
              <a:rPr lang="en-US" sz="1200" b="1" dirty="0">
                <a:latin typeface="Calibri" panose="020F0502020204030204" pitchFamily="34" charset="0"/>
              </a:rPr>
              <a:t>Facilitator Note: </a:t>
            </a:r>
            <a:r>
              <a:rPr lang="en-US" sz="1200" dirty="0">
                <a:latin typeface="Calibri" panose="020F0502020204030204" pitchFamily="34" charset="0"/>
              </a:rPr>
              <a:t>Direct participants to the QR code on the slide. Participants will need to use their phones to scan the code to complete the Day 1 target outcomes evaluation in Qualtrics.</a:t>
            </a:r>
          </a:p>
          <a:p>
            <a:pPr marL="0" indent="-298406" defTabSz="914266">
              <a:buNone/>
              <a:defRPr/>
            </a:pPr>
            <a:br>
              <a:rPr lang="en-US" sz="1200" dirty="0">
                <a:latin typeface="Calibri" panose="020F0502020204030204" pitchFamily="34" charset="0"/>
              </a:rPr>
            </a:br>
            <a:br>
              <a:rPr lang="en-US" sz="1200" dirty="0">
                <a:latin typeface="Calibri" panose="020F0502020204030204" pitchFamily="34" charset="0"/>
              </a:rPr>
            </a:b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a:lnSpc>
                <a:spcPct val="115000"/>
              </a:lnSpc>
              <a:buNone/>
            </a:pPr>
            <a:endParaRPr lang="en-US" sz="1200" dirty="0">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2"/>
        <p:cNvGrpSpPr/>
        <p:nvPr/>
      </p:nvGrpSpPr>
      <p:grpSpPr>
        <a:xfrm>
          <a:off x="0" y="0"/>
          <a:ext cx="0" cy="0"/>
          <a:chOff x="0" y="0"/>
          <a:chExt cx="0" cy="0"/>
        </a:xfrm>
      </p:grpSpPr>
      <p:sp>
        <p:nvSpPr>
          <p:cNvPr id="1283" name="Google Shape;1283;g3e7c4376522_0_261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284" name="Google Shape;1284;g3e7c4376522_0_2618: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indent="-298406" defTabSz="914266">
              <a:buNone/>
              <a:defRPr/>
            </a:pPr>
            <a:r>
              <a:rPr lang="en-US" sz="1200" b="1" dirty="0">
                <a:latin typeface="Calibri" panose="020F0502020204030204" pitchFamily="34" charset="0"/>
                <a:ea typeface="Calibri" panose="020F0502020204030204" pitchFamily="34" charset="0"/>
                <a:cs typeface="Calibri" panose="020F0502020204030204" pitchFamily="34" charset="0"/>
              </a:rPr>
              <a:t>END-OF-THE-WEEK EVALUATION</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b="1" dirty="0">
                <a:latin typeface="Calibri" panose="020F0502020204030204" pitchFamily="34" charset="0"/>
                <a:ea typeface="Calibri" panose="020F0502020204030204" pitchFamily="34" charset="0"/>
                <a:cs typeface="Calibri" panose="020F0502020204030204" pitchFamily="34" charset="0"/>
              </a:rPr>
              <a:t>Time:</a:t>
            </a:r>
            <a:r>
              <a:rPr lang="en-US" sz="1200" dirty="0">
                <a:latin typeface="Calibri" panose="020F0502020204030204" pitchFamily="34" charset="0"/>
                <a:ea typeface="Calibri" panose="020F0502020204030204" pitchFamily="34" charset="0"/>
                <a:cs typeface="Calibri" panose="020F0502020204030204" pitchFamily="34" charset="0"/>
              </a:rPr>
              <a:t> 5 Minutes</a:t>
            </a:r>
          </a:p>
          <a:p>
            <a:pPr marL="0" indent="-298406" defTabSz="914266">
              <a:buNone/>
              <a:defRPr/>
            </a:pPr>
            <a:r>
              <a:rPr lang="en-US" sz="1200" b="1" dirty="0">
                <a:latin typeface="Calibri" panose="020F0502020204030204" pitchFamily="34" charset="0"/>
                <a:ea typeface="Calibri" panose="020F0502020204030204" pitchFamily="34" charset="0"/>
                <a:cs typeface="Calibri" panose="020F0502020204030204" pitchFamily="34" charset="0"/>
              </a:rPr>
              <a:t>Purpose: </a:t>
            </a:r>
            <a:r>
              <a:rPr lang="en-US" sz="1200" dirty="0">
                <a:latin typeface="Calibri" panose="020F0502020204030204" pitchFamily="34" charset="0"/>
                <a:ea typeface="Calibri" panose="020F0502020204030204" pitchFamily="34" charset="0"/>
                <a:cs typeface="Calibri" panose="020F0502020204030204" pitchFamily="34" charset="0"/>
              </a:rPr>
              <a:t>To assess the learning outcomes for this specialty training.</a:t>
            </a:r>
          </a:p>
          <a:p>
            <a:pPr marL="0" indent="-298406" defTabSz="914266">
              <a:buNone/>
              <a:defRPr/>
            </a:pP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b="1" dirty="0">
                <a:latin typeface="Calibri" panose="020F0502020204030204" pitchFamily="34" charset="0"/>
                <a:ea typeface="Calibri" panose="020F0502020204030204" pitchFamily="34" charset="0"/>
                <a:cs typeface="Calibri" panose="020F0502020204030204" pitchFamily="34" charset="0"/>
              </a:rPr>
              <a:t>Paraphrase</a:t>
            </a:r>
            <a:r>
              <a:rPr lang="en-US" sz="1200" b="1" i="1" dirty="0">
                <a:latin typeface="Calibri" panose="020F0502020204030204" pitchFamily="34" charset="0"/>
                <a:ea typeface="Calibri" panose="020F0502020204030204" pitchFamily="34" charset="0"/>
                <a:cs typeface="Calibri" panose="020F0502020204030204" pitchFamily="34" charset="0"/>
              </a:rPr>
              <a:t>:</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dirty="0">
                <a:latin typeface="Calibri" panose="020F0502020204030204" pitchFamily="34" charset="0"/>
                <a:ea typeface="Calibri" panose="020F0502020204030204" pitchFamily="34" charset="0"/>
                <a:cs typeface="Calibri" panose="020F0502020204030204" pitchFamily="34" charset="0"/>
              </a:rPr>
              <a:t>Congratulations on completing your Social Services Assistant classroom training! </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dirty="0">
                <a:latin typeface="Calibri" panose="020F0502020204030204" pitchFamily="34" charset="0"/>
                <a:ea typeface="Calibri" panose="020F0502020204030204" pitchFamily="34" charset="0"/>
                <a:cs typeface="Calibri" panose="020F0502020204030204" pitchFamily="34" charset="0"/>
              </a:rPr>
              <a:t>Throughout this week, we have focused on strengthening communication and engagement with children, families, and caregivers, while deepening our understanding of the children we serve. We explored child development from infancy through adolescence, considered how trauma may affect behavior and development, and practiced responding in supportive, safe, and trauma-informed ways. We also applied these skills to family time by learning how strengths-based coaching can support parents, build confidence, and strengthen parent-child relationships.</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dirty="0">
                <a:latin typeface="Calibri" panose="020F0502020204030204" pitchFamily="34" charset="0"/>
                <a:ea typeface="Calibri" panose="020F0502020204030204" pitchFamily="34" charset="0"/>
                <a:cs typeface="Calibri" panose="020F0502020204030204" pitchFamily="34" charset="0"/>
              </a:rPr>
              <a:t>Your participation, thoughtful discussions, and willingness to engage in activities have helped prepare you for the important work ahead. The knowledge and skills you've developed this week will serve as the foundation for your continued growth as you move into practice.</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dirty="0">
                <a:latin typeface="Calibri" panose="020F0502020204030204" pitchFamily="34" charset="0"/>
                <a:ea typeface="Calibri" panose="020F0502020204030204" pitchFamily="34" charset="0"/>
                <a:cs typeface="Calibri" panose="020F0502020204030204" pitchFamily="34" charset="0"/>
              </a:rPr>
              <a:t>Thank you for your engagement throughout the week and your commitment to serving Arkansas's children and families. We appreciate the time and effort you have invested in your learning and wish you continued success as you begin applying these skills in the field.</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b="1" i="1" dirty="0">
                <a:latin typeface="Calibri" panose="020F0502020204030204" pitchFamily="34" charset="0"/>
                <a:ea typeface="Calibri" panose="020F0502020204030204" pitchFamily="34" charset="0"/>
                <a:cs typeface="Calibri" panose="020F0502020204030204" pitchFamily="34" charset="0"/>
              </a:rPr>
              <a:t>Say:</a:t>
            </a:r>
          </a:p>
          <a:p>
            <a:pPr marL="0" indent="-298406" defTabSz="914266">
              <a:buNone/>
              <a:defRPr/>
            </a:pPr>
            <a:r>
              <a:rPr lang="en-US" sz="1200" b="1" i="1" dirty="0">
                <a:latin typeface="Calibri" panose="020F0502020204030204" pitchFamily="34" charset="0"/>
                <a:ea typeface="Calibri" panose="020F0502020204030204" pitchFamily="34" charset="0"/>
                <a:cs typeface="Calibri" panose="020F0502020204030204" pitchFamily="34" charset="0"/>
              </a:rPr>
              <a:t>Before you leave, please complete the end-of-week evaluation. You can access it by selecting the evaluation link on the training landing page or by scanning the QR code displayed on the screen. Your feedback is valuable and helps us continually improve the training experience for future participants.</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a:buNone/>
            </a:pPr>
            <a:endParaRPr lang="en-US"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73323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6"/>
        <p:cNvGrpSpPr/>
        <p:nvPr/>
      </p:nvGrpSpPr>
      <p:grpSpPr>
        <a:xfrm>
          <a:off x="0" y="0"/>
          <a:ext cx="0" cy="0"/>
          <a:chOff x="0" y="0"/>
          <a:chExt cx="0" cy="0"/>
        </a:xfrm>
      </p:grpSpPr>
      <p:sp>
        <p:nvSpPr>
          <p:cNvPr id="57" name="Google Shape;57;p1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8" name="Google Shape;58;p1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9" name="Google Shape;59;p1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0"/>
        <p:cNvGrpSpPr/>
        <p:nvPr/>
      </p:nvGrpSpPr>
      <p:grpSpPr>
        <a:xfrm>
          <a:off x="0" y="0"/>
          <a:ext cx="0" cy="0"/>
          <a:chOff x="0" y="0"/>
          <a:chExt cx="0" cy="0"/>
        </a:xfrm>
      </p:grpSpPr>
      <p:sp>
        <p:nvSpPr>
          <p:cNvPr id="61" name="Google Shape;61;p15"/>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2" name="Google Shape;62;p15"/>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888888"/>
              </a:buClr>
              <a:buSzPts val="1100"/>
              <a:buNone/>
              <a:defRPr>
                <a:solidFill>
                  <a:srgbClr val="888888"/>
                </a:solidFill>
              </a:defRPr>
            </a:lvl1pPr>
            <a:lvl2pPr lvl="1" algn="ctr">
              <a:lnSpc>
                <a:spcPct val="100000"/>
              </a:lnSpc>
              <a:spcBef>
                <a:spcPts val="300"/>
              </a:spcBef>
              <a:spcAft>
                <a:spcPts val="0"/>
              </a:spcAft>
              <a:buClr>
                <a:srgbClr val="888888"/>
              </a:buClr>
              <a:buSzPts val="900"/>
              <a:buNone/>
              <a:defRPr>
                <a:solidFill>
                  <a:srgbClr val="888888"/>
                </a:solidFill>
              </a:defRPr>
            </a:lvl2pPr>
            <a:lvl3pPr lvl="2" algn="ctr">
              <a:lnSpc>
                <a:spcPct val="100000"/>
              </a:lnSpc>
              <a:spcBef>
                <a:spcPts val="200"/>
              </a:spcBef>
              <a:spcAft>
                <a:spcPts val="0"/>
              </a:spcAft>
              <a:buClr>
                <a:srgbClr val="888888"/>
              </a:buClr>
              <a:buSzPts val="800"/>
              <a:buNone/>
              <a:defRPr>
                <a:solidFill>
                  <a:srgbClr val="888888"/>
                </a:solidFill>
              </a:defRPr>
            </a:lvl3pPr>
            <a:lvl4pPr lvl="3" algn="ctr">
              <a:lnSpc>
                <a:spcPct val="100000"/>
              </a:lnSpc>
              <a:spcBef>
                <a:spcPts val="200"/>
              </a:spcBef>
              <a:spcAft>
                <a:spcPts val="0"/>
              </a:spcAft>
              <a:buClr>
                <a:srgbClr val="888888"/>
              </a:buClr>
              <a:buSzPts val="700"/>
              <a:buNone/>
              <a:defRPr>
                <a:solidFill>
                  <a:srgbClr val="888888"/>
                </a:solidFill>
              </a:defRPr>
            </a:lvl4pPr>
            <a:lvl5pPr lvl="4" algn="ctr">
              <a:lnSpc>
                <a:spcPct val="100000"/>
              </a:lnSpc>
              <a:spcBef>
                <a:spcPts val="200"/>
              </a:spcBef>
              <a:spcAft>
                <a:spcPts val="0"/>
              </a:spcAft>
              <a:buClr>
                <a:srgbClr val="888888"/>
              </a:buClr>
              <a:buSzPts val="700"/>
              <a:buNone/>
              <a:defRPr>
                <a:solidFill>
                  <a:srgbClr val="888888"/>
                </a:solidFill>
              </a:defRPr>
            </a:lvl5pPr>
            <a:lvl6pPr lvl="5" algn="ctr">
              <a:lnSpc>
                <a:spcPct val="100000"/>
              </a:lnSpc>
              <a:spcBef>
                <a:spcPts val="200"/>
              </a:spcBef>
              <a:spcAft>
                <a:spcPts val="0"/>
              </a:spcAft>
              <a:buClr>
                <a:srgbClr val="888888"/>
              </a:buClr>
              <a:buSzPts val="700"/>
              <a:buNone/>
              <a:defRPr>
                <a:solidFill>
                  <a:srgbClr val="888888"/>
                </a:solidFill>
              </a:defRPr>
            </a:lvl6pPr>
            <a:lvl7pPr lvl="6" algn="ctr">
              <a:lnSpc>
                <a:spcPct val="100000"/>
              </a:lnSpc>
              <a:spcBef>
                <a:spcPts val="200"/>
              </a:spcBef>
              <a:spcAft>
                <a:spcPts val="0"/>
              </a:spcAft>
              <a:buClr>
                <a:srgbClr val="888888"/>
              </a:buClr>
              <a:buSzPts val="700"/>
              <a:buNone/>
              <a:defRPr>
                <a:solidFill>
                  <a:srgbClr val="888888"/>
                </a:solidFill>
              </a:defRPr>
            </a:lvl7pPr>
            <a:lvl8pPr lvl="7" algn="ctr">
              <a:lnSpc>
                <a:spcPct val="100000"/>
              </a:lnSpc>
              <a:spcBef>
                <a:spcPts val="200"/>
              </a:spcBef>
              <a:spcAft>
                <a:spcPts val="0"/>
              </a:spcAft>
              <a:buClr>
                <a:srgbClr val="888888"/>
              </a:buClr>
              <a:buSzPts val="700"/>
              <a:buNone/>
              <a:defRPr>
                <a:solidFill>
                  <a:srgbClr val="888888"/>
                </a:solidFill>
              </a:defRPr>
            </a:lvl8pPr>
            <a:lvl9pPr lvl="8" algn="ctr">
              <a:lnSpc>
                <a:spcPct val="100000"/>
              </a:lnSpc>
              <a:spcBef>
                <a:spcPts val="200"/>
              </a:spcBef>
              <a:spcAft>
                <a:spcPts val="0"/>
              </a:spcAft>
              <a:buClr>
                <a:srgbClr val="888888"/>
              </a:buClr>
              <a:buSzPts val="700"/>
              <a:buNone/>
              <a:defRPr>
                <a:solidFill>
                  <a:srgbClr val="888888"/>
                </a:solidFill>
              </a:defRPr>
            </a:lvl9pPr>
          </a:lstStyle>
          <a:p>
            <a:endParaRPr/>
          </a:p>
        </p:txBody>
      </p:sp>
      <p:sp>
        <p:nvSpPr>
          <p:cNvPr id="63" name="Google Shape;63;p1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64" name="Google Shape;64;p1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65" name="Google Shape;65;p1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6"/>
        <p:cNvGrpSpPr/>
        <p:nvPr/>
      </p:nvGrpSpPr>
      <p:grpSpPr>
        <a:xfrm>
          <a:off x="0" y="0"/>
          <a:ext cx="0" cy="0"/>
          <a:chOff x="0" y="0"/>
          <a:chExt cx="0" cy="0"/>
        </a:xfrm>
      </p:grpSpPr>
      <p:sp>
        <p:nvSpPr>
          <p:cNvPr id="67" name="Google Shape;67;p16"/>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8" name="Google Shape;68;p16"/>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69" name="Google Shape;69;p1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70" name="Google Shape;70;p1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71" name="Google Shape;71;p1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2"/>
        <p:cNvGrpSpPr/>
        <p:nvPr/>
      </p:nvGrpSpPr>
      <p:grpSpPr>
        <a:xfrm>
          <a:off x="0" y="0"/>
          <a:ext cx="0" cy="0"/>
          <a:chOff x="0" y="0"/>
          <a:chExt cx="0" cy="0"/>
        </a:xfrm>
      </p:grpSpPr>
      <p:sp>
        <p:nvSpPr>
          <p:cNvPr id="73" name="Google Shape;73;p17"/>
          <p:cNvSpPr txBox="1">
            <a:spLocks noGrp="1"/>
          </p:cNvSpPr>
          <p:nvPr>
            <p:ph type="title"/>
          </p:nvPr>
        </p:nvSpPr>
        <p:spPr>
          <a:xfrm>
            <a:off x="361156" y="2203451"/>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13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 name="Google Shape;74;p17"/>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888888"/>
              </a:buClr>
              <a:buSzPts val="700"/>
              <a:buNone/>
              <a:defRPr sz="1000">
                <a:solidFill>
                  <a:srgbClr val="888888"/>
                </a:solidFill>
              </a:defRPr>
            </a:lvl1pPr>
            <a:lvl2pPr marL="914400" lvl="1" indent="-228600" algn="l">
              <a:lnSpc>
                <a:spcPct val="100000"/>
              </a:lnSpc>
              <a:spcBef>
                <a:spcPts val="200"/>
              </a:spcBef>
              <a:spcAft>
                <a:spcPts val="0"/>
              </a:spcAft>
              <a:buClr>
                <a:srgbClr val="888888"/>
              </a:buClr>
              <a:buSzPts val="600"/>
              <a:buNone/>
              <a:defRPr sz="900">
                <a:solidFill>
                  <a:srgbClr val="888888"/>
                </a:solidFill>
              </a:defRPr>
            </a:lvl2pPr>
            <a:lvl3pPr marL="1371600" lvl="2" indent="-228600" algn="l">
              <a:lnSpc>
                <a:spcPct val="100000"/>
              </a:lnSpc>
              <a:spcBef>
                <a:spcPts val="200"/>
              </a:spcBef>
              <a:spcAft>
                <a:spcPts val="0"/>
              </a:spcAft>
              <a:buClr>
                <a:srgbClr val="888888"/>
              </a:buClr>
              <a:buSzPts val="500"/>
              <a:buNone/>
              <a:defRPr sz="800">
                <a:solidFill>
                  <a:srgbClr val="888888"/>
                </a:solidFill>
              </a:defRPr>
            </a:lvl3pPr>
            <a:lvl4pPr marL="1828800" lvl="3" indent="-228600" algn="l">
              <a:lnSpc>
                <a:spcPct val="100000"/>
              </a:lnSpc>
              <a:spcBef>
                <a:spcPts val="100"/>
              </a:spcBef>
              <a:spcAft>
                <a:spcPts val="0"/>
              </a:spcAft>
              <a:buClr>
                <a:srgbClr val="888888"/>
              </a:buClr>
              <a:buSzPts val="500"/>
              <a:buNone/>
              <a:defRPr sz="700">
                <a:solidFill>
                  <a:srgbClr val="888888"/>
                </a:solidFill>
              </a:defRPr>
            </a:lvl4pPr>
            <a:lvl5pPr marL="2286000" lvl="4" indent="-228600" algn="l">
              <a:lnSpc>
                <a:spcPct val="100000"/>
              </a:lnSpc>
              <a:spcBef>
                <a:spcPts val="100"/>
              </a:spcBef>
              <a:spcAft>
                <a:spcPts val="0"/>
              </a:spcAft>
              <a:buClr>
                <a:srgbClr val="888888"/>
              </a:buClr>
              <a:buSzPts val="500"/>
              <a:buNone/>
              <a:defRPr sz="700">
                <a:solidFill>
                  <a:srgbClr val="888888"/>
                </a:solidFill>
              </a:defRPr>
            </a:lvl5pPr>
            <a:lvl6pPr marL="2743200" lvl="5" indent="-228600" algn="l">
              <a:lnSpc>
                <a:spcPct val="100000"/>
              </a:lnSpc>
              <a:spcBef>
                <a:spcPts val="100"/>
              </a:spcBef>
              <a:spcAft>
                <a:spcPts val="0"/>
              </a:spcAft>
              <a:buClr>
                <a:srgbClr val="888888"/>
              </a:buClr>
              <a:buSzPts val="500"/>
              <a:buNone/>
              <a:defRPr sz="700">
                <a:solidFill>
                  <a:srgbClr val="888888"/>
                </a:solidFill>
              </a:defRPr>
            </a:lvl6pPr>
            <a:lvl7pPr marL="3200400" lvl="6" indent="-228600" algn="l">
              <a:lnSpc>
                <a:spcPct val="100000"/>
              </a:lnSpc>
              <a:spcBef>
                <a:spcPts val="100"/>
              </a:spcBef>
              <a:spcAft>
                <a:spcPts val="0"/>
              </a:spcAft>
              <a:buClr>
                <a:srgbClr val="888888"/>
              </a:buClr>
              <a:buSzPts val="500"/>
              <a:buNone/>
              <a:defRPr sz="700">
                <a:solidFill>
                  <a:srgbClr val="888888"/>
                </a:solidFill>
              </a:defRPr>
            </a:lvl7pPr>
            <a:lvl8pPr marL="3657600" lvl="7" indent="-228600" algn="l">
              <a:lnSpc>
                <a:spcPct val="100000"/>
              </a:lnSpc>
              <a:spcBef>
                <a:spcPts val="100"/>
              </a:spcBef>
              <a:spcAft>
                <a:spcPts val="0"/>
              </a:spcAft>
              <a:buClr>
                <a:srgbClr val="888888"/>
              </a:buClr>
              <a:buSzPts val="500"/>
              <a:buNone/>
              <a:defRPr sz="700">
                <a:solidFill>
                  <a:srgbClr val="888888"/>
                </a:solidFill>
              </a:defRPr>
            </a:lvl8pPr>
            <a:lvl9pPr marL="4114800" lvl="8" indent="-228600" algn="l">
              <a:lnSpc>
                <a:spcPct val="100000"/>
              </a:lnSpc>
              <a:spcBef>
                <a:spcPts val="100"/>
              </a:spcBef>
              <a:spcAft>
                <a:spcPts val="0"/>
              </a:spcAft>
              <a:buClr>
                <a:srgbClr val="888888"/>
              </a:buClr>
              <a:buSzPts val="500"/>
              <a:buNone/>
              <a:defRPr sz="700">
                <a:solidFill>
                  <a:srgbClr val="888888"/>
                </a:solidFill>
              </a:defRPr>
            </a:lvl9pPr>
          </a:lstStyle>
          <a:p>
            <a:endParaRPr/>
          </a:p>
        </p:txBody>
      </p:sp>
      <p:sp>
        <p:nvSpPr>
          <p:cNvPr id="75" name="Google Shape;75;p1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76" name="Google Shape;76;p1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77" name="Google Shape;77;p1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8"/>
        <p:cNvGrpSpPr/>
        <p:nvPr/>
      </p:nvGrpSpPr>
      <p:grpSpPr>
        <a:xfrm>
          <a:off x="0" y="0"/>
          <a:ext cx="0" cy="0"/>
          <a:chOff x="0" y="0"/>
          <a:chExt cx="0" cy="0"/>
        </a:xfrm>
      </p:grpSpPr>
      <p:sp>
        <p:nvSpPr>
          <p:cNvPr id="79" name="Google Shape;79;p18"/>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0" name="Google Shape;80;p18"/>
          <p:cNvSpPr txBox="1">
            <a:spLocks noGrp="1"/>
          </p:cNvSpPr>
          <p:nvPr>
            <p:ph type="body" idx="1"/>
          </p:nvPr>
        </p:nvSpPr>
        <p:spPr>
          <a:xfrm>
            <a:off x="2286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81" name="Google Shape;81;p18"/>
          <p:cNvSpPr txBox="1">
            <a:spLocks noGrp="1"/>
          </p:cNvSpPr>
          <p:nvPr>
            <p:ph type="body" idx="2"/>
          </p:nvPr>
        </p:nvSpPr>
        <p:spPr>
          <a:xfrm>
            <a:off x="23241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82" name="Google Shape;82;p1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83" name="Google Shape;83;p1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84" name="Google Shape;84;p1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5"/>
        <p:cNvGrpSpPr/>
        <p:nvPr/>
      </p:nvGrpSpPr>
      <p:grpSpPr>
        <a:xfrm>
          <a:off x="0" y="0"/>
          <a:ext cx="0" cy="0"/>
          <a:chOff x="0" y="0"/>
          <a:chExt cx="0" cy="0"/>
        </a:xfrm>
      </p:grpSpPr>
      <p:sp>
        <p:nvSpPr>
          <p:cNvPr id="86" name="Google Shape;86;p19"/>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15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7" name="Google Shape;87;p19"/>
          <p:cNvSpPr txBox="1">
            <a:spLocks noGrp="1"/>
          </p:cNvSpPr>
          <p:nvPr>
            <p:ph type="body" idx="1"/>
          </p:nvPr>
        </p:nvSpPr>
        <p:spPr>
          <a:xfrm>
            <a:off x="228601" y="767557"/>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88" name="Google Shape;88;p19"/>
          <p:cNvSpPr txBox="1">
            <a:spLocks noGrp="1"/>
          </p:cNvSpPr>
          <p:nvPr>
            <p:ph type="body" idx="2"/>
          </p:nvPr>
        </p:nvSpPr>
        <p:spPr>
          <a:xfrm>
            <a:off x="228601" y="1087438"/>
            <a:ext cx="20202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89" name="Google Shape;89;p19"/>
          <p:cNvSpPr txBox="1">
            <a:spLocks noGrp="1"/>
          </p:cNvSpPr>
          <p:nvPr>
            <p:ph type="body" idx="3"/>
          </p:nvPr>
        </p:nvSpPr>
        <p:spPr>
          <a:xfrm>
            <a:off x="2322513" y="767557"/>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90" name="Google Shape;90;p19"/>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91" name="Google Shape;91;p1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2" name="Google Shape;92;p1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3" name="Google Shape;93;p1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4"/>
        <p:cNvGrpSpPr/>
        <p:nvPr/>
      </p:nvGrpSpPr>
      <p:grpSpPr>
        <a:xfrm>
          <a:off x="0" y="0"/>
          <a:ext cx="0" cy="0"/>
          <a:chOff x="0" y="0"/>
          <a:chExt cx="0" cy="0"/>
        </a:xfrm>
      </p:grpSpPr>
      <p:sp>
        <p:nvSpPr>
          <p:cNvPr id="95" name="Google Shape;95;p20"/>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6" name="Google Shape;96;p2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7" name="Google Shape;97;p2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8" name="Google Shape;98;p2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9"/>
        <p:cNvGrpSpPr/>
        <p:nvPr/>
      </p:nvGrpSpPr>
      <p:grpSpPr>
        <a:xfrm>
          <a:off x="0" y="0"/>
          <a:ext cx="0" cy="0"/>
          <a:chOff x="0" y="0"/>
          <a:chExt cx="0" cy="0"/>
        </a:xfrm>
      </p:grpSpPr>
      <p:sp>
        <p:nvSpPr>
          <p:cNvPr id="100" name="Google Shape;100;p21"/>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01" name="Google Shape;101;p21"/>
          <p:cNvSpPr txBox="1">
            <a:spLocks noGrp="1"/>
          </p:cNvSpPr>
          <p:nvPr>
            <p:ph type="body" idx="1"/>
          </p:nvPr>
        </p:nvSpPr>
        <p:spPr>
          <a:xfrm>
            <a:off x="1787525" y="136526"/>
            <a:ext cx="2556000" cy="2926500"/>
          </a:xfrm>
          <a:prstGeom prst="rect">
            <a:avLst/>
          </a:prstGeom>
          <a:noFill/>
          <a:ln>
            <a:noFill/>
          </a:ln>
        </p:spPr>
        <p:txBody>
          <a:bodyPr spcFirstLastPara="1" wrap="square" lIns="45725" tIns="22850" rIns="45725" bIns="22850" anchor="t" anchorCtr="0">
            <a:normAutofit/>
          </a:bodyPr>
          <a:lstStyle>
            <a:lvl1pPr marL="457200" lvl="0" indent="-298450" algn="l">
              <a:lnSpc>
                <a:spcPct val="100000"/>
              </a:lnSpc>
              <a:spcBef>
                <a:spcPts val="300"/>
              </a:spcBef>
              <a:spcAft>
                <a:spcPts val="0"/>
              </a:spcAft>
              <a:buClr>
                <a:schemeClr val="dk1"/>
              </a:buClr>
              <a:buSzPts val="1100"/>
              <a:buChar char="•"/>
              <a:defRPr sz="1600"/>
            </a:lvl1pPr>
            <a:lvl2pPr marL="914400" lvl="1" indent="-285750" algn="l">
              <a:lnSpc>
                <a:spcPct val="100000"/>
              </a:lnSpc>
              <a:spcBef>
                <a:spcPts val="300"/>
              </a:spcBef>
              <a:spcAft>
                <a:spcPts val="0"/>
              </a:spcAft>
              <a:buClr>
                <a:schemeClr val="dk1"/>
              </a:buClr>
              <a:buSzPts val="900"/>
              <a:buChar char="–"/>
              <a:defRPr sz="1400"/>
            </a:lvl2pPr>
            <a:lvl3pPr marL="1371600" lvl="2" indent="-279400" algn="l">
              <a:lnSpc>
                <a:spcPct val="100000"/>
              </a:lnSpc>
              <a:spcBef>
                <a:spcPts val="200"/>
              </a:spcBef>
              <a:spcAft>
                <a:spcPts val="0"/>
              </a:spcAft>
              <a:buClr>
                <a:schemeClr val="dk1"/>
              </a:buClr>
              <a:buSzPts val="800"/>
              <a:buChar char="•"/>
              <a:defRPr sz="1200"/>
            </a:lvl3pPr>
            <a:lvl4pPr marL="1828800" lvl="3" indent="-273050" algn="l">
              <a:lnSpc>
                <a:spcPct val="100000"/>
              </a:lnSpc>
              <a:spcBef>
                <a:spcPts val="200"/>
              </a:spcBef>
              <a:spcAft>
                <a:spcPts val="0"/>
              </a:spcAft>
              <a:buClr>
                <a:schemeClr val="dk1"/>
              </a:buClr>
              <a:buSzPts val="700"/>
              <a:buChar char="–"/>
              <a:defRPr sz="1000"/>
            </a:lvl4pPr>
            <a:lvl5pPr marL="2286000" lvl="4" indent="-273050" algn="l">
              <a:lnSpc>
                <a:spcPct val="100000"/>
              </a:lnSpc>
              <a:spcBef>
                <a:spcPts val="200"/>
              </a:spcBef>
              <a:spcAft>
                <a:spcPts val="0"/>
              </a:spcAft>
              <a:buClr>
                <a:schemeClr val="dk1"/>
              </a:buClr>
              <a:buSzPts val="700"/>
              <a:buChar char="»"/>
              <a:defRPr sz="1000"/>
            </a:lvl5pPr>
            <a:lvl6pPr marL="2743200" lvl="5" indent="-273050" algn="l">
              <a:lnSpc>
                <a:spcPct val="100000"/>
              </a:lnSpc>
              <a:spcBef>
                <a:spcPts val="200"/>
              </a:spcBef>
              <a:spcAft>
                <a:spcPts val="0"/>
              </a:spcAft>
              <a:buClr>
                <a:schemeClr val="dk1"/>
              </a:buClr>
              <a:buSzPts val="700"/>
              <a:buChar char="•"/>
              <a:defRPr sz="1000"/>
            </a:lvl6pPr>
            <a:lvl7pPr marL="3200400" lvl="6" indent="-273050" algn="l">
              <a:lnSpc>
                <a:spcPct val="100000"/>
              </a:lnSpc>
              <a:spcBef>
                <a:spcPts val="200"/>
              </a:spcBef>
              <a:spcAft>
                <a:spcPts val="0"/>
              </a:spcAft>
              <a:buClr>
                <a:schemeClr val="dk1"/>
              </a:buClr>
              <a:buSzPts val="700"/>
              <a:buChar char="•"/>
              <a:defRPr sz="1000"/>
            </a:lvl7pPr>
            <a:lvl8pPr marL="3657600" lvl="7" indent="-273050" algn="l">
              <a:lnSpc>
                <a:spcPct val="100000"/>
              </a:lnSpc>
              <a:spcBef>
                <a:spcPts val="200"/>
              </a:spcBef>
              <a:spcAft>
                <a:spcPts val="0"/>
              </a:spcAft>
              <a:buClr>
                <a:schemeClr val="dk1"/>
              </a:buClr>
              <a:buSzPts val="700"/>
              <a:buChar char="•"/>
              <a:defRPr sz="1000"/>
            </a:lvl8pPr>
            <a:lvl9pPr marL="4114800" lvl="8" indent="-273050" algn="l">
              <a:lnSpc>
                <a:spcPct val="100000"/>
              </a:lnSpc>
              <a:spcBef>
                <a:spcPts val="200"/>
              </a:spcBef>
              <a:spcAft>
                <a:spcPts val="0"/>
              </a:spcAft>
              <a:buClr>
                <a:schemeClr val="dk1"/>
              </a:buClr>
              <a:buSzPts val="700"/>
              <a:buChar char="•"/>
              <a:defRPr sz="1000"/>
            </a:lvl9pPr>
          </a:lstStyle>
          <a:p>
            <a:endParaRPr/>
          </a:p>
        </p:txBody>
      </p:sp>
      <p:sp>
        <p:nvSpPr>
          <p:cNvPr id="102" name="Google Shape;102;p21"/>
          <p:cNvSpPr txBox="1">
            <a:spLocks noGrp="1"/>
          </p:cNvSpPr>
          <p:nvPr>
            <p:ph type="body" idx="2"/>
          </p:nvPr>
        </p:nvSpPr>
        <p:spPr>
          <a:xfrm>
            <a:off x="228600" y="717551"/>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103" name="Google Shape;103;p2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04" name="Google Shape;104;p2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05" name="Google Shape;105;p2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06"/>
        <p:cNvGrpSpPr/>
        <p:nvPr/>
      </p:nvGrpSpPr>
      <p:grpSpPr>
        <a:xfrm>
          <a:off x="0" y="0"/>
          <a:ext cx="0" cy="0"/>
          <a:chOff x="0" y="0"/>
          <a:chExt cx="0" cy="0"/>
        </a:xfrm>
      </p:grpSpPr>
      <p:sp>
        <p:nvSpPr>
          <p:cNvPr id="107" name="Google Shape;107;p22"/>
          <p:cNvSpPr txBox="1">
            <a:spLocks noGrp="1"/>
          </p:cNvSpPr>
          <p:nvPr>
            <p:ph type="title"/>
          </p:nvPr>
        </p:nvSpPr>
        <p:spPr>
          <a:xfrm>
            <a:off x="896145" y="2400301"/>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08" name="Google Shape;108;p22"/>
          <p:cNvSpPr>
            <a:spLocks noGrp="1"/>
          </p:cNvSpPr>
          <p:nvPr>
            <p:ph type="pic" idx="2"/>
          </p:nvPr>
        </p:nvSpPr>
        <p:spPr>
          <a:xfrm>
            <a:off x="896145" y="306388"/>
            <a:ext cx="2743200" cy="2057400"/>
          </a:xfrm>
          <a:prstGeom prst="rect">
            <a:avLst/>
          </a:prstGeom>
          <a:noFill/>
          <a:ln>
            <a:noFill/>
          </a:ln>
        </p:spPr>
      </p:sp>
      <p:sp>
        <p:nvSpPr>
          <p:cNvPr id="109" name="Google Shape;109;p22"/>
          <p:cNvSpPr txBox="1">
            <a:spLocks noGrp="1"/>
          </p:cNvSpPr>
          <p:nvPr>
            <p:ph type="body" idx="1"/>
          </p:nvPr>
        </p:nvSpPr>
        <p:spPr>
          <a:xfrm>
            <a:off x="896145"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110" name="Google Shape;110;p2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11" name="Google Shape;111;p2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12" name="Google Shape;112;p2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13"/>
        <p:cNvGrpSpPr/>
        <p:nvPr/>
      </p:nvGrpSpPr>
      <p:grpSpPr>
        <a:xfrm>
          <a:off x="0" y="0"/>
          <a:ext cx="0" cy="0"/>
          <a:chOff x="0" y="0"/>
          <a:chExt cx="0" cy="0"/>
        </a:xfrm>
      </p:grpSpPr>
      <p:sp>
        <p:nvSpPr>
          <p:cNvPr id="114" name="Google Shape;114;p23"/>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15" name="Google Shape;115;p23"/>
          <p:cNvSpPr txBox="1">
            <a:spLocks noGrp="1"/>
          </p:cNvSpPr>
          <p:nvPr>
            <p:ph type="body" idx="1"/>
          </p:nvPr>
        </p:nvSpPr>
        <p:spPr>
          <a:xfrm rot="5400000">
            <a:off x="1154401" y="-125701"/>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116" name="Google Shape;116;p2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17" name="Google Shape;117;p2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18" name="Google Shape;118;p2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19"/>
        <p:cNvGrpSpPr/>
        <p:nvPr/>
      </p:nvGrpSpPr>
      <p:grpSpPr>
        <a:xfrm>
          <a:off x="0" y="0"/>
          <a:ext cx="0" cy="0"/>
          <a:chOff x="0" y="0"/>
          <a:chExt cx="0" cy="0"/>
        </a:xfrm>
      </p:grpSpPr>
      <p:sp>
        <p:nvSpPr>
          <p:cNvPr id="120" name="Google Shape;120;p24"/>
          <p:cNvSpPr txBox="1">
            <a:spLocks noGrp="1"/>
          </p:cNvSpPr>
          <p:nvPr>
            <p:ph type="title"/>
          </p:nvPr>
        </p:nvSpPr>
        <p:spPr>
          <a:xfrm rot="5400000">
            <a:off x="2366101"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21" name="Google Shape;121;p24"/>
          <p:cNvSpPr txBox="1">
            <a:spLocks noGrp="1"/>
          </p:cNvSpPr>
          <p:nvPr>
            <p:ph type="body" idx="1"/>
          </p:nvPr>
        </p:nvSpPr>
        <p:spPr>
          <a:xfrm rot="5400000">
            <a:off x="270601" y="95318"/>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122" name="Google Shape;122;p2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23" name="Google Shape;123;p2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24" name="Google Shape;124;p2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28"/>
        <p:cNvGrpSpPr/>
        <p:nvPr/>
      </p:nvGrpSpPr>
      <p:grpSpPr>
        <a:xfrm>
          <a:off x="0" y="0"/>
          <a:ext cx="0" cy="0"/>
          <a:chOff x="0" y="0"/>
          <a:chExt cx="0" cy="0"/>
        </a:xfrm>
      </p:grpSpPr>
      <p:sp>
        <p:nvSpPr>
          <p:cNvPr id="129" name="Google Shape;129;p26"/>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30" name="Google Shape;130;p26"/>
          <p:cNvSpPr txBox="1">
            <a:spLocks noGrp="1"/>
          </p:cNvSpPr>
          <p:nvPr>
            <p:ph type="body" idx="1"/>
          </p:nvPr>
        </p:nvSpPr>
        <p:spPr>
          <a:xfrm>
            <a:off x="6253110" y="2386546"/>
            <a:ext cx="2400300" cy="18282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31" name="Google Shape;131;p26"/>
          <p:cNvSpPr txBox="1">
            <a:spLocks noGrp="1"/>
          </p:cNvSpPr>
          <p:nvPr>
            <p:ph type="body" idx="2"/>
          </p:nvPr>
        </p:nvSpPr>
        <p:spPr>
          <a:xfrm>
            <a:off x="3366429" y="2386546"/>
            <a:ext cx="2400300" cy="18282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32" name="Google Shape;132;p26"/>
          <p:cNvSpPr txBox="1">
            <a:spLocks noGrp="1"/>
          </p:cNvSpPr>
          <p:nvPr>
            <p:ph type="body" idx="3"/>
          </p:nvPr>
        </p:nvSpPr>
        <p:spPr>
          <a:xfrm>
            <a:off x="479747" y="2386546"/>
            <a:ext cx="2400300" cy="18282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Portrait Photo and Content 2">
  <p:cSld name="Portrait Photo and Content 2">
    <p:spTree>
      <p:nvGrpSpPr>
        <p:cNvPr id="1" name="Shape 133"/>
        <p:cNvGrpSpPr/>
        <p:nvPr/>
      </p:nvGrpSpPr>
      <p:grpSpPr>
        <a:xfrm>
          <a:off x="0" y="0"/>
          <a:ext cx="0" cy="0"/>
          <a:chOff x="0" y="0"/>
          <a:chExt cx="0" cy="0"/>
        </a:xfrm>
      </p:grpSpPr>
      <p:sp>
        <p:nvSpPr>
          <p:cNvPr id="134" name="Google Shape;134;p27"/>
          <p:cNvSpPr>
            <a:spLocks noGrp="1"/>
          </p:cNvSpPr>
          <p:nvPr>
            <p:ph type="pic" idx="2"/>
          </p:nvPr>
        </p:nvSpPr>
        <p:spPr>
          <a:xfrm>
            <a:off x="480060" y="401751"/>
            <a:ext cx="3688500" cy="4337400"/>
          </a:xfrm>
          <a:prstGeom prst="roundRect">
            <a:avLst>
              <a:gd name="adj" fmla="val 4537"/>
            </a:avLst>
          </a:prstGeom>
          <a:noFill/>
          <a:ln>
            <a:noFill/>
          </a:ln>
        </p:spPr>
        <p:txBody>
          <a:bodyPr/>
          <a:lstStyle/>
          <a:p>
            <a:endParaRPr lang="en-US"/>
          </a:p>
        </p:txBody>
      </p:sp>
      <p:sp>
        <p:nvSpPr>
          <p:cNvPr id="135" name="Google Shape;135;p27"/>
          <p:cNvSpPr txBox="1">
            <a:spLocks noGrp="1"/>
          </p:cNvSpPr>
          <p:nvPr>
            <p:ph type="title"/>
          </p:nvPr>
        </p:nvSpPr>
        <p:spPr>
          <a:xfrm>
            <a:off x="4578402" y="401751"/>
            <a:ext cx="4092300" cy="13404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36" name="Google Shape;136;p27"/>
          <p:cNvSpPr txBox="1">
            <a:spLocks noGrp="1"/>
          </p:cNvSpPr>
          <p:nvPr>
            <p:ph type="body" idx="1"/>
          </p:nvPr>
        </p:nvSpPr>
        <p:spPr>
          <a:xfrm>
            <a:off x="4578402" y="1914017"/>
            <a:ext cx="4092300" cy="24021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ue Box Title and Photo 3">
  <p:cSld name="Blue Box Title and Photo 3">
    <p:spTree>
      <p:nvGrpSpPr>
        <p:cNvPr id="1" name="Shape 137"/>
        <p:cNvGrpSpPr/>
        <p:nvPr/>
      </p:nvGrpSpPr>
      <p:grpSpPr>
        <a:xfrm>
          <a:off x="0" y="0"/>
          <a:ext cx="0" cy="0"/>
          <a:chOff x="0" y="0"/>
          <a:chExt cx="0" cy="0"/>
        </a:xfrm>
      </p:grpSpPr>
      <p:sp>
        <p:nvSpPr>
          <p:cNvPr id="138" name="Google Shape;138;p28"/>
          <p:cNvSpPr>
            <a:spLocks noGrp="1"/>
          </p:cNvSpPr>
          <p:nvPr>
            <p:ph type="pic" idx="2"/>
          </p:nvPr>
        </p:nvSpPr>
        <p:spPr>
          <a:xfrm>
            <a:off x="185570" y="135576"/>
            <a:ext cx="5502600" cy="4872300"/>
          </a:xfrm>
          <a:prstGeom prst="roundRect">
            <a:avLst>
              <a:gd name="adj" fmla="val 4040"/>
            </a:avLst>
          </a:prstGeom>
          <a:noFill/>
          <a:ln>
            <a:noFill/>
          </a:ln>
        </p:spPr>
      </p:sp>
      <p:sp>
        <p:nvSpPr>
          <p:cNvPr id="139" name="Google Shape;139;p28"/>
          <p:cNvSpPr>
            <a:spLocks noGrp="1"/>
          </p:cNvSpPr>
          <p:nvPr>
            <p:ph type="body" idx="1"/>
          </p:nvPr>
        </p:nvSpPr>
        <p:spPr>
          <a:xfrm rot="-5400000">
            <a:off x="4764057" y="805526"/>
            <a:ext cx="4872300" cy="35325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140" name="Google Shape;140;p28"/>
          <p:cNvSpPr txBox="1"/>
          <p:nvPr/>
        </p:nvSpPr>
        <p:spPr>
          <a:xfrm>
            <a:off x="5433955" y="193966"/>
            <a:ext cx="34743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41"/>
        <p:cNvGrpSpPr/>
        <p:nvPr/>
      </p:nvGrpSpPr>
      <p:grpSpPr>
        <a:xfrm>
          <a:off x="0" y="0"/>
          <a:ext cx="0" cy="0"/>
          <a:chOff x="0" y="0"/>
          <a:chExt cx="0" cy="0"/>
        </a:xfrm>
      </p:grpSpPr>
      <p:sp>
        <p:nvSpPr>
          <p:cNvPr id="142" name="Google Shape;142;p29"/>
          <p:cNvSpPr txBox="1">
            <a:spLocks noGrp="1"/>
          </p:cNvSpPr>
          <p:nvPr>
            <p:ph type="body" idx="1"/>
          </p:nvPr>
        </p:nvSpPr>
        <p:spPr>
          <a:xfrm>
            <a:off x="522298" y="2150441"/>
            <a:ext cx="8166900" cy="1303800"/>
          </a:xfrm>
          <a:prstGeom prst="rect">
            <a:avLst/>
          </a:prstGeom>
          <a:noFill/>
          <a:ln>
            <a:noFill/>
          </a:ln>
        </p:spPr>
        <p:txBody>
          <a:bodyPr spcFirstLastPara="1" wrap="square" lIns="45725" tIns="22850" rIns="45725" bIns="22850" anchor="t" anchorCtr="0">
            <a:noAutofit/>
          </a:bodyPr>
          <a:lstStyle>
            <a:lvl1pPr marL="457200" lvl="0" indent="-228600" algn="l">
              <a:lnSpc>
                <a:spcPct val="98843"/>
              </a:lnSpc>
              <a:spcBef>
                <a:spcPts val="0"/>
              </a:spcBef>
              <a:spcAft>
                <a:spcPts val="0"/>
              </a:spcAft>
              <a:buClr>
                <a:schemeClr val="dk2"/>
              </a:buClr>
              <a:buSzPts val="4800"/>
              <a:buNone/>
              <a:defRPr sz="4800" b="1" i="0" cap="none">
                <a:solidFill>
                  <a:schemeClr val="dk2"/>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b="1" cap="none">
                <a:solidFill>
                  <a:srgbClr val="00ABCA"/>
                </a:solidFill>
                <a:latin typeface="Quattrocento Sans"/>
                <a:ea typeface="Quattrocento Sans"/>
                <a:cs typeface="Quattrocento Sans"/>
                <a:sym typeface="Quattrocento Sans"/>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43" name="Google Shape;143;p29"/>
          <p:cNvSpPr txBox="1">
            <a:spLocks noGrp="1"/>
          </p:cNvSpPr>
          <p:nvPr>
            <p:ph type="body" idx="2"/>
          </p:nvPr>
        </p:nvSpPr>
        <p:spPr>
          <a:xfrm>
            <a:off x="522685" y="3550444"/>
            <a:ext cx="8166600" cy="1049100"/>
          </a:xfrm>
          <a:prstGeom prst="rect">
            <a:avLst/>
          </a:prstGeom>
          <a:noFill/>
          <a:ln>
            <a:noFill/>
          </a:ln>
        </p:spPr>
        <p:txBody>
          <a:bodyPr spcFirstLastPara="1" wrap="square" lIns="45725" tIns="22850" rIns="45725" bIns="22850" anchor="t" anchorCtr="0">
            <a:noAutofit/>
          </a:bodyPr>
          <a:lstStyle>
            <a:lvl1pPr marL="457200" lvl="0" indent="-228600" algn="l">
              <a:lnSpc>
                <a:spcPct val="90000"/>
              </a:lnSpc>
              <a:spcBef>
                <a:spcPts val="800"/>
              </a:spcBef>
              <a:spcAft>
                <a:spcPts val="0"/>
              </a:spcAft>
              <a:buClr>
                <a:schemeClr val="accent1"/>
              </a:buClr>
              <a:buSzPts val="2100"/>
              <a:buFont typeface="Open Sans"/>
              <a:buNone/>
              <a:defRPr sz="2100" b="1" cap="none">
                <a:solidFill>
                  <a:schemeClr val="accent1"/>
                </a:solidFill>
              </a:defRPr>
            </a:lvl1pPr>
            <a:lvl2pPr marL="914400" lvl="1" indent="-228600" algn="l">
              <a:lnSpc>
                <a:spcPct val="90000"/>
              </a:lnSpc>
              <a:spcBef>
                <a:spcPts val="400"/>
              </a:spcBef>
              <a:spcAft>
                <a:spcPts val="0"/>
              </a:spcAft>
              <a:buClr>
                <a:schemeClr val="accent1"/>
              </a:buClr>
              <a:buSzPts val="2100"/>
              <a:buFont typeface="Open Sans"/>
              <a:buNone/>
              <a:defRPr sz="2100" b="1">
                <a:solidFill>
                  <a:schemeClr val="accent1"/>
                </a:solidFill>
              </a:defRPr>
            </a:lvl2pPr>
            <a:lvl3pPr marL="1371600" lvl="2" indent="-228600" algn="l">
              <a:lnSpc>
                <a:spcPct val="90000"/>
              </a:lnSpc>
              <a:spcBef>
                <a:spcPts val="400"/>
              </a:spcBef>
              <a:spcAft>
                <a:spcPts val="0"/>
              </a:spcAft>
              <a:buClr>
                <a:schemeClr val="accent1"/>
              </a:buClr>
              <a:buSzPts val="2100"/>
              <a:buFont typeface="Open Sans"/>
              <a:buNone/>
              <a:defRPr sz="2100" b="1">
                <a:solidFill>
                  <a:schemeClr val="accent1"/>
                </a:solidFill>
              </a:defRPr>
            </a:lvl3pPr>
            <a:lvl4pPr marL="1828800" lvl="3" indent="-228600" algn="l">
              <a:lnSpc>
                <a:spcPct val="90000"/>
              </a:lnSpc>
              <a:spcBef>
                <a:spcPts val="400"/>
              </a:spcBef>
              <a:spcAft>
                <a:spcPts val="0"/>
              </a:spcAft>
              <a:buClr>
                <a:schemeClr val="accent1"/>
              </a:buClr>
              <a:buSzPts val="2100"/>
              <a:buFont typeface="Quattrocento Sans"/>
              <a:buNone/>
              <a:defRPr sz="2100" b="1">
                <a:solidFill>
                  <a:schemeClr val="accent1"/>
                </a:solidFill>
              </a:defRPr>
            </a:lvl4pPr>
            <a:lvl5pPr marL="2286000" lvl="4" indent="-228600" algn="l">
              <a:lnSpc>
                <a:spcPct val="90000"/>
              </a:lnSpc>
              <a:spcBef>
                <a:spcPts val="400"/>
              </a:spcBef>
              <a:spcAft>
                <a:spcPts val="0"/>
              </a:spcAft>
              <a:buClr>
                <a:schemeClr val="accent1"/>
              </a:buClr>
              <a:buSzPts val="2100"/>
              <a:buFont typeface="Quattrocento Sans"/>
              <a:buNone/>
              <a:defRPr sz="2100" b="1">
                <a:solidFill>
                  <a:schemeClr val="accen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44" name="Google Shape;144;p29"/>
          <p:cNvPicPr preferRelativeResize="0"/>
          <p:nvPr/>
        </p:nvPicPr>
        <p:blipFill rotWithShape="1">
          <a:blip r:embed="rId2">
            <a:alphaModFix/>
          </a:blip>
          <a:srcRect/>
          <a:stretch/>
        </p:blipFill>
        <p:spPr>
          <a:xfrm>
            <a:off x="522298" y="4543172"/>
            <a:ext cx="1311957" cy="382867"/>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ection 2">
  <p:cSld name="Section 2">
    <p:spTree>
      <p:nvGrpSpPr>
        <p:cNvPr id="1" name="Shape 145"/>
        <p:cNvGrpSpPr/>
        <p:nvPr/>
      </p:nvGrpSpPr>
      <p:grpSpPr>
        <a:xfrm>
          <a:off x="0" y="0"/>
          <a:ext cx="0" cy="0"/>
          <a:chOff x="0" y="0"/>
          <a:chExt cx="0" cy="0"/>
        </a:xfrm>
      </p:grpSpPr>
      <p:sp>
        <p:nvSpPr>
          <p:cNvPr id="146" name="Google Shape;146;p30"/>
          <p:cNvSpPr/>
          <p:nvPr/>
        </p:nvSpPr>
        <p:spPr>
          <a:xfrm>
            <a:off x="176986" y="135006"/>
            <a:ext cx="8790000" cy="4873500"/>
          </a:xfrm>
          <a:prstGeom prst="roundRect">
            <a:avLst>
              <a:gd name="adj" fmla="val 4303"/>
            </a:avLst>
          </a:prstGeom>
          <a:solidFill>
            <a:srgbClr val="6E2639"/>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47" name="Google Shape;147;p30"/>
          <p:cNvSpPr txBox="1">
            <a:spLocks noGrp="1"/>
          </p:cNvSpPr>
          <p:nvPr>
            <p:ph type="body" idx="1"/>
          </p:nvPr>
        </p:nvSpPr>
        <p:spPr>
          <a:xfrm>
            <a:off x="659008" y="135006"/>
            <a:ext cx="7772400" cy="48777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48" name="Google Shape;148;p30"/>
          <p:cNvPicPr preferRelativeResize="0"/>
          <p:nvPr/>
        </p:nvPicPr>
        <p:blipFill rotWithShape="1">
          <a:blip r:embed="rId2">
            <a:alphaModFix/>
          </a:blip>
          <a:srcRect/>
          <a:stretch/>
        </p:blipFill>
        <p:spPr>
          <a:xfrm>
            <a:off x="522298" y="4585023"/>
            <a:ext cx="1410381" cy="411589"/>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3_Agenda">
  <p:cSld name="3_Agenda">
    <p:spTree>
      <p:nvGrpSpPr>
        <p:cNvPr id="1" name="Shape 149"/>
        <p:cNvGrpSpPr/>
        <p:nvPr/>
      </p:nvGrpSpPr>
      <p:grpSpPr>
        <a:xfrm>
          <a:off x="0" y="0"/>
          <a:ext cx="0" cy="0"/>
          <a:chOff x="0" y="0"/>
          <a:chExt cx="0" cy="0"/>
        </a:xfrm>
      </p:grpSpPr>
      <p:sp>
        <p:nvSpPr>
          <p:cNvPr id="150" name="Google Shape;150;p31"/>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51" name="Google Shape;151;p31"/>
          <p:cNvSpPr/>
          <p:nvPr/>
        </p:nvSpPr>
        <p:spPr>
          <a:xfrm>
            <a:off x="572171" y="1412058"/>
            <a:ext cx="3771900" cy="891600"/>
          </a:xfrm>
          <a:prstGeom prst="roundRect">
            <a:avLst>
              <a:gd name="adj" fmla="val 16667"/>
            </a:avLst>
          </a:prstGeom>
          <a:solidFill>
            <a:srgbClr val="006E8D"/>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2" name="Google Shape;152;p31"/>
          <p:cNvSpPr/>
          <p:nvPr/>
        </p:nvSpPr>
        <p:spPr>
          <a:xfrm>
            <a:off x="572171" y="2440550"/>
            <a:ext cx="3771900" cy="891600"/>
          </a:xfrm>
          <a:prstGeom prst="roundRect">
            <a:avLst>
              <a:gd name="adj" fmla="val 16667"/>
            </a:avLst>
          </a:prstGeom>
          <a:solidFill>
            <a:schemeClr val="accent1"/>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3" name="Google Shape;153;p31"/>
          <p:cNvSpPr/>
          <p:nvPr/>
        </p:nvSpPr>
        <p:spPr>
          <a:xfrm>
            <a:off x="572171" y="3469043"/>
            <a:ext cx="3771900" cy="891600"/>
          </a:xfrm>
          <a:prstGeom prst="roundRect">
            <a:avLst>
              <a:gd name="adj" fmla="val 16667"/>
            </a:avLst>
          </a:prstGeom>
          <a:solidFill>
            <a:schemeClr val="dk1"/>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4" name="Google Shape;154;p31"/>
          <p:cNvSpPr/>
          <p:nvPr/>
        </p:nvSpPr>
        <p:spPr>
          <a:xfrm>
            <a:off x="4813695" y="1412057"/>
            <a:ext cx="3771900" cy="891600"/>
          </a:xfrm>
          <a:prstGeom prst="roundRect">
            <a:avLst>
              <a:gd name="adj" fmla="val 16667"/>
            </a:avLst>
          </a:prstGeom>
          <a:solidFill>
            <a:schemeClr val="accent2"/>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5" name="Google Shape;155;p31"/>
          <p:cNvSpPr/>
          <p:nvPr/>
        </p:nvSpPr>
        <p:spPr>
          <a:xfrm>
            <a:off x="4813695" y="2440550"/>
            <a:ext cx="3771900" cy="891600"/>
          </a:xfrm>
          <a:prstGeom prst="roundRect">
            <a:avLst>
              <a:gd name="adj" fmla="val 16667"/>
            </a:avLst>
          </a:prstGeom>
          <a:solidFill>
            <a:schemeClr val="accent3"/>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6" name="Google Shape;156;p31"/>
          <p:cNvSpPr/>
          <p:nvPr/>
        </p:nvSpPr>
        <p:spPr>
          <a:xfrm>
            <a:off x="4813695" y="3469043"/>
            <a:ext cx="3771900" cy="891600"/>
          </a:xfrm>
          <a:prstGeom prst="roundRect">
            <a:avLst>
              <a:gd name="adj" fmla="val 16667"/>
            </a:avLst>
          </a:prstGeom>
          <a:solidFill>
            <a:schemeClr val="accent4"/>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7" name="Google Shape;157;p31"/>
          <p:cNvSpPr/>
          <p:nvPr/>
        </p:nvSpPr>
        <p:spPr>
          <a:xfrm>
            <a:off x="746886" y="1617797"/>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rgbClr val="006E8D"/>
                </a:solidFill>
                <a:latin typeface="Quattrocento Sans"/>
                <a:ea typeface="Quattrocento Sans"/>
                <a:cs typeface="Quattrocento Sans"/>
                <a:sym typeface="Quattrocento Sans"/>
              </a:rPr>
              <a:t>1</a:t>
            </a:r>
            <a:endParaRPr sz="700" b="0" i="0" u="none" strike="noStrike" cap="none">
              <a:solidFill>
                <a:srgbClr val="000000"/>
              </a:solidFill>
              <a:latin typeface="Arial"/>
              <a:ea typeface="Arial"/>
              <a:cs typeface="Arial"/>
              <a:sym typeface="Arial"/>
            </a:endParaRPr>
          </a:p>
        </p:txBody>
      </p:sp>
      <p:sp>
        <p:nvSpPr>
          <p:cNvPr id="158" name="Google Shape;158;p31"/>
          <p:cNvSpPr/>
          <p:nvPr/>
        </p:nvSpPr>
        <p:spPr>
          <a:xfrm>
            <a:off x="746886" y="2646290"/>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1"/>
                </a:solidFill>
                <a:latin typeface="Quattrocento Sans"/>
                <a:ea typeface="Quattrocento Sans"/>
                <a:cs typeface="Quattrocento Sans"/>
                <a:sym typeface="Quattrocento Sans"/>
              </a:rPr>
              <a:t>2</a:t>
            </a:r>
            <a:endParaRPr sz="700" b="0" i="0" u="none" strike="noStrike" cap="none">
              <a:solidFill>
                <a:srgbClr val="000000"/>
              </a:solidFill>
              <a:latin typeface="Arial"/>
              <a:ea typeface="Arial"/>
              <a:cs typeface="Arial"/>
              <a:sym typeface="Arial"/>
            </a:endParaRPr>
          </a:p>
        </p:txBody>
      </p:sp>
      <p:sp>
        <p:nvSpPr>
          <p:cNvPr id="159" name="Google Shape;159;p31"/>
          <p:cNvSpPr/>
          <p:nvPr/>
        </p:nvSpPr>
        <p:spPr>
          <a:xfrm>
            <a:off x="746886" y="3674782"/>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dk1"/>
                </a:solidFill>
                <a:latin typeface="Quattrocento Sans"/>
                <a:ea typeface="Quattrocento Sans"/>
                <a:cs typeface="Quattrocento Sans"/>
                <a:sym typeface="Quattrocento Sans"/>
              </a:rPr>
              <a:t>3</a:t>
            </a:r>
            <a:endParaRPr sz="700" b="0" i="0" u="none" strike="noStrike" cap="none">
              <a:solidFill>
                <a:srgbClr val="000000"/>
              </a:solidFill>
              <a:latin typeface="Arial"/>
              <a:ea typeface="Arial"/>
              <a:cs typeface="Arial"/>
              <a:sym typeface="Arial"/>
            </a:endParaRPr>
          </a:p>
        </p:txBody>
      </p:sp>
      <p:sp>
        <p:nvSpPr>
          <p:cNvPr id="160" name="Google Shape;160;p31"/>
          <p:cNvSpPr/>
          <p:nvPr/>
        </p:nvSpPr>
        <p:spPr>
          <a:xfrm>
            <a:off x="5024996" y="1611106"/>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2"/>
                </a:solidFill>
                <a:latin typeface="Quattrocento Sans"/>
                <a:ea typeface="Quattrocento Sans"/>
                <a:cs typeface="Quattrocento Sans"/>
                <a:sym typeface="Quattrocento Sans"/>
              </a:rPr>
              <a:t>4</a:t>
            </a:r>
            <a:endParaRPr sz="700" b="0" i="0" u="none" strike="noStrike" cap="none">
              <a:solidFill>
                <a:srgbClr val="000000"/>
              </a:solidFill>
              <a:latin typeface="Arial"/>
              <a:ea typeface="Arial"/>
              <a:cs typeface="Arial"/>
              <a:sym typeface="Arial"/>
            </a:endParaRPr>
          </a:p>
        </p:txBody>
      </p:sp>
      <p:sp>
        <p:nvSpPr>
          <p:cNvPr id="161" name="Google Shape;161;p31"/>
          <p:cNvSpPr/>
          <p:nvPr/>
        </p:nvSpPr>
        <p:spPr>
          <a:xfrm>
            <a:off x="5024996" y="2651239"/>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3"/>
                </a:solidFill>
                <a:latin typeface="Quattrocento Sans"/>
                <a:ea typeface="Quattrocento Sans"/>
                <a:cs typeface="Quattrocento Sans"/>
                <a:sym typeface="Quattrocento Sans"/>
              </a:rPr>
              <a:t>5</a:t>
            </a:r>
            <a:endParaRPr sz="700" b="0" i="0" u="none" strike="noStrike" cap="none">
              <a:solidFill>
                <a:srgbClr val="000000"/>
              </a:solidFill>
              <a:latin typeface="Arial"/>
              <a:ea typeface="Arial"/>
              <a:cs typeface="Arial"/>
              <a:sym typeface="Arial"/>
            </a:endParaRPr>
          </a:p>
        </p:txBody>
      </p:sp>
      <p:sp>
        <p:nvSpPr>
          <p:cNvPr id="162" name="Google Shape;162;p31"/>
          <p:cNvSpPr/>
          <p:nvPr/>
        </p:nvSpPr>
        <p:spPr>
          <a:xfrm>
            <a:off x="5024996" y="3674782"/>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4"/>
                </a:solidFill>
                <a:latin typeface="Quattrocento Sans"/>
                <a:ea typeface="Quattrocento Sans"/>
                <a:cs typeface="Quattrocento Sans"/>
                <a:sym typeface="Quattrocento Sans"/>
              </a:rPr>
              <a:t>6</a:t>
            </a:r>
            <a:endParaRPr sz="700" b="0" i="0" u="none" strike="noStrike" cap="none">
              <a:solidFill>
                <a:srgbClr val="000000"/>
              </a:solidFill>
              <a:latin typeface="Arial"/>
              <a:ea typeface="Arial"/>
              <a:cs typeface="Arial"/>
              <a:sym typeface="Arial"/>
            </a:endParaRPr>
          </a:p>
        </p:txBody>
      </p:sp>
      <p:sp>
        <p:nvSpPr>
          <p:cNvPr id="163" name="Google Shape;163;p31"/>
          <p:cNvSpPr txBox="1"/>
          <p:nvPr/>
        </p:nvSpPr>
        <p:spPr>
          <a:xfrm>
            <a:off x="1357284" y="1629667"/>
            <a:ext cx="2727000" cy="2616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Open Sans"/>
              <a:ea typeface="Open Sans"/>
              <a:cs typeface="Open Sans"/>
              <a:sym typeface="Open Sans"/>
            </a:endParaRPr>
          </a:p>
        </p:txBody>
      </p:sp>
      <p:sp>
        <p:nvSpPr>
          <p:cNvPr id="164" name="Google Shape;164;p31"/>
          <p:cNvSpPr txBox="1">
            <a:spLocks noGrp="1"/>
          </p:cNvSpPr>
          <p:nvPr>
            <p:ph type="body" idx="1"/>
          </p:nvPr>
        </p:nvSpPr>
        <p:spPr>
          <a:xfrm>
            <a:off x="1357281" y="1412082"/>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65" name="Google Shape;165;p31"/>
          <p:cNvSpPr txBox="1">
            <a:spLocks noGrp="1"/>
          </p:cNvSpPr>
          <p:nvPr>
            <p:ph type="body" idx="2"/>
          </p:nvPr>
        </p:nvSpPr>
        <p:spPr>
          <a:xfrm>
            <a:off x="1357281" y="2440288"/>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66" name="Google Shape;166;p31"/>
          <p:cNvSpPr txBox="1">
            <a:spLocks noGrp="1"/>
          </p:cNvSpPr>
          <p:nvPr>
            <p:ph type="body" idx="3"/>
          </p:nvPr>
        </p:nvSpPr>
        <p:spPr>
          <a:xfrm>
            <a:off x="1357281" y="3468495"/>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67" name="Google Shape;167;p31"/>
          <p:cNvSpPr txBox="1">
            <a:spLocks noGrp="1"/>
          </p:cNvSpPr>
          <p:nvPr>
            <p:ph type="body" idx="4"/>
          </p:nvPr>
        </p:nvSpPr>
        <p:spPr>
          <a:xfrm>
            <a:off x="5612572" y="1412057"/>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68" name="Google Shape;168;p31"/>
          <p:cNvSpPr txBox="1">
            <a:spLocks noGrp="1"/>
          </p:cNvSpPr>
          <p:nvPr>
            <p:ph type="body" idx="5"/>
          </p:nvPr>
        </p:nvSpPr>
        <p:spPr>
          <a:xfrm>
            <a:off x="5611477" y="2440288"/>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69" name="Google Shape;169;p31"/>
          <p:cNvSpPr txBox="1">
            <a:spLocks noGrp="1"/>
          </p:cNvSpPr>
          <p:nvPr>
            <p:ph type="body" idx="6"/>
          </p:nvPr>
        </p:nvSpPr>
        <p:spPr>
          <a:xfrm>
            <a:off x="5606876" y="3468495"/>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ection 1">
  <p:cSld name="Section 1">
    <p:spTree>
      <p:nvGrpSpPr>
        <p:cNvPr id="1" name="Shape 170"/>
        <p:cNvGrpSpPr/>
        <p:nvPr/>
      </p:nvGrpSpPr>
      <p:grpSpPr>
        <a:xfrm>
          <a:off x="0" y="0"/>
          <a:ext cx="0" cy="0"/>
          <a:chOff x="0" y="0"/>
          <a:chExt cx="0" cy="0"/>
        </a:xfrm>
      </p:grpSpPr>
      <p:sp>
        <p:nvSpPr>
          <p:cNvPr id="171" name="Google Shape;171;p32"/>
          <p:cNvSpPr/>
          <p:nvPr/>
        </p:nvSpPr>
        <p:spPr>
          <a:xfrm>
            <a:off x="176986" y="135006"/>
            <a:ext cx="8790000" cy="4873500"/>
          </a:xfrm>
          <a:prstGeom prst="roundRect">
            <a:avLst>
              <a:gd name="adj" fmla="val 4303"/>
            </a:avLst>
          </a:prstGeom>
          <a:solidFill>
            <a:srgbClr val="A7A9AC"/>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72" name="Google Shape;172;p32"/>
          <p:cNvSpPr txBox="1">
            <a:spLocks noGrp="1"/>
          </p:cNvSpPr>
          <p:nvPr>
            <p:ph type="body" idx="1"/>
          </p:nvPr>
        </p:nvSpPr>
        <p:spPr>
          <a:xfrm>
            <a:off x="659008" y="135006"/>
            <a:ext cx="7772400" cy="48777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73" name="Google Shape;173;p32"/>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3">
  <p:cSld name="Section 3">
    <p:spTree>
      <p:nvGrpSpPr>
        <p:cNvPr id="1" name="Shape 174"/>
        <p:cNvGrpSpPr/>
        <p:nvPr/>
      </p:nvGrpSpPr>
      <p:grpSpPr>
        <a:xfrm>
          <a:off x="0" y="0"/>
          <a:ext cx="0" cy="0"/>
          <a:chOff x="0" y="0"/>
          <a:chExt cx="0" cy="0"/>
        </a:xfrm>
      </p:grpSpPr>
      <p:sp>
        <p:nvSpPr>
          <p:cNvPr id="175" name="Google Shape;175;p33"/>
          <p:cNvSpPr/>
          <p:nvPr/>
        </p:nvSpPr>
        <p:spPr>
          <a:xfrm>
            <a:off x="176986" y="135006"/>
            <a:ext cx="8790000" cy="4873500"/>
          </a:xfrm>
          <a:prstGeom prst="roundRect">
            <a:avLst>
              <a:gd name="adj" fmla="val 4303"/>
            </a:avLst>
          </a:prstGeom>
          <a:solidFill>
            <a:srgbClr val="7B7B7B"/>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76" name="Google Shape;176;p33"/>
          <p:cNvSpPr txBox="1">
            <a:spLocks noGrp="1"/>
          </p:cNvSpPr>
          <p:nvPr>
            <p:ph type="body" idx="1"/>
          </p:nvPr>
        </p:nvSpPr>
        <p:spPr>
          <a:xfrm>
            <a:off x="659008" y="130692"/>
            <a:ext cx="7772400" cy="48735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77" name="Google Shape;177;p33"/>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4">
  <p:cSld name="Section 4">
    <p:spTree>
      <p:nvGrpSpPr>
        <p:cNvPr id="1" name="Shape 178"/>
        <p:cNvGrpSpPr/>
        <p:nvPr/>
      </p:nvGrpSpPr>
      <p:grpSpPr>
        <a:xfrm>
          <a:off x="0" y="0"/>
          <a:ext cx="0" cy="0"/>
          <a:chOff x="0" y="0"/>
          <a:chExt cx="0" cy="0"/>
        </a:xfrm>
      </p:grpSpPr>
      <p:sp>
        <p:nvSpPr>
          <p:cNvPr id="179" name="Google Shape;179;p34"/>
          <p:cNvSpPr/>
          <p:nvPr/>
        </p:nvSpPr>
        <p:spPr>
          <a:xfrm>
            <a:off x="176986" y="135006"/>
            <a:ext cx="8790000" cy="4873500"/>
          </a:xfrm>
          <a:prstGeom prst="roundRect">
            <a:avLst>
              <a:gd name="adj" fmla="val 4303"/>
            </a:avLst>
          </a:prstGeom>
          <a:solidFill>
            <a:srgbClr val="000000"/>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80" name="Google Shape;180;p34"/>
          <p:cNvSpPr txBox="1">
            <a:spLocks noGrp="1"/>
          </p:cNvSpPr>
          <p:nvPr>
            <p:ph type="body" idx="1"/>
          </p:nvPr>
        </p:nvSpPr>
        <p:spPr>
          <a:xfrm>
            <a:off x="659008" y="135006"/>
            <a:ext cx="7772400" cy="48609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81" name="Google Shape;181;p34"/>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5">
  <p:cSld name="Section 5">
    <p:spTree>
      <p:nvGrpSpPr>
        <p:cNvPr id="1" name="Shape 182"/>
        <p:cNvGrpSpPr/>
        <p:nvPr/>
      </p:nvGrpSpPr>
      <p:grpSpPr>
        <a:xfrm>
          <a:off x="0" y="0"/>
          <a:ext cx="0" cy="0"/>
          <a:chOff x="0" y="0"/>
          <a:chExt cx="0" cy="0"/>
        </a:xfrm>
      </p:grpSpPr>
      <p:sp>
        <p:nvSpPr>
          <p:cNvPr id="183" name="Google Shape;183;p35"/>
          <p:cNvSpPr/>
          <p:nvPr/>
        </p:nvSpPr>
        <p:spPr>
          <a:xfrm>
            <a:off x="176986" y="135006"/>
            <a:ext cx="8790000" cy="4873500"/>
          </a:xfrm>
          <a:prstGeom prst="roundRect">
            <a:avLst>
              <a:gd name="adj" fmla="val 4303"/>
            </a:avLst>
          </a:prstGeom>
          <a:solidFill>
            <a:srgbClr val="3D131E"/>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84" name="Google Shape;184;p35"/>
          <p:cNvSpPr txBox="1">
            <a:spLocks noGrp="1"/>
          </p:cNvSpPr>
          <p:nvPr>
            <p:ph type="body" idx="1"/>
          </p:nvPr>
        </p:nvSpPr>
        <p:spPr>
          <a:xfrm>
            <a:off x="659008" y="130694"/>
            <a:ext cx="7772400" cy="48735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85" name="Google Shape;185;p35"/>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86"/>
        <p:cNvGrpSpPr/>
        <p:nvPr/>
      </p:nvGrpSpPr>
      <p:grpSpPr>
        <a:xfrm>
          <a:off x="0" y="0"/>
          <a:ext cx="0" cy="0"/>
          <a:chOff x="0" y="0"/>
          <a:chExt cx="0" cy="0"/>
        </a:xfrm>
      </p:grpSpPr>
      <p:sp>
        <p:nvSpPr>
          <p:cNvPr id="187" name="Google Shape;187;p36"/>
          <p:cNvSpPr txBox="1">
            <a:spLocks noGrp="1"/>
          </p:cNvSpPr>
          <p:nvPr>
            <p:ph type="body" idx="1"/>
          </p:nvPr>
        </p:nvSpPr>
        <p:spPr>
          <a:xfrm>
            <a:off x="480060" y="1693569"/>
            <a:ext cx="8223600" cy="23100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Font typeface="Open Sans"/>
              <a:buNone/>
              <a:defRPr sz="2100"/>
            </a:lvl1pPr>
            <a:lvl2pPr marL="914400" lvl="1" indent="-228600" algn="l">
              <a:lnSpc>
                <a:spcPct val="90000"/>
              </a:lnSpc>
              <a:spcBef>
                <a:spcPts val="400"/>
              </a:spcBef>
              <a:spcAft>
                <a:spcPts val="0"/>
              </a:spcAft>
              <a:buClr>
                <a:schemeClr val="dk1"/>
              </a:buClr>
              <a:buSzPts val="2100"/>
              <a:buFont typeface="Open Sans"/>
              <a:buNone/>
              <a:defRPr sz="2100"/>
            </a:lvl2pPr>
            <a:lvl3pPr marL="1371600" lvl="2" indent="-228600" algn="l">
              <a:lnSpc>
                <a:spcPct val="90000"/>
              </a:lnSpc>
              <a:spcBef>
                <a:spcPts val="400"/>
              </a:spcBef>
              <a:spcAft>
                <a:spcPts val="0"/>
              </a:spcAft>
              <a:buClr>
                <a:schemeClr val="dk1"/>
              </a:buClr>
              <a:buSzPts val="2100"/>
              <a:buFont typeface="Open Sans"/>
              <a:buNone/>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88" name="Google Shape;188;p36"/>
          <p:cNvSpPr txBox="1">
            <a:spLocks noGrp="1"/>
          </p:cNvSpPr>
          <p:nvPr>
            <p:ph type="body" idx="2"/>
          </p:nvPr>
        </p:nvSpPr>
        <p:spPr>
          <a:xfrm>
            <a:off x="479775" y="274320"/>
            <a:ext cx="8261700" cy="995400"/>
          </a:xfrm>
          <a:prstGeom prst="rect">
            <a:avLst/>
          </a:prstGeom>
          <a:noFill/>
          <a:ln>
            <a:noFill/>
          </a:ln>
        </p:spPr>
        <p:txBody>
          <a:bodyPr spcFirstLastPara="1" wrap="square" lIns="45725" tIns="22850" rIns="45725" bIns="22850" anchor="ctr" anchorCtr="0">
            <a:normAutofit/>
          </a:bodyPr>
          <a:lstStyle>
            <a:lvl1pPr marL="457200" lvl="0" indent="-228600" algn="l">
              <a:lnSpc>
                <a:spcPct val="90000"/>
              </a:lnSpc>
              <a:spcBef>
                <a:spcPts val="800"/>
              </a:spcBef>
              <a:spcAft>
                <a:spcPts val="0"/>
              </a:spcAft>
              <a:buClr>
                <a:schemeClr val="dk2"/>
              </a:buClr>
              <a:buSzPts val="3200"/>
              <a:buFont typeface="Open Sans"/>
              <a:buNone/>
              <a:defRPr sz="3200" b="1" cap="none">
                <a:solidFill>
                  <a:schemeClr val="dk2"/>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89" name="Google Shape;189;p36"/>
          <p:cNvSpPr txBox="1">
            <a:spLocks noGrp="1"/>
          </p:cNvSpPr>
          <p:nvPr>
            <p:ph type="body" idx="3"/>
          </p:nvPr>
        </p:nvSpPr>
        <p:spPr>
          <a:xfrm>
            <a:off x="480060" y="1269683"/>
            <a:ext cx="8261700" cy="495300"/>
          </a:xfrm>
          <a:prstGeom prst="rect">
            <a:avLst/>
          </a:prstGeom>
          <a:noFill/>
          <a:ln>
            <a:noFill/>
          </a:ln>
        </p:spPr>
        <p:txBody>
          <a:bodyPr spcFirstLastPara="1" wrap="square" lIns="45725" tIns="22850" rIns="45725" bIns="22850" anchor="ctr" anchorCtr="0">
            <a:normAutofit/>
          </a:bodyPr>
          <a:lstStyle>
            <a:lvl1pPr marL="457200" lvl="0" indent="-228600" algn="l">
              <a:lnSpc>
                <a:spcPct val="90000"/>
              </a:lnSpc>
              <a:spcBef>
                <a:spcPts val="800"/>
              </a:spcBef>
              <a:spcAft>
                <a:spcPts val="0"/>
              </a:spcAft>
              <a:buClr>
                <a:schemeClr val="accent1"/>
              </a:buClr>
              <a:buSzPts val="2100"/>
              <a:buFont typeface="Open Sans"/>
              <a:buNone/>
              <a:defRPr sz="2100" b="1" cap="none">
                <a:solidFill>
                  <a:schemeClr val="accent1"/>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190"/>
        <p:cNvGrpSpPr/>
        <p:nvPr/>
      </p:nvGrpSpPr>
      <p:grpSpPr>
        <a:xfrm>
          <a:off x="0" y="0"/>
          <a:ext cx="0" cy="0"/>
          <a:chOff x="0" y="0"/>
          <a:chExt cx="0" cy="0"/>
        </a:xfrm>
      </p:grpSpPr>
      <p:sp>
        <p:nvSpPr>
          <p:cNvPr id="191" name="Google Shape;191;p37"/>
          <p:cNvSpPr txBox="1">
            <a:spLocks noGrp="1"/>
          </p:cNvSpPr>
          <p:nvPr>
            <p:ph type="body" idx="1"/>
          </p:nvPr>
        </p:nvSpPr>
        <p:spPr>
          <a:xfrm>
            <a:off x="480060" y="1269683"/>
            <a:ext cx="8261400" cy="29184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Font typeface="Open Sans"/>
              <a:buNone/>
              <a:defRPr sz="2100"/>
            </a:lvl1pPr>
            <a:lvl2pPr marL="914400" lvl="1" indent="-228600" algn="l">
              <a:lnSpc>
                <a:spcPct val="90000"/>
              </a:lnSpc>
              <a:spcBef>
                <a:spcPts val="400"/>
              </a:spcBef>
              <a:spcAft>
                <a:spcPts val="0"/>
              </a:spcAft>
              <a:buClr>
                <a:schemeClr val="dk1"/>
              </a:buClr>
              <a:buSzPts val="2100"/>
              <a:buFont typeface="Open Sans"/>
              <a:buNone/>
              <a:defRPr sz="2100"/>
            </a:lvl2pPr>
            <a:lvl3pPr marL="1371600" lvl="2" indent="-228600" algn="l">
              <a:lnSpc>
                <a:spcPct val="90000"/>
              </a:lnSpc>
              <a:spcBef>
                <a:spcPts val="400"/>
              </a:spcBef>
              <a:spcAft>
                <a:spcPts val="0"/>
              </a:spcAft>
              <a:buClr>
                <a:schemeClr val="dk1"/>
              </a:buClr>
              <a:buSzPts val="2100"/>
              <a:buFont typeface="Open Sans"/>
              <a:buNone/>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92" name="Google Shape;192;p37"/>
          <p:cNvSpPr txBox="1">
            <a:spLocks noGrp="1"/>
          </p:cNvSpPr>
          <p:nvPr>
            <p:ph type="body" idx="2"/>
          </p:nvPr>
        </p:nvSpPr>
        <p:spPr>
          <a:xfrm>
            <a:off x="479775" y="274320"/>
            <a:ext cx="8261700" cy="9954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dk2"/>
              </a:buClr>
              <a:buSzPts val="3200"/>
              <a:buFont typeface="Open Sans"/>
              <a:buNone/>
              <a:defRPr sz="3200" b="1" cap="none">
                <a:solidFill>
                  <a:schemeClr val="dk2"/>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Blue Box Title and Content 1">
  <p:cSld name="Blue Box Title and Content 1">
    <p:spTree>
      <p:nvGrpSpPr>
        <p:cNvPr id="1" name="Shape 193"/>
        <p:cNvGrpSpPr/>
        <p:nvPr/>
      </p:nvGrpSpPr>
      <p:grpSpPr>
        <a:xfrm>
          <a:off x="0" y="0"/>
          <a:ext cx="0" cy="0"/>
          <a:chOff x="0" y="0"/>
          <a:chExt cx="0" cy="0"/>
        </a:xfrm>
      </p:grpSpPr>
      <p:sp>
        <p:nvSpPr>
          <p:cNvPr id="194" name="Google Shape;194;p38"/>
          <p:cNvSpPr>
            <a:spLocks noGrp="1"/>
          </p:cNvSpPr>
          <p:nvPr>
            <p:ph type="pic" idx="2"/>
          </p:nvPr>
        </p:nvSpPr>
        <p:spPr>
          <a:xfrm>
            <a:off x="178308" y="135576"/>
            <a:ext cx="3695100" cy="4872300"/>
          </a:xfrm>
          <a:prstGeom prst="roundRect">
            <a:avLst>
              <a:gd name="adj" fmla="val 5847"/>
            </a:avLst>
          </a:prstGeom>
          <a:noFill/>
          <a:ln>
            <a:noFill/>
          </a:ln>
        </p:spPr>
      </p:sp>
      <p:sp>
        <p:nvSpPr>
          <p:cNvPr id="195" name="Google Shape;195;p38"/>
          <p:cNvSpPr>
            <a:spLocks noGrp="1"/>
          </p:cNvSpPr>
          <p:nvPr>
            <p:ph type="body" idx="1"/>
          </p:nvPr>
        </p:nvSpPr>
        <p:spPr>
          <a:xfrm rot="-5400000">
            <a:off x="3882302" y="-81874"/>
            <a:ext cx="4872300" cy="5307300"/>
          </a:xfrm>
          <a:prstGeom prst="round2SameRect">
            <a:avLst>
              <a:gd name="adj1" fmla="val 0"/>
              <a:gd name="adj2" fmla="val 4067"/>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196" name="Google Shape;196;p38"/>
          <p:cNvSpPr txBox="1"/>
          <p:nvPr/>
        </p:nvSpPr>
        <p:spPr>
          <a:xfrm>
            <a:off x="3664800" y="193614"/>
            <a:ext cx="5249100" cy="4756200"/>
          </a:xfrm>
          <a:prstGeom prst="rect">
            <a:avLst/>
          </a:prstGeom>
          <a:noFill/>
          <a:ln>
            <a:noFill/>
          </a:ln>
        </p:spPr>
        <p:txBody>
          <a:bodyPr spcFirstLastPara="1" wrap="square" lIns="274325" tIns="274325" rIns="274325" bIns="274325" anchor="t"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Title and text</a:t>
            </a:r>
            <a:endParaRPr sz="700" b="0" i="0" u="none" strike="noStrike" cap="none">
              <a:solidFill>
                <a:srgbClr val="000000"/>
              </a:solidFill>
              <a:latin typeface="Arial"/>
              <a:ea typeface="Arial"/>
              <a:cs typeface="Arial"/>
              <a:sym typeface="Arial"/>
            </a:endParaRPr>
          </a:p>
        </p:txBody>
      </p:sp>
      <p:sp>
        <p:nvSpPr>
          <p:cNvPr id="197" name="Google Shape;197;p38"/>
          <p:cNvSpPr txBox="1">
            <a:spLocks noGrp="1"/>
          </p:cNvSpPr>
          <p:nvPr>
            <p:ph type="body" idx="3"/>
          </p:nvPr>
        </p:nvSpPr>
        <p:spPr>
          <a:xfrm>
            <a:off x="4198354" y="2323403"/>
            <a:ext cx="4224000" cy="17376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lt1"/>
              </a:buClr>
              <a:buSzPts val="2100"/>
              <a:buNone/>
              <a:defRPr sz="2100">
                <a:solidFill>
                  <a:schemeClr val="lt1"/>
                </a:solidFill>
              </a:defRPr>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Blue Box Title and Content 2">
  <p:cSld name="Blue Box Title and Content 2">
    <p:spTree>
      <p:nvGrpSpPr>
        <p:cNvPr id="1" name="Shape 198"/>
        <p:cNvGrpSpPr/>
        <p:nvPr/>
      </p:nvGrpSpPr>
      <p:grpSpPr>
        <a:xfrm>
          <a:off x="0" y="0"/>
          <a:ext cx="0" cy="0"/>
          <a:chOff x="0" y="0"/>
          <a:chExt cx="0" cy="0"/>
        </a:xfrm>
      </p:grpSpPr>
      <p:sp>
        <p:nvSpPr>
          <p:cNvPr id="199" name="Google Shape;199;p39"/>
          <p:cNvSpPr>
            <a:spLocks noGrp="1"/>
          </p:cNvSpPr>
          <p:nvPr>
            <p:ph type="pic" idx="2"/>
          </p:nvPr>
        </p:nvSpPr>
        <p:spPr>
          <a:xfrm>
            <a:off x="5244354" y="135576"/>
            <a:ext cx="3723300" cy="4872300"/>
          </a:xfrm>
          <a:prstGeom prst="roundRect">
            <a:avLst>
              <a:gd name="adj" fmla="val 5404"/>
            </a:avLst>
          </a:prstGeom>
          <a:noFill/>
          <a:ln>
            <a:noFill/>
          </a:ln>
        </p:spPr>
      </p:sp>
      <p:sp>
        <p:nvSpPr>
          <p:cNvPr id="200" name="Google Shape;200;p39"/>
          <p:cNvSpPr txBox="1">
            <a:spLocks noGrp="1"/>
          </p:cNvSpPr>
          <p:nvPr>
            <p:ph type="body" idx="1"/>
          </p:nvPr>
        </p:nvSpPr>
        <p:spPr>
          <a:xfrm>
            <a:off x="236583" y="134756"/>
            <a:ext cx="5162400" cy="4873200"/>
          </a:xfrm>
          <a:prstGeom prst="rect">
            <a:avLst/>
          </a:prstGeom>
          <a:solidFill>
            <a:schemeClr val="dk2"/>
          </a:solidFill>
          <a:ln>
            <a:noFill/>
          </a:ln>
        </p:spPr>
        <p:txBody>
          <a:bodyPr spcFirstLastPara="1" wrap="square" lIns="365750" tIns="365750" rIns="365750" bIns="365750" anchor="t" anchorCtr="0">
            <a:noAutofit/>
          </a:bodyPr>
          <a:lstStyle>
            <a:lvl1pPr marL="457200" lvl="0" indent="-228600" algn="l">
              <a:lnSpc>
                <a:spcPct val="100000"/>
              </a:lnSpc>
              <a:spcBef>
                <a:spcPts val="800"/>
              </a:spcBef>
              <a:spcAft>
                <a:spcPts val="0"/>
              </a:spcAft>
              <a:buClr>
                <a:schemeClr val="lt1"/>
              </a:buClr>
              <a:buSzPts val="5000"/>
              <a:buNone/>
              <a:defRPr sz="5000" b="1">
                <a:solidFill>
                  <a:schemeClr val="lt1"/>
                </a:solidFill>
              </a:defRPr>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01" name="Google Shape;201;p39"/>
          <p:cNvSpPr>
            <a:spLocks noGrp="1"/>
          </p:cNvSpPr>
          <p:nvPr>
            <p:ph type="body" idx="3"/>
          </p:nvPr>
        </p:nvSpPr>
        <p:spPr>
          <a:xfrm rot="5400000">
            <a:off x="352140" y="-39025"/>
            <a:ext cx="4872300" cy="5221500"/>
          </a:xfrm>
          <a:prstGeom prst="round2SameRect">
            <a:avLst>
              <a:gd name="adj1" fmla="val 0"/>
              <a:gd name="adj2" fmla="val 456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02" name="Google Shape;202;p39"/>
          <p:cNvSpPr txBox="1"/>
          <p:nvPr/>
        </p:nvSpPr>
        <p:spPr>
          <a:xfrm>
            <a:off x="242624" y="200713"/>
            <a:ext cx="5156400" cy="4742100"/>
          </a:xfrm>
          <a:prstGeom prst="rect">
            <a:avLst/>
          </a:prstGeom>
          <a:noFill/>
          <a:ln>
            <a:noFill/>
          </a:ln>
        </p:spPr>
        <p:txBody>
          <a:bodyPr spcFirstLastPara="1" wrap="square" lIns="274325" tIns="274325" rIns="274325" bIns="274325" anchor="t"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Title and text</a:t>
            </a:r>
            <a:endParaRPr sz="700" b="0" i="0" u="none" strike="noStrike" cap="none">
              <a:solidFill>
                <a:srgbClr val="000000"/>
              </a:solidFill>
              <a:latin typeface="Arial"/>
              <a:ea typeface="Arial"/>
              <a:cs typeface="Arial"/>
              <a:sym typeface="Arial"/>
            </a:endParaRPr>
          </a:p>
        </p:txBody>
      </p:sp>
      <p:sp>
        <p:nvSpPr>
          <p:cNvPr id="203" name="Google Shape;203;p39"/>
          <p:cNvSpPr txBox="1">
            <a:spLocks noGrp="1"/>
          </p:cNvSpPr>
          <p:nvPr>
            <p:ph type="body" idx="4"/>
          </p:nvPr>
        </p:nvSpPr>
        <p:spPr>
          <a:xfrm>
            <a:off x="729013" y="2296509"/>
            <a:ext cx="4118700" cy="17376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lt1"/>
              </a:buClr>
              <a:buSzPts val="2100"/>
              <a:buNone/>
              <a:defRPr sz="2100">
                <a:solidFill>
                  <a:schemeClr val="lt1"/>
                </a:solidFill>
              </a:defRPr>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lue Box Title and Photo 1">
  <p:cSld name="Blue Box Title and Photo 1">
    <p:spTree>
      <p:nvGrpSpPr>
        <p:cNvPr id="1" name="Shape 204"/>
        <p:cNvGrpSpPr/>
        <p:nvPr/>
      </p:nvGrpSpPr>
      <p:grpSpPr>
        <a:xfrm>
          <a:off x="0" y="0"/>
          <a:ext cx="0" cy="0"/>
          <a:chOff x="0" y="0"/>
          <a:chExt cx="0" cy="0"/>
        </a:xfrm>
      </p:grpSpPr>
      <p:sp>
        <p:nvSpPr>
          <p:cNvPr id="205" name="Google Shape;205;p40"/>
          <p:cNvSpPr>
            <a:spLocks noGrp="1"/>
          </p:cNvSpPr>
          <p:nvPr>
            <p:ph type="pic" idx="2"/>
          </p:nvPr>
        </p:nvSpPr>
        <p:spPr>
          <a:xfrm>
            <a:off x="5260491" y="135576"/>
            <a:ext cx="3699300" cy="4872300"/>
          </a:xfrm>
          <a:prstGeom prst="roundRect">
            <a:avLst>
              <a:gd name="adj" fmla="val 4973"/>
            </a:avLst>
          </a:prstGeom>
          <a:noFill/>
          <a:ln>
            <a:noFill/>
          </a:ln>
        </p:spPr>
      </p:sp>
      <p:sp>
        <p:nvSpPr>
          <p:cNvPr id="206" name="Google Shape;206;p40"/>
          <p:cNvSpPr>
            <a:spLocks noGrp="1"/>
          </p:cNvSpPr>
          <p:nvPr>
            <p:ph type="body" idx="1"/>
          </p:nvPr>
        </p:nvSpPr>
        <p:spPr>
          <a:xfrm rot="5400000">
            <a:off x="354971" y="-34977"/>
            <a:ext cx="4872300" cy="5213400"/>
          </a:xfrm>
          <a:prstGeom prst="round2SameRect">
            <a:avLst>
              <a:gd name="adj1" fmla="val 0"/>
              <a:gd name="adj2" fmla="val 4565"/>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07" name="Google Shape;207;p40"/>
          <p:cNvSpPr txBox="1"/>
          <p:nvPr/>
        </p:nvSpPr>
        <p:spPr>
          <a:xfrm>
            <a:off x="249485" y="200730"/>
            <a:ext cx="5148300" cy="47421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Headline</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lue Box Title and Photo 2">
  <p:cSld name="Blue Box Title and Photo 2">
    <p:spTree>
      <p:nvGrpSpPr>
        <p:cNvPr id="1" name="Shape 208"/>
        <p:cNvGrpSpPr/>
        <p:nvPr/>
      </p:nvGrpSpPr>
      <p:grpSpPr>
        <a:xfrm>
          <a:off x="0" y="0"/>
          <a:ext cx="0" cy="0"/>
          <a:chOff x="0" y="0"/>
          <a:chExt cx="0" cy="0"/>
        </a:xfrm>
      </p:grpSpPr>
      <p:sp>
        <p:nvSpPr>
          <p:cNvPr id="209" name="Google Shape;209;p41"/>
          <p:cNvSpPr>
            <a:spLocks noGrp="1"/>
          </p:cNvSpPr>
          <p:nvPr>
            <p:ph type="pic" idx="2"/>
          </p:nvPr>
        </p:nvSpPr>
        <p:spPr>
          <a:xfrm>
            <a:off x="185570" y="135576"/>
            <a:ext cx="3679200" cy="4872300"/>
          </a:xfrm>
          <a:prstGeom prst="roundRect">
            <a:avLst>
              <a:gd name="adj" fmla="val 5414"/>
            </a:avLst>
          </a:prstGeom>
          <a:noFill/>
          <a:ln>
            <a:noFill/>
          </a:ln>
        </p:spPr>
      </p:sp>
      <p:sp>
        <p:nvSpPr>
          <p:cNvPr id="210" name="Google Shape;210;p41"/>
          <p:cNvSpPr>
            <a:spLocks noGrp="1"/>
          </p:cNvSpPr>
          <p:nvPr>
            <p:ph type="body" idx="1"/>
          </p:nvPr>
        </p:nvSpPr>
        <p:spPr>
          <a:xfrm rot="-5400000">
            <a:off x="3882752" y="-82324"/>
            <a:ext cx="4872300" cy="5308200"/>
          </a:xfrm>
          <a:prstGeom prst="round2SameRect">
            <a:avLst>
              <a:gd name="adj1" fmla="val 0"/>
              <a:gd name="adj2" fmla="val 3737"/>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11" name="Google Shape;211;p41"/>
          <p:cNvSpPr txBox="1"/>
          <p:nvPr/>
        </p:nvSpPr>
        <p:spPr>
          <a:xfrm>
            <a:off x="3664792" y="188913"/>
            <a:ext cx="5254800" cy="47655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Headline</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lue Box Title and Photo 4">
  <p:cSld name="Blue Box Title and Photo 4">
    <p:spTree>
      <p:nvGrpSpPr>
        <p:cNvPr id="1" name="Shape 212"/>
        <p:cNvGrpSpPr/>
        <p:nvPr/>
      </p:nvGrpSpPr>
      <p:grpSpPr>
        <a:xfrm>
          <a:off x="0" y="0"/>
          <a:ext cx="0" cy="0"/>
          <a:chOff x="0" y="0"/>
          <a:chExt cx="0" cy="0"/>
        </a:xfrm>
      </p:grpSpPr>
      <p:sp>
        <p:nvSpPr>
          <p:cNvPr id="213" name="Google Shape;213;p42"/>
          <p:cNvSpPr>
            <a:spLocks noGrp="1"/>
          </p:cNvSpPr>
          <p:nvPr>
            <p:ph type="pic" idx="2"/>
          </p:nvPr>
        </p:nvSpPr>
        <p:spPr>
          <a:xfrm>
            <a:off x="3420932" y="135576"/>
            <a:ext cx="5547000" cy="4872300"/>
          </a:xfrm>
          <a:prstGeom prst="roundRect">
            <a:avLst>
              <a:gd name="adj" fmla="val 3709"/>
            </a:avLst>
          </a:prstGeom>
          <a:noFill/>
          <a:ln>
            <a:noFill/>
          </a:ln>
        </p:spPr>
      </p:sp>
      <p:sp>
        <p:nvSpPr>
          <p:cNvPr id="214" name="Google Shape;214;p42"/>
          <p:cNvSpPr>
            <a:spLocks noGrp="1"/>
          </p:cNvSpPr>
          <p:nvPr>
            <p:ph type="body" idx="1"/>
          </p:nvPr>
        </p:nvSpPr>
        <p:spPr>
          <a:xfrm rot="5400000">
            <a:off x="-490710" y="805776"/>
            <a:ext cx="4872300" cy="35319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15" name="Google Shape;215;p42"/>
          <p:cNvSpPr txBox="1"/>
          <p:nvPr/>
        </p:nvSpPr>
        <p:spPr>
          <a:xfrm>
            <a:off x="237913" y="193956"/>
            <a:ext cx="34737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Portrait Photo and Content">
  <p:cSld name="Portrait Photo and Content">
    <p:spTree>
      <p:nvGrpSpPr>
        <p:cNvPr id="1" name="Shape 216"/>
        <p:cNvGrpSpPr/>
        <p:nvPr/>
      </p:nvGrpSpPr>
      <p:grpSpPr>
        <a:xfrm>
          <a:off x="0" y="0"/>
          <a:ext cx="0" cy="0"/>
          <a:chOff x="0" y="0"/>
          <a:chExt cx="0" cy="0"/>
        </a:xfrm>
      </p:grpSpPr>
      <p:sp>
        <p:nvSpPr>
          <p:cNvPr id="217" name="Google Shape;217;p43"/>
          <p:cNvSpPr>
            <a:spLocks noGrp="1"/>
          </p:cNvSpPr>
          <p:nvPr>
            <p:ph type="pic" idx="2"/>
          </p:nvPr>
        </p:nvSpPr>
        <p:spPr>
          <a:xfrm>
            <a:off x="4971430" y="401751"/>
            <a:ext cx="3688500" cy="4337400"/>
          </a:xfrm>
          <a:prstGeom prst="roundRect">
            <a:avLst>
              <a:gd name="adj" fmla="val 4537"/>
            </a:avLst>
          </a:prstGeom>
          <a:noFill/>
          <a:ln>
            <a:noFill/>
          </a:ln>
        </p:spPr>
      </p:sp>
      <p:sp>
        <p:nvSpPr>
          <p:cNvPr id="218" name="Google Shape;218;p43"/>
          <p:cNvSpPr txBox="1">
            <a:spLocks noGrp="1"/>
          </p:cNvSpPr>
          <p:nvPr>
            <p:ph type="title"/>
          </p:nvPr>
        </p:nvSpPr>
        <p:spPr>
          <a:xfrm>
            <a:off x="479747" y="401751"/>
            <a:ext cx="4092300" cy="13404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19" name="Google Shape;219;p43"/>
          <p:cNvSpPr txBox="1">
            <a:spLocks noGrp="1"/>
          </p:cNvSpPr>
          <p:nvPr>
            <p:ph type="body" idx="1"/>
          </p:nvPr>
        </p:nvSpPr>
        <p:spPr>
          <a:xfrm>
            <a:off x="479747" y="1914017"/>
            <a:ext cx="4092300" cy="24021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quare Photo and Content">
  <p:cSld name="Square Photo and Content">
    <p:spTree>
      <p:nvGrpSpPr>
        <p:cNvPr id="1" name="Shape 220"/>
        <p:cNvGrpSpPr/>
        <p:nvPr/>
      </p:nvGrpSpPr>
      <p:grpSpPr>
        <a:xfrm>
          <a:off x="0" y="0"/>
          <a:ext cx="0" cy="0"/>
          <a:chOff x="0" y="0"/>
          <a:chExt cx="0" cy="0"/>
        </a:xfrm>
      </p:grpSpPr>
      <p:sp>
        <p:nvSpPr>
          <p:cNvPr id="221" name="Google Shape;221;p44"/>
          <p:cNvSpPr>
            <a:spLocks noGrp="1"/>
          </p:cNvSpPr>
          <p:nvPr>
            <p:ph type="pic" idx="2"/>
          </p:nvPr>
        </p:nvSpPr>
        <p:spPr>
          <a:xfrm>
            <a:off x="3728502" y="401751"/>
            <a:ext cx="4931400" cy="4337400"/>
          </a:xfrm>
          <a:prstGeom prst="roundRect">
            <a:avLst>
              <a:gd name="adj" fmla="val 4537"/>
            </a:avLst>
          </a:prstGeom>
          <a:noFill/>
          <a:ln>
            <a:noFill/>
          </a:ln>
        </p:spPr>
      </p:sp>
      <p:sp>
        <p:nvSpPr>
          <p:cNvPr id="222" name="Google Shape;222;p44"/>
          <p:cNvSpPr txBox="1">
            <a:spLocks noGrp="1"/>
          </p:cNvSpPr>
          <p:nvPr>
            <p:ph type="title"/>
          </p:nvPr>
        </p:nvSpPr>
        <p:spPr>
          <a:xfrm>
            <a:off x="479748" y="401749"/>
            <a:ext cx="2895600" cy="14697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23" name="Google Shape;223;p44"/>
          <p:cNvSpPr txBox="1">
            <a:spLocks noGrp="1"/>
          </p:cNvSpPr>
          <p:nvPr>
            <p:ph type="body" idx="1"/>
          </p:nvPr>
        </p:nvSpPr>
        <p:spPr>
          <a:xfrm>
            <a:off x="479747" y="2116183"/>
            <a:ext cx="2895600" cy="20922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Square Photo and Content 2">
  <p:cSld name="Square Photo and Content 2">
    <p:spTree>
      <p:nvGrpSpPr>
        <p:cNvPr id="1" name="Shape 224"/>
        <p:cNvGrpSpPr/>
        <p:nvPr/>
      </p:nvGrpSpPr>
      <p:grpSpPr>
        <a:xfrm>
          <a:off x="0" y="0"/>
          <a:ext cx="0" cy="0"/>
          <a:chOff x="0" y="0"/>
          <a:chExt cx="0" cy="0"/>
        </a:xfrm>
      </p:grpSpPr>
      <p:sp>
        <p:nvSpPr>
          <p:cNvPr id="225" name="Google Shape;225;p45"/>
          <p:cNvSpPr>
            <a:spLocks noGrp="1"/>
          </p:cNvSpPr>
          <p:nvPr>
            <p:ph type="pic" idx="2"/>
          </p:nvPr>
        </p:nvSpPr>
        <p:spPr>
          <a:xfrm>
            <a:off x="480060" y="401751"/>
            <a:ext cx="4931400" cy="4337400"/>
          </a:xfrm>
          <a:prstGeom prst="roundRect">
            <a:avLst>
              <a:gd name="adj" fmla="val 4537"/>
            </a:avLst>
          </a:prstGeom>
          <a:noFill/>
          <a:ln>
            <a:noFill/>
          </a:ln>
        </p:spPr>
      </p:sp>
      <p:sp>
        <p:nvSpPr>
          <p:cNvPr id="226" name="Google Shape;226;p45"/>
          <p:cNvSpPr txBox="1">
            <a:spLocks noGrp="1"/>
          </p:cNvSpPr>
          <p:nvPr>
            <p:ph type="title"/>
          </p:nvPr>
        </p:nvSpPr>
        <p:spPr>
          <a:xfrm>
            <a:off x="5780560" y="401750"/>
            <a:ext cx="2895600" cy="14205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27" name="Google Shape;227;p45"/>
          <p:cNvSpPr txBox="1">
            <a:spLocks noGrp="1"/>
          </p:cNvSpPr>
          <p:nvPr>
            <p:ph type="body" idx="1"/>
          </p:nvPr>
        </p:nvSpPr>
        <p:spPr>
          <a:xfrm>
            <a:off x="5780560" y="2057400"/>
            <a:ext cx="2895600" cy="21510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Landscape Photo and Content">
  <p:cSld name="Landscape Photo and Content">
    <p:spTree>
      <p:nvGrpSpPr>
        <p:cNvPr id="1" name="Shape 228"/>
        <p:cNvGrpSpPr/>
        <p:nvPr/>
      </p:nvGrpSpPr>
      <p:grpSpPr>
        <a:xfrm>
          <a:off x="0" y="0"/>
          <a:ext cx="0" cy="0"/>
          <a:chOff x="0" y="0"/>
          <a:chExt cx="0" cy="0"/>
        </a:xfrm>
      </p:grpSpPr>
      <p:sp>
        <p:nvSpPr>
          <p:cNvPr id="229" name="Google Shape;229;p46"/>
          <p:cNvSpPr txBox="1">
            <a:spLocks noGrp="1"/>
          </p:cNvSpPr>
          <p:nvPr>
            <p:ph type="title"/>
          </p:nvPr>
        </p:nvSpPr>
        <p:spPr>
          <a:xfrm>
            <a:off x="475661" y="948017"/>
            <a:ext cx="2922300" cy="14133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30" name="Google Shape;230;p46"/>
          <p:cNvSpPr txBox="1">
            <a:spLocks noGrp="1"/>
          </p:cNvSpPr>
          <p:nvPr>
            <p:ph type="body" idx="1"/>
          </p:nvPr>
        </p:nvSpPr>
        <p:spPr>
          <a:xfrm>
            <a:off x="477972" y="2606040"/>
            <a:ext cx="2922300" cy="16089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31" name="Google Shape;231;p46"/>
          <p:cNvSpPr>
            <a:spLocks noGrp="1"/>
          </p:cNvSpPr>
          <p:nvPr>
            <p:ph type="pic" idx="2"/>
          </p:nvPr>
        </p:nvSpPr>
        <p:spPr>
          <a:xfrm>
            <a:off x="3730752" y="948017"/>
            <a:ext cx="4931400" cy="3260400"/>
          </a:xfrm>
          <a:prstGeom prst="roundRect">
            <a:avLst>
              <a:gd name="adj" fmla="val 4537"/>
            </a:avLst>
          </a:prstGeom>
          <a:noFill/>
          <a:ln>
            <a:noFill/>
          </a:ln>
        </p:spPr>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1_Landscape Photo and Content 2">
  <p:cSld name="1_Landscape Photo and Content 2">
    <p:spTree>
      <p:nvGrpSpPr>
        <p:cNvPr id="1" name="Shape 232"/>
        <p:cNvGrpSpPr/>
        <p:nvPr/>
      </p:nvGrpSpPr>
      <p:grpSpPr>
        <a:xfrm>
          <a:off x="0" y="0"/>
          <a:ext cx="0" cy="0"/>
          <a:chOff x="0" y="0"/>
          <a:chExt cx="0" cy="0"/>
        </a:xfrm>
      </p:grpSpPr>
      <p:sp>
        <p:nvSpPr>
          <p:cNvPr id="233" name="Google Shape;233;p47"/>
          <p:cNvSpPr txBox="1">
            <a:spLocks noGrp="1"/>
          </p:cNvSpPr>
          <p:nvPr>
            <p:ph type="title"/>
          </p:nvPr>
        </p:nvSpPr>
        <p:spPr>
          <a:xfrm>
            <a:off x="5744206" y="948018"/>
            <a:ext cx="2922300" cy="14328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34" name="Google Shape;234;p47"/>
          <p:cNvSpPr txBox="1">
            <a:spLocks noGrp="1"/>
          </p:cNvSpPr>
          <p:nvPr>
            <p:ph type="body" idx="1"/>
          </p:nvPr>
        </p:nvSpPr>
        <p:spPr>
          <a:xfrm>
            <a:off x="5746517" y="2733403"/>
            <a:ext cx="2922300" cy="14814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35" name="Google Shape;235;p47"/>
          <p:cNvSpPr>
            <a:spLocks noGrp="1"/>
          </p:cNvSpPr>
          <p:nvPr>
            <p:ph type="pic" idx="2"/>
          </p:nvPr>
        </p:nvSpPr>
        <p:spPr>
          <a:xfrm>
            <a:off x="480060" y="948017"/>
            <a:ext cx="4931400" cy="3260400"/>
          </a:xfrm>
          <a:prstGeom prst="roundRect">
            <a:avLst>
              <a:gd name="adj" fmla="val 4537"/>
            </a:avLst>
          </a:prstGeom>
          <a:noFill/>
          <a:ln>
            <a:noFill/>
          </a:ln>
        </p:spPr>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236"/>
        <p:cNvGrpSpPr/>
        <p:nvPr/>
      </p:nvGrpSpPr>
      <p:grpSpPr>
        <a:xfrm>
          <a:off x="0" y="0"/>
          <a:ext cx="0" cy="0"/>
          <a:chOff x="0" y="0"/>
          <a:chExt cx="0" cy="0"/>
        </a:xfrm>
      </p:grpSpPr>
      <p:sp>
        <p:nvSpPr>
          <p:cNvPr id="237" name="Google Shape;237;p48"/>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Helpful/Upgrade">
  <p:cSld name="Helpful/Upgrade">
    <p:spTree>
      <p:nvGrpSpPr>
        <p:cNvPr id="1" name="Shape 238"/>
        <p:cNvGrpSpPr/>
        <p:nvPr/>
      </p:nvGrpSpPr>
      <p:grpSpPr>
        <a:xfrm>
          <a:off x="0" y="0"/>
          <a:ext cx="0" cy="0"/>
          <a:chOff x="0" y="0"/>
          <a:chExt cx="0" cy="0"/>
        </a:xfrm>
      </p:grpSpPr>
      <p:sp>
        <p:nvSpPr>
          <p:cNvPr id="239" name="Google Shape;239;p49"/>
          <p:cNvSpPr txBox="1"/>
          <p:nvPr/>
        </p:nvSpPr>
        <p:spPr>
          <a:xfrm>
            <a:off x="5146717" y="759092"/>
            <a:ext cx="1625700" cy="27090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17300"/>
              <a:buFont typeface="Arial"/>
              <a:buNone/>
            </a:pPr>
            <a:r>
              <a:rPr lang="en" sz="17300" b="0" i="0" u="none" strike="noStrike" cap="none">
                <a:solidFill>
                  <a:schemeClr val="accent3"/>
                </a:solidFill>
                <a:latin typeface="Open Sans"/>
                <a:ea typeface="Open Sans"/>
                <a:cs typeface="Open Sans"/>
                <a:sym typeface="Open Sans"/>
              </a:rPr>
              <a:t></a:t>
            </a:r>
            <a:endParaRPr sz="17300" b="0" i="0" u="none" strike="noStrike" cap="none">
              <a:solidFill>
                <a:schemeClr val="accent3"/>
              </a:solidFill>
              <a:latin typeface="Open Sans"/>
              <a:ea typeface="Open Sans"/>
              <a:cs typeface="Open Sans"/>
              <a:sym typeface="Open Sans"/>
            </a:endParaRPr>
          </a:p>
        </p:txBody>
      </p:sp>
      <p:sp>
        <p:nvSpPr>
          <p:cNvPr id="240" name="Google Shape;240;p49"/>
          <p:cNvSpPr txBox="1"/>
          <p:nvPr/>
        </p:nvSpPr>
        <p:spPr>
          <a:xfrm>
            <a:off x="1586511" y="728603"/>
            <a:ext cx="2271600" cy="27090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17300"/>
              <a:buFont typeface="Arial"/>
              <a:buNone/>
            </a:pPr>
            <a:r>
              <a:rPr lang="en" sz="17300" b="0" i="0" u="none" strike="noStrike" cap="none">
                <a:solidFill>
                  <a:schemeClr val="accent6"/>
                </a:solidFill>
                <a:latin typeface="Open Sans"/>
                <a:ea typeface="Open Sans"/>
                <a:cs typeface="Open Sans"/>
                <a:sym typeface="Open Sans"/>
              </a:rPr>
              <a:t></a:t>
            </a:r>
            <a:endParaRPr sz="17300" b="0" i="0" u="none" strike="noStrike" cap="none">
              <a:solidFill>
                <a:schemeClr val="accent6"/>
              </a:solidFill>
              <a:latin typeface="Open Sans"/>
              <a:ea typeface="Open Sans"/>
              <a:cs typeface="Open Sans"/>
              <a:sym typeface="Open Sans"/>
            </a:endParaRPr>
          </a:p>
        </p:txBody>
      </p:sp>
      <p:sp>
        <p:nvSpPr>
          <p:cNvPr id="241" name="Google Shape;241;p49"/>
          <p:cNvSpPr txBox="1"/>
          <p:nvPr/>
        </p:nvSpPr>
        <p:spPr>
          <a:xfrm>
            <a:off x="1232859" y="3071263"/>
            <a:ext cx="2978700" cy="969600"/>
          </a:xfrm>
          <a:prstGeom prst="rect">
            <a:avLst/>
          </a:prstGeom>
          <a:noFill/>
          <a:ln>
            <a:noFill/>
          </a:ln>
        </p:spPr>
        <p:txBody>
          <a:bodyPr spcFirstLastPara="1" wrap="square" lIns="45725" tIns="22850" rIns="45725" bIns="22850" anchor="t" anchorCtr="0">
            <a:spAutoFit/>
          </a:bodyPr>
          <a:lstStyle/>
          <a:p>
            <a:pPr marL="0" marR="0" lvl="0" indent="0" algn="ctr" rtl="0">
              <a:lnSpc>
                <a:spcPct val="100000"/>
              </a:lnSpc>
              <a:spcBef>
                <a:spcPts val="0"/>
              </a:spcBef>
              <a:spcAft>
                <a:spcPts val="0"/>
              </a:spcAft>
              <a:buClr>
                <a:srgbClr val="000000"/>
              </a:buClr>
              <a:buSzPts val="3000"/>
              <a:buFont typeface="Arial"/>
              <a:buNone/>
            </a:pPr>
            <a:r>
              <a:rPr lang="en" sz="3000" b="0" i="0" u="none" strike="noStrike" cap="none">
                <a:solidFill>
                  <a:schemeClr val="dk1"/>
                </a:solidFill>
                <a:latin typeface="Open Sans"/>
                <a:ea typeface="Open Sans"/>
                <a:cs typeface="Open Sans"/>
                <a:sym typeface="Open Sans"/>
              </a:rPr>
              <a:t>What was most helpful?</a:t>
            </a:r>
            <a:endParaRPr sz="700" b="0" i="0" u="none" strike="noStrike" cap="none">
              <a:solidFill>
                <a:srgbClr val="000000"/>
              </a:solidFill>
              <a:latin typeface="Arial"/>
              <a:ea typeface="Arial"/>
              <a:cs typeface="Arial"/>
              <a:sym typeface="Arial"/>
            </a:endParaRPr>
          </a:p>
        </p:txBody>
      </p:sp>
      <p:sp>
        <p:nvSpPr>
          <p:cNvPr id="242" name="Google Shape;242;p49"/>
          <p:cNvSpPr txBox="1"/>
          <p:nvPr/>
        </p:nvSpPr>
        <p:spPr>
          <a:xfrm>
            <a:off x="4729916" y="3071264"/>
            <a:ext cx="2978700" cy="1431600"/>
          </a:xfrm>
          <a:prstGeom prst="rect">
            <a:avLst/>
          </a:prstGeom>
          <a:noFill/>
          <a:ln>
            <a:noFill/>
          </a:ln>
        </p:spPr>
        <p:txBody>
          <a:bodyPr spcFirstLastPara="1" wrap="square" lIns="45725" tIns="22850" rIns="45725" bIns="22850" anchor="t" anchorCtr="0">
            <a:spAutoFit/>
          </a:bodyPr>
          <a:lstStyle/>
          <a:p>
            <a:pPr marL="0" marR="0" lvl="0" indent="0" algn="ctr" rtl="0">
              <a:lnSpc>
                <a:spcPct val="100000"/>
              </a:lnSpc>
              <a:spcBef>
                <a:spcPts val="0"/>
              </a:spcBef>
              <a:spcAft>
                <a:spcPts val="0"/>
              </a:spcAft>
              <a:buClr>
                <a:srgbClr val="000000"/>
              </a:buClr>
              <a:buSzPts val="3000"/>
              <a:buFont typeface="Arial"/>
              <a:buNone/>
            </a:pPr>
            <a:r>
              <a:rPr lang="en" sz="3000" b="0" i="0" u="none" strike="noStrike" cap="none">
                <a:solidFill>
                  <a:schemeClr val="dk1"/>
                </a:solidFill>
                <a:latin typeface="Open Sans"/>
                <a:ea typeface="Open Sans"/>
                <a:cs typeface="Open Sans"/>
                <a:sym typeface="Open Sans"/>
              </a:rPr>
              <a:t>What could be upgraded for next time?</a:t>
            </a:r>
            <a:endParaRPr sz="7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243"/>
        <p:cNvGrpSpPr/>
        <p:nvPr/>
      </p:nvGrpSpPr>
      <p:grpSpPr>
        <a:xfrm>
          <a:off x="0" y="0"/>
          <a:ext cx="0" cy="0"/>
          <a:chOff x="0" y="0"/>
          <a:chExt cx="0" cy="0"/>
        </a:xfrm>
      </p:grpSpPr>
      <p:sp>
        <p:nvSpPr>
          <p:cNvPr id="244" name="Google Shape;244;p50"/>
          <p:cNvSpPr>
            <a:spLocks noGrp="1"/>
          </p:cNvSpPr>
          <p:nvPr>
            <p:ph type="pic" idx="2"/>
          </p:nvPr>
        </p:nvSpPr>
        <p:spPr>
          <a:xfrm>
            <a:off x="0" y="1"/>
            <a:ext cx="9144000" cy="5143500"/>
          </a:xfrm>
          <a:prstGeom prst="rect">
            <a:avLst/>
          </a:prstGeom>
          <a:noFill/>
          <a:ln>
            <a:noFill/>
          </a:ln>
        </p:spPr>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1_Blank">
  <p:cSld name="1_Blank">
    <p:spTree>
      <p:nvGrpSpPr>
        <p:cNvPr id="1" name="Shape 245"/>
        <p:cNvGrpSpPr/>
        <p:nvPr/>
      </p:nvGrpSpPr>
      <p:grpSpPr>
        <a:xfrm>
          <a:off x="0" y="0"/>
          <a:ext cx="0" cy="0"/>
          <a:chOff x="0" y="0"/>
          <a:chExt cx="0" cy="0"/>
        </a:xfrm>
      </p:grpSpPr>
      <p:sp>
        <p:nvSpPr>
          <p:cNvPr id="246" name="Google Shape;246;p51"/>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247"/>
        <p:cNvGrpSpPr/>
        <p:nvPr/>
      </p:nvGrpSpPr>
      <p:grpSpPr>
        <a:xfrm>
          <a:off x="0" y="0"/>
          <a:ext cx="0" cy="0"/>
          <a:chOff x="0" y="0"/>
          <a:chExt cx="0" cy="0"/>
        </a:xfrm>
      </p:grpSpPr>
      <p:sp>
        <p:nvSpPr>
          <p:cNvPr id="248" name="Google Shape;248;p52"/>
          <p:cNvSpPr txBox="1">
            <a:spLocks noGrp="1"/>
          </p:cNvSpPr>
          <p:nvPr>
            <p:ph type="body" idx="1"/>
          </p:nvPr>
        </p:nvSpPr>
        <p:spPr>
          <a:xfrm>
            <a:off x="480060" y="1269683"/>
            <a:ext cx="8261400" cy="29184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Font typeface="Open Sans"/>
              <a:buNone/>
              <a:defRPr sz="2100"/>
            </a:lvl1pPr>
            <a:lvl2pPr marL="914400" lvl="1" indent="-228600" algn="l">
              <a:lnSpc>
                <a:spcPct val="90000"/>
              </a:lnSpc>
              <a:spcBef>
                <a:spcPts val="400"/>
              </a:spcBef>
              <a:spcAft>
                <a:spcPts val="0"/>
              </a:spcAft>
              <a:buClr>
                <a:schemeClr val="dk1"/>
              </a:buClr>
              <a:buSzPts val="2100"/>
              <a:buFont typeface="Open Sans"/>
              <a:buNone/>
              <a:defRPr sz="2100"/>
            </a:lvl2pPr>
            <a:lvl3pPr marL="1371600" lvl="2" indent="-228600" algn="l">
              <a:lnSpc>
                <a:spcPct val="90000"/>
              </a:lnSpc>
              <a:spcBef>
                <a:spcPts val="400"/>
              </a:spcBef>
              <a:spcAft>
                <a:spcPts val="0"/>
              </a:spcAft>
              <a:buClr>
                <a:schemeClr val="dk1"/>
              </a:buClr>
              <a:buSzPts val="2100"/>
              <a:buFont typeface="Open Sans"/>
              <a:buNone/>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49" name="Google Shape;249;p52"/>
          <p:cNvSpPr txBox="1">
            <a:spLocks noGrp="1"/>
          </p:cNvSpPr>
          <p:nvPr>
            <p:ph type="body" idx="2"/>
          </p:nvPr>
        </p:nvSpPr>
        <p:spPr>
          <a:xfrm>
            <a:off x="479775" y="274320"/>
            <a:ext cx="8261700" cy="9954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dk2"/>
              </a:buClr>
              <a:buSzPts val="3200"/>
              <a:buFont typeface="Open Sans"/>
              <a:buNone/>
              <a:defRPr sz="3200" b="1" cap="none">
                <a:solidFill>
                  <a:schemeClr val="dk2"/>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hank You">
  <p:cSld name="Thank You">
    <p:spTree>
      <p:nvGrpSpPr>
        <p:cNvPr id="1" name="Shape 250"/>
        <p:cNvGrpSpPr/>
        <p:nvPr/>
      </p:nvGrpSpPr>
      <p:grpSpPr>
        <a:xfrm>
          <a:off x="0" y="0"/>
          <a:ext cx="0" cy="0"/>
          <a:chOff x="0" y="0"/>
          <a:chExt cx="0" cy="0"/>
        </a:xfrm>
      </p:grpSpPr>
      <p:sp>
        <p:nvSpPr>
          <p:cNvPr id="251" name="Google Shape;251;p53"/>
          <p:cNvSpPr>
            <a:spLocks noGrp="1"/>
          </p:cNvSpPr>
          <p:nvPr>
            <p:ph type="pic" idx="2"/>
          </p:nvPr>
        </p:nvSpPr>
        <p:spPr>
          <a:xfrm>
            <a:off x="4971430" y="401751"/>
            <a:ext cx="3688500" cy="4197600"/>
          </a:xfrm>
          <a:prstGeom prst="roundRect">
            <a:avLst>
              <a:gd name="adj" fmla="val 4537"/>
            </a:avLst>
          </a:prstGeom>
          <a:noFill/>
          <a:ln>
            <a:noFill/>
          </a:ln>
        </p:spPr>
      </p:sp>
      <p:sp>
        <p:nvSpPr>
          <p:cNvPr id="252" name="Google Shape;252;p53"/>
          <p:cNvSpPr/>
          <p:nvPr/>
        </p:nvSpPr>
        <p:spPr>
          <a:xfrm>
            <a:off x="459744" y="309593"/>
            <a:ext cx="3574200" cy="1015800"/>
          </a:xfrm>
          <a:prstGeom prst="rect">
            <a:avLst/>
          </a:prstGeom>
          <a:no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 sz="3200" b="1" i="0" u="none" strike="noStrike" cap="none">
                <a:solidFill>
                  <a:schemeClr val="dk2"/>
                </a:solidFill>
                <a:latin typeface="Open Sans"/>
                <a:ea typeface="Open Sans"/>
                <a:cs typeface="Open Sans"/>
                <a:sym typeface="Open Sans"/>
              </a:rPr>
              <a:t>Thank you &amp; questions</a:t>
            </a:r>
            <a:endParaRPr sz="3200" b="1" i="0" u="none" strike="noStrike" cap="none">
              <a:solidFill>
                <a:schemeClr val="dk2"/>
              </a:solidFill>
              <a:latin typeface="Open Sans"/>
              <a:ea typeface="Open Sans"/>
              <a:cs typeface="Open Sans"/>
              <a:sym typeface="Open Sans"/>
            </a:endParaRPr>
          </a:p>
        </p:txBody>
      </p:sp>
      <p:pic>
        <p:nvPicPr>
          <p:cNvPr id="253" name="Google Shape;253;p53"/>
          <p:cNvPicPr preferRelativeResize="0"/>
          <p:nvPr/>
        </p:nvPicPr>
        <p:blipFill rotWithShape="1">
          <a:blip r:embed="rId2">
            <a:alphaModFix/>
          </a:blip>
          <a:srcRect/>
          <a:stretch/>
        </p:blipFill>
        <p:spPr>
          <a:xfrm>
            <a:off x="522298" y="4599385"/>
            <a:ext cx="1311957" cy="382867"/>
          </a:xfrm>
          <a:prstGeom prst="rect">
            <a:avLst/>
          </a:prstGeom>
          <a:noFill/>
          <a:ln>
            <a:noFill/>
          </a:ln>
        </p:spPr>
      </p:pic>
      <p:pic>
        <p:nvPicPr>
          <p:cNvPr id="254" name="Google Shape;254;p53"/>
          <p:cNvPicPr preferRelativeResize="0"/>
          <p:nvPr/>
        </p:nvPicPr>
        <p:blipFill rotWithShape="1">
          <a:blip r:embed="rId3">
            <a:alphaModFix/>
          </a:blip>
          <a:srcRect/>
          <a:stretch/>
        </p:blipFill>
        <p:spPr>
          <a:xfrm>
            <a:off x="7528072" y="4599385"/>
            <a:ext cx="1161111" cy="442107"/>
          </a:xfrm>
          <a:prstGeom prst="rect">
            <a:avLst/>
          </a:prstGeom>
          <a:noFill/>
          <a:ln>
            <a:noFill/>
          </a:ln>
        </p:spPr>
      </p:pic>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Left_Title_Right_Text">
  <p:cSld name="Left_Title_Right_Text">
    <p:spTree>
      <p:nvGrpSpPr>
        <p:cNvPr id="1" name="Shape 255"/>
        <p:cNvGrpSpPr/>
        <p:nvPr/>
      </p:nvGrpSpPr>
      <p:grpSpPr>
        <a:xfrm>
          <a:off x="0" y="0"/>
          <a:ext cx="0" cy="0"/>
          <a:chOff x="0" y="0"/>
          <a:chExt cx="0" cy="0"/>
        </a:xfrm>
      </p:grpSpPr>
      <p:sp>
        <p:nvSpPr>
          <p:cNvPr id="256" name="Google Shape;256;p54"/>
          <p:cNvSpPr>
            <a:spLocks noGrp="1"/>
          </p:cNvSpPr>
          <p:nvPr>
            <p:ph type="body" idx="1"/>
          </p:nvPr>
        </p:nvSpPr>
        <p:spPr>
          <a:xfrm rot="5400000">
            <a:off x="-490710" y="805776"/>
            <a:ext cx="4872300" cy="35319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57" name="Google Shape;257;p54"/>
          <p:cNvSpPr txBox="1"/>
          <p:nvPr/>
        </p:nvSpPr>
        <p:spPr>
          <a:xfrm>
            <a:off x="237913" y="193956"/>
            <a:ext cx="34737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3000"/>
              <a:buFont typeface="Arial"/>
              <a:buNone/>
            </a:pPr>
            <a:r>
              <a:rPr lang="en" sz="30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
        <p:nvSpPr>
          <p:cNvPr id="258" name="Google Shape;258;p54"/>
          <p:cNvSpPr txBox="1">
            <a:spLocks noGrp="1"/>
          </p:cNvSpPr>
          <p:nvPr>
            <p:ph type="body" idx="2"/>
          </p:nvPr>
        </p:nvSpPr>
        <p:spPr>
          <a:xfrm>
            <a:off x="3711179" y="135576"/>
            <a:ext cx="5106600" cy="4872300"/>
          </a:xfrm>
          <a:prstGeom prst="rect">
            <a:avLst/>
          </a:prstGeom>
          <a:noFill/>
          <a:ln>
            <a:noFill/>
          </a:ln>
        </p:spPr>
        <p:txBody>
          <a:bodyPr spcFirstLastPara="1" wrap="square" lIns="45725" tIns="22850" rIns="45725" bIns="22850" anchor="t" anchorCtr="0">
            <a:normAutofit/>
          </a:bodyPr>
          <a:lstStyle>
            <a:lvl1pPr marL="457200" lvl="0" indent="-342900" algn="l">
              <a:lnSpc>
                <a:spcPct val="90000"/>
              </a:lnSpc>
              <a:spcBef>
                <a:spcPts val="800"/>
              </a:spcBef>
              <a:spcAft>
                <a:spcPts val="0"/>
              </a:spcAft>
              <a:buClr>
                <a:schemeClr val="dk1"/>
              </a:buClr>
              <a:buSzPts val="1800"/>
              <a:buChar char="•"/>
              <a:defRPr>
                <a:latin typeface="Open Sans"/>
                <a:ea typeface="Open Sans"/>
                <a:cs typeface="Open Sans"/>
                <a:sym typeface="Open Sans"/>
              </a:defRPr>
            </a:lvl1pPr>
            <a:lvl2pPr marL="914400" lvl="1" indent="-342900" algn="l">
              <a:lnSpc>
                <a:spcPct val="90000"/>
              </a:lnSpc>
              <a:spcBef>
                <a:spcPts val="400"/>
              </a:spcBef>
              <a:spcAft>
                <a:spcPts val="0"/>
              </a:spcAft>
              <a:buClr>
                <a:schemeClr val="dk1"/>
              </a:buClr>
              <a:buSzPts val="1800"/>
              <a:buChar char="o"/>
              <a:defRPr>
                <a:latin typeface="Open Sans"/>
                <a:ea typeface="Open Sans"/>
                <a:cs typeface="Open Sans"/>
                <a:sym typeface="Open Sans"/>
              </a:defRPr>
            </a:lvl2pPr>
            <a:lvl3pPr marL="1371600" lvl="2" indent="-342900" algn="l">
              <a:lnSpc>
                <a:spcPct val="90000"/>
              </a:lnSpc>
              <a:spcBef>
                <a:spcPts val="400"/>
              </a:spcBef>
              <a:spcAft>
                <a:spcPts val="0"/>
              </a:spcAft>
              <a:buClr>
                <a:schemeClr val="dk1"/>
              </a:buClr>
              <a:buSzPts val="1800"/>
              <a:buChar char="–"/>
              <a:defRPr>
                <a:latin typeface="Open Sans"/>
                <a:ea typeface="Open Sans"/>
                <a:cs typeface="Open Sans"/>
                <a:sym typeface="Open Sans"/>
              </a:defRPr>
            </a:lvl3pPr>
            <a:lvl4pPr marL="1828800" lvl="3" indent="-349250" algn="l">
              <a:lnSpc>
                <a:spcPct val="90000"/>
              </a:lnSpc>
              <a:spcBef>
                <a:spcPts val="400"/>
              </a:spcBef>
              <a:spcAft>
                <a:spcPts val="0"/>
              </a:spcAft>
              <a:buClr>
                <a:schemeClr val="dk1"/>
              </a:buClr>
              <a:buSzPts val="1900"/>
              <a:buChar char="•"/>
              <a:defRPr>
                <a:latin typeface="Open Sans"/>
                <a:ea typeface="Open Sans"/>
                <a:cs typeface="Open Sans"/>
                <a:sym typeface="Open Sans"/>
              </a:defRPr>
            </a:lvl4pPr>
            <a:lvl5pPr marL="2286000" lvl="4" indent="-349250" algn="l">
              <a:lnSpc>
                <a:spcPct val="90000"/>
              </a:lnSpc>
              <a:spcBef>
                <a:spcPts val="400"/>
              </a:spcBef>
              <a:spcAft>
                <a:spcPts val="0"/>
              </a:spcAft>
              <a:buClr>
                <a:schemeClr val="dk1"/>
              </a:buClr>
              <a:buSzPts val="1900"/>
              <a:buChar char="•"/>
              <a:defRPr>
                <a:latin typeface="Open Sans"/>
                <a:ea typeface="Open Sans"/>
                <a:cs typeface="Open Sans"/>
                <a:sym typeface="Open Sans"/>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Heading + left image + gray box">
  <p:cSld name="Heading + left image + gray box">
    <p:spTree>
      <p:nvGrpSpPr>
        <p:cNvPr id="1" name="Shape 259"/>
        <p:cNvGrpSpPr/>
        <p:nvPr/>
      </p:nvGrpSpPr>
      <p:grpSpPr>
        <a:xfrm>
          <a:off x="0" y="0"/>
          <a:ext cx="0" cy="0"/>
          <a:chOff x="0" y="0"/>
          <a:chExt cx="0" cy="0"/>
        </a:xfrm>
      </p:grpSpPr>
      <p:sp>
        <p:nvSpPr>
          <p:cNvPr id="260" name="Google Shape;260;p55"/>
          <p:cNvSpPr>
            <a:spLocks noGrp="1"/>
          </p:cNvSpPr>
          <p:nvPr>
            <p:ph type="pic" idx="2"/>
          </p:nvPr>
        </p:nvSpPr>
        <p:spPr>
          <a:xfrm>
            <a:off x="479747" y="1245163"/>
            <a:ext cx="3409800" cy="3379200"/>
          </a:xfrm>
          <a:prstGeom prst="rect">
            <a:avLst/>
          </a:prstGeom>
          <a:noFill/>
          <a:ln>
            <a:noFill/>
          </a:ln>
        </p:spPr>
      </p:sp>
      <p:sp>
        <p:nvSpPr>
          <p:cNvPr id="261" name="Google Shape;261;p55"/>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62" name="Google Shape;262;p55"/>
          <p:cNvSpPr txBox="1">
            <a:spLocks noGrp="1"/>
          </p:cNvSpPr>
          <p:nvPr>
            <p:ph type="body" idx="1"/>
          </p:nvPr>
        </p:nvSpPr>
        <p:spPr>
          <a:xfrm>
            <a:off x="3889772" y="1233488"/>
            <a:ext cx="4763700" cy="3390900"/>
          </a:xfrm>
          <a:prstGeom prst="rect">
            <a:avLst/>
          </a:prstGeom>
          <a:solidFill>
            <a:srgbClr val="CACACA"/>
          </a:solidFill>
          <a:ln>
            <a:noFill/>
          </a:ln>
        </p:spPr>
        <p:txBody>
          <a:bodyPr spcFirstLastPara="1" wrap="square" lIns="45725" tIns="22850" rIns="45725" bIns="22850" anchor="t" anchorCtr="0">
            <a:normAutofit/>
          </a:bodyPr>
          <a:lstStyle>
            <a:lvl1pPr marL="457200" lvl="0" indent="-285750" algn="l">
              <a:lnSpc>
                <a:spcPct val="90000"/>
              </a:lnSpc>
              <a:spcBef>
                <a:spcPts val="800"/>
              </a:spcBef>
              <a:spcAft>
                <a:spcPts val="0"/>
              </a:spcAft>
              <a:buClr>
                <a:schemeClr val="dk1"/>
              </a:buClr>
              <a:buSzPts val="900"/>
              <a:buChar char="•"/>
              <a:defRPr/>
            </a:lvl1pPr>
            <a:lvl2pPr marL="914400" lvl="1" indent="-285750" algn="l">
              <a:lnSpc>
                <a:spcPct val="90000"/>
              </a:lnSpc>
              <a:spcBef>
                <a:spcPts val="400"/>
              </a:spcBef>
              <a:spcAft>
                <a:spcPts val="0"/>
              </a:spcAft>
              <a:buClr>
                <a:schemeClr val="dk1"/>
              </a:buClr>
              <a:buSzPts val="900"/>
              <a:buChar char="o"/>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orient="horz" pos="1080">
          <p15:clr>
            <a:srgbClr val="FBAE40"/>
          </p15:clr>
        </p15:guide>
        <p15:guide id="2" pos="3588">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Heading + left image + blue box">
  <p:cSld name="Heading + left image + blue box">
    <p:spTree>
      <p:nvGrpSpPr>
        <p:cNvPr id="1" name="Shape 263"/>
        <p:cNvGrpSpPr/>
        <p:nvPr/>
      </p:nvGrpSpPr>
      <p:grpSpPr>
        <a:xfrm>
          <a:off x="0" y="0"/>
          <a:ext cx="0" cy="0"/>
          <a:chOff x="0" y="0"/>
          <a:chExt cx="0" cy="0"/>
        </a:xfrm>
      </p:grpSpPr>
      <p:sp>
        <p:nvSpPr>
          <p:cNvPr id="264" name="Google Shape;264;p56"/>
          <p:cNvSpPr>
            <a:spLocks noGrp="1"/>
          </p:cNvSpPr>
          <p:nvPr>
            <p:ph type="pic" idx="2"/>
          </p:nvPr>
        </p:nvSpPr>
        <p:spPr>
          <a:xfrm>
            <a:off x="4988720" y="1252320"/>
            <a:ext cx="3664800" cy="3362100"/>
          </a:xfrm>
          <a:prstGeom prst="rect">
            <a:avLst/>
          </a:prstGeom>
          <a:noFill/>
          <a:ln>
            <a:noFill/>
          </a:ln>
        </p:spPr>
      </p:sp>
      <p:sp>
        <p:nvSpPr>
          <p:cNvPr id="265" name="Google Shape;265;p56"/>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66" name="Google Shape;266;p56"/>
          <p:cNvSpPr txBox="1">
            <a:spLocks noGrp="1"/>
          </p:cNvSpPr>
          <p:nvPr>
            <p:ph type="body" idx="1"/>
          </p:nvPr>
        </p:nvSpPr>
        <p:spPr>
          <a:xfrm>
            <a:off x="479822" y="1233967"/>
            <a:ext cx="4509000" cy="3380400"/>
          </a:xfrm>
          <a:prstGeom prst="rect">
            <a:avLst/>
          </a:prstGeom>
          <a:solidFill>
            <a:srgbClr val="CACACA"/>
          </a:solidFill>
          <a:ln>
            <a:noFill/>
          </a:ln>
        </p:spPr>
        <p:txBody>
          <a:bodyPr spcFirstLastPara="1" wrap="square" lIns="45725" tIns="22850" rIns="45725" bIns="22850" anchor="t" anchorCtr="0">
            <a:normAutofit/>
          </a:bodyPr>
          <a:lstStyle>
            <a:lvl1pPr marL="457200" lvl="0" indent="-285750" algn="l">
              <a:lnSpc>
                <a:spcPct val="90000"/>
              </a:lnSpc>
              <a:spcBef>
                <a:spcPts val="800"/>
              </a:spcBef>
              <a:spcAft>
                <a:spcPts val="0"/>
              </a:spcAft>
              <a:buClr>
                <a:schemeClr val="dk1"/>
              </a:buClr>
              <a:buSzPts val="900"/>
              <a:buChar char="•"/>
              <a:defRPr/>
            </a:lvl1pPr>
            <a:lvl2pPr marL="914400" lvl="1" indent="-285750" algn="l">
              <a:lnSpc>
                <a:spcPct val="90000"/>
              </a:lnSpc>
              <a:spcBef>
                <a:spcPts val="400"/>
              </a:spcBef>
              <a:spcAft>
                <a:spcPts val="0"/>
              </a:spcAft>
              <a:buClr>
                <a:schemeClr val="dk1"/>
              </a:buClr>
              <a:buSzPts val="900"/>
              <a:buChar char="o"/>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orient="horz" pos="1080">
          <p15:clr>
            <a:srgbClr val="FBAE40"/>
          </p15:clr>
        </p15:guide>
        <p15:guide id="2" pos="264">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ext/bullets">
  <p:cSld name="Text/bullets">
    <p:spTree>
      <p:nvGrpSpPr>
        <p:cNvPr id="1" name="Shape 267"/>
        <p:cNvGrpSpPr/>
        <p:nvPr/>
      </p:nvGrpSpPr>
      <p:grpSpPr>
        <a:xfrm>
          <a:off x="0" y="0"/>
          <a:ext cx="0" cy="0"/>
          <a:chOff x="0" y="0"/>
          <a:chExt cx="0" cy="0"/>
        </a:xfrm>
      </p:grpSpPr>
      <p:sp>
        <p:nvSpPr>
          <p:cNvPr id="268" name="Google Shape;268;p57"/>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69" name="Google Shape;269;p57"/>
          <p:cNvSpPr txBox="1">
            <a:spLocks noGrp="1"/>
          </p:cNvSpPr>
          <p:nvPr>
            <p:ph type="body" idx="1"/>
          </p:nvPr>
        </p:nvSpPr>
        <p:spPr>
          <a:xfrm>
            <a:off x="550877" y="1257300"/>
            <a:ext cx="7986000" cy="3188700"/>
          </a:xfrm>
          <a:prstGeom prst="rect">
            <a:avLst/>
          </a:prstGeom>
          <a:noFill/>
          <a:ln>
            <a:noFill/>
          </a:ln>
        </p:spPr>
        <p:txBody>
          <a:bodyPr spcFirstLastPara="1" wrap="square" lIns="45725" tIns="22850" rIns="45725" bIns="22850" anchor="t" anchorCtr="0">
            <a:normAutofit/>
          </a:bodyPr>
          <a:lstStyle>
            <a:lvl1pPr marL="457200" lvl="0" indent="-342900" algn="l">
              <a:lnSpc>
                <a:spcPct val="90000"/>
              </a:lnSpc>
              <a:spcBef>
                <a:spcPts val="800"/>
              </a:spcBef>
              <a:spcAft>
                <a:spcPts val="0"/>
              </a:spcAft>
              <a:buClr>
                <a:schemeClr val="dk1"/>
              </a:buClr>
              <a:buSzPts val="1800"/>
              <a:buChar char="•"/>
              <a:defRPr/>
            </a:lvl1pPr>
            <a:lvl2pPr marL="914400" lvl="1" indent="-285750" algn="l">
              <a:lnSpc>
                <a:spcPct val="90000"/>
              </a:lnSpc>
              <a:spcBef>
                <a:spcPts val="400"/>
              </a:spcBef>
              <a:spcAft>
                <a:spcPts val="0"/>
              </a:spcAft>
              <a:buClr>
                <a:schemeClr val="dk1"/>
              </a:buClr>
              <a:buSzPts val="900"/>
              <a:buChar char="o"/>
              <a:defRPr/>
            </a:lvl2pPr>
            <a:lvl3pPr marL="1371600" lvl="2" indent="-285750" algn="l">
              <a:lnSpc>
                <a:spcPct val="90000"/>
              </a:lnSpc>
              <a:spcBef>
                <a:spcPts val="400"/>
              </a:spcBef>
              <a:spcAft>
                <a:spcPts val="0"/>
              </a:spcAft>
              <a:buClr>
                <a:schemeClr val="dk1"/>
              </a:buClr>
              <a:buSzPts val="900"/>
              <a:buChar char="–"/>
              <a:defRPr/>
            </a:lvl3pPr>
            <a:lvl4pPr marL="1828800" lvl="3" indent="-342900" algn="l">
              <a:lnSpc>
                <a:spcPct val="90000"/>
              </a:lnSpc>
              <a:spcBef>
                <a:spcPts val="400"/>
              </a:spcBef>
              <a:spcAft>
                <a:spcPts val="0"/>
              </a:spcAft>
              <a:buClr>
                <a:schemeClr val="dk1"/>
              </a:buClr>
              <a:buSzPts val="1800"/>
              <a:buChar char="•"/>
              <a:defRPr sz="1800">
                <a:latin typeface="Open Sans"/>
                <a:ea typeface="Open Sans"/>
                <a:cs typeface="Open Sans"/>
                <a:sym typeface="Open Sans"/>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orient="horz" pos="1080">
          <p15:clr>
            <a:srgbClr val="FBAE40"/>
          </p15:clr>
        </p15:guide>
        <p15:guide id="2" pos="264">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Gray box + right image">
  <p:cSld name="Gray box + right image">
    <p:spTree>
      <p:nvGrpSpPr>
        <p:cNvPr id="1" name="Shape 270"/>
        <p:cNvGrpSpPr/>
        <p:nvPr/>
      </p:nvGrpSpPr>
      <p:grpSpPr>
        <a:xfrm>
          <a:off x="0" y="0"/>
          <a:ext cx="0" cy="0"/>
          <a:chOff x="0" y="0"/>
          <a:chExt cx="0" cy="0"/>
        </a:xfrm>
      </p:grpSpPr>
      <p:sp>
        <p:nvSpPr>
          <p:cNvPr id="271" name="Google Shape;271;p58"/>
          <p:cNvSpPr>
            <a:spLocks noGrp="1"/>
          </p:cNvSpPr>
          <p:nvPr>
            <p:ph type="pic" idx="2"/>
          </p:nvPr>
        </p:nvSpPr>
        <p:spPr>
          <a:xfrm>
            <a:off x="4074580" y="828675"/>
            <a:ext cx="4462500" cy="2972400"/>
          </a:xfrm>
          <a:prstGeom prst="rect">
            <a:avLst/>
          </a:prstGeom>
          <a:noFill/>
          <a:ln>
            <a:noFill/>
          </a:ln>
        </p:spPr>
      </p:sp>
      <p:sp>
        <p:nvSpPr>
          <p:cNvPr id="272" name="Google Shape;272;p58"/>
          <p:cNvSpPr/>
          <p:nvPr/>
        </p:nvSpPr>
        <p:spPr>
          <a:xfrm>
            <a:off x="628651" y="828675"/>
            <a:ext cx="3366000" cy="2972400"/>
          </a:xfrm>
          <a:prstGeom prst="rect">
            <a:avLst/>
          </a:prstGeom>
          <a:solidFill>
            <a:schemeClr val="accen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Open Sans"/>
              <a:ea typeface="Open Sans"/>
              <a:cs typeface="Open Sans"/>
              <a:sym typeface="Open Sans"/>
            </a:endParaRPr>
          </a:p>
        </p:txBody>
      </p:sp>
      <p:sp>
        <p:nvSpPr>
          <p:cNvPr id="273" name="Google Shape;273;p58"/>
          <p:cNvSpPr txBox="1">
            <a:spLocks noGrp="1"/>
          </p:cNvSpPr>
          <p:nvPr>
            <p:ph type="body" idx="1"/>
          </p:nvPr>
        </p:nvSpPr>
        <p:spPr>
          <a:xfrm>
            <a:off x="1077939" y="1256233"/>
            <a:ext cx="2459400" cy="2073300"/>
          </a:xfrm>
          <a:prstGeom prst="rect">
            <a:avLst/>
          </a:prstGeom>
          <a:noFill/>
          <a:ln>
            <a:noFill/>
          </a:ln>
        </p:spPr>
        <p:txBody>
          <a:bodyPr spcFirstLastPara="1" wrap="square" lIns="45725" tIns="22850" rIns="45725" bIns="22850" anchor="t" anchorCtr="0">
            <a:normAutofit/>
          </a:bodyPr>
          <a:lstStyle>
            <a:lvl1pPr marL="457200" lvl="0" indent="-228600" algn="l">
              <a:lnSpc>
                <a:spcPct val="90000"/>
              </a:lnSpc>
              <a:spcBef>
                <a:spcPts val="0"/>
              </a:spcBef>
              <a:spcAft>
                <a:spcPts val="0"/>
              </a:spcAft>
              <a:buClr>
                <a:schemeClr val="lt1"/>
              </a:buClr>
              <a:buSzPts val="1800"/>
              <a:buNone/>
              <a:defRPr>
                <a:solidFill>
                  <a:schemeClr val="lt1"/>
                </a:solidFill>
              </a:defRPr>
            </a:lvl1pPr>
            <a:lvl2pPr marL="914400" lvl="1" indent="-228600" algn="l">
              <a:lnSpc>
                <a:spcPct val="90000"/>
              </a:lnSpc>
              <a:spcBef>
                <a:spcPts val="400"/>
              </a:spcBef>
              <a:spcAft>
                <a:spcPts val="0"/>
              </a:spcAft>
              <a:buClr>
                <a:schemeClr val="lt1"/>
              </a:buClr>
              <a:buSzPts val="1800"/>
              <a:buNone/>
              <a:defRPr>
                <a:solidFill>
                  <a:schemeClr val="lt1"/>
                </a:solidFill>
              </a:defRPr>
            </a:lvl2pPr>
            <a:lvl3pPr marL="1371600" lvl="2" indent="-228600" algn="l">
              <a:lnSpc>
                <a:spcPct val="90000"/>
              </a:lnSpc>
              <a:spcBef>
                <a:spcPts val="400"/>
              </a:spcBef>
              <a:spcAft>
                <a:spcPts val="0"/>
              </a:spcAft>
              <a:buClr>
                <a:schemeClr val="lt1"/>
              </a:buClr>
              <a:buSzPts val="1800"/>
              <a:buNone/>
              <a:defRPr>
                <a:solidFill>
                  <a:schemeClr val="lt1"/>
                </a:solidFill>
              </a:defRPr>
            </a:lvl3pPr>
            <a:lvl4pPr marL="1828800" lvl="3" indent="-228600" algn="l">
              <a:lnSpc>
                <a:spcPct val="90000"/>
              </a:lnSpc>
              <a:spcBef>
                <a:spcPts val="400"/>
              </a:spcBef>
              <a:spcAft>
                <a:spcPts val="0"/>
              </a:spcAft>
              <a:buClr>
                <a:schemeClr val="lt1"/>
              </a:buClr>
              <a:buSzPts val="1900"/>
              <a:buNone/>
              <a:defRPr>
                <a:solidFill>
                  <a:schemeClr val="lt1"/>
                </a:solidFill>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64">
          <p15:clr>
            <a:srgbClr val="FBAE40"/>
          </p15:clr>
        </p15:guide>
        <p15:guide id="2" orient="horz" pos="348">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Chart/graphics">
  <p:cSld name="Chart/graphics">
    <p:spTree>
      <p:nvGrpSpPr>
        <p:cNvPr id="1" name="Shape 274"/>
        <p:cNvGrpSpPr/>
        <p:nvPr/>
      </p:nvGrpSpPr>
      <p:grpSpPr>
        <a:xfrm>
          <a:off x="0" y="0"/>
          <a:ext cx="0" cy="0"/>
          <a:chOff x="0" y="0"/>
          <a:chExt cx="0" cy="0"/>
        </a:xfrm>
      </p:grpSpPr>
      <p:sp>
        <p:nvSpPr>
          <p:cNvPr id="275" name="Google Shape;275;p59"/>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76" name="Google Shape;276;p59"/>
          <p:cNvSpPr>
            <a:spLocks noGrp="1"/>
          </p:cNvSpPr>
          <p:nvPr>
            <p:ph type="chart" idx="2"/>
          </p:nvPr>
        </p:nvSpPr>
        <p:spPr>
          <a:xfrm>
            <a:off x="628654" y="1228727"/>
            <a:ext cx="7908600" cy="3086400"/>
          </a:xfrm>
          <a:prstGeom prst="rect">
            <a:avLst/>
          </a:prstGeom>
          <a:noFill/>
          <a:ln>
            <a:noFill/>
          </a:ln>
        </p:spPr>
        <p:txBody>
          <a:bodyPr spcFirstLastPara="1" wrap="square" lIns="45725" tIns="22850" rIns="45725" bIns="22850" anchor="t" anchorCtr="0">
            <a:noAutofit/>
          </a:bodyPr>
          <a:lstStyle>
            <a:lvl1pPr marR="0" lvl="0" algn="l">
              <a:lnSpc>
                <a:spcPct val="90000"/>
              </a:lnSpc>
              <a:spcBef>
                <a:spcPts val="800"/>
              </a:spcBef>
              <a:spcAft>
                <a:spcPts val="0"/>
              </a:spcAft>
              <a:buClr>
                <a:schemeClr val="dk1"/>
              </a:buClr>
              <a:buSzPts val="1800"/>
              <a:buFont typeface="Arial"/>
              <a:buChar char="•"/>
              <a:defRPr sz="1800" b="0" i="0" u="none" strike="noStrike" cap="none">
                <a:solidFill>
                  <a:schemeClr val="dk1"/>
                </a:solidFill>
                <a:latin typeface="Open Sans"/>
                <a:ea typeface="Open Sans"/>
                <a:cs typeface="Open Sans"/>
                <a:sym typeface="Open Sans"/>
              </a:defRPr>
            </a:lvl1pPr>
            <a:lvl2pPr marR="0" lvl="1" algn="l">
              <a:lnSpc>
                <a:spcPct val="90000"/>
              </a:lnSpc>
              <a:spcBef>
                <a:spcPts val="400"/>
              </a:spcBef>
              <a:spcAft>
                <a:spcPts val="0"/>
              </a:spcAft>
              <a:buClr>
                <a:schemeClr val="dk1"/>
              </a:buClr>
              <a:buSzPts val="1800"/>
              <a:buFont typeface="Courier New"/>
              <a:buChar char="o"/>
              <a:defRPr sz="1800" b="0" i="0" u="none" strike="noStrike" cap="none">
                <a:solidFill>
                  <a:schemeClr val="dk1"/>
                </a:solidFill>
                <a:latin typeface="Open Sans"/>
                <a:ea typeface="Open Sans"/>
                <a:cs typeface="Open Sans"/>
                <a:sym typeface="Open Sans"/>
              </a:defRPr>
            </a:lvl2pPr>
            <a:lvl3pPr marR="0" lvl="2" algn="l">
              <a:lnSpc>
                <a:spcPct val="90000"/>
              </a:lnSpc>
              <a:spcBef>
                <a:spcPts val="400"/>
              </a:spcBef>
              <a:spcAft>
                <a:spcPts val="0"/>
              </a:spcAft>
              <a:buClr>
                <a:schemeClr val="dk1"/>
              </a:buClr>
              <a:buSzPts val="1800"/>
              <a:buFont typeface="Quattrocento Sans"/>
              <a:buChar char="–"/>
              <a:defRPr sz="1800" b="0" i="0" u="none" strike="noStrike" cap="none">
                <a:solidFill>
                  <a:schemeClr val="dk1"/>
                </a:solidFill>
                <a:latin typeface="Open Sans"/>
                <a:ea typeface="Open Sans"/>
                <a:cs typeface="Open Sans"/>
                <a:sym typeface="Open Sans"/>
              </a:defRPr>
            </a:lvl3pPr>
            <a:lvl4pPr marR="0" lvl="3"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4pPr>
            <a:lvl5pPr marR="0" lvl="4"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5pPr>
            <a:lvl6pPr marR="0" lvl="5"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6pPr>
            <a:lvl7pPr marR="0" lvl="6"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7pPr>
            <a:lvl8pPr marR="0" lvl="7"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8pPr>
            <a:lvl9pPr marR="0" lvl="8"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9pPr>
          </a:lstStyle>
          <a:p>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2_Blank" type="blank">
  <p:cSld name="BLANK">
    <p:spTree>
      <p:nvGrpSpPr>
        <p:cNvPr id="1" name="Shape 277"/>
        <p:cNvGrpSpPr/>
        <p:nvPr/>
      </p:nvGrpSpPr>
      <p:grpSpPr>
        <a:xfrm>
          <a:off x="0" y="0"/>
          <a:ext cx="0" cy="0"/>
          <a:chOff x="0" y="0"/>
          <a:chExt cx="0" cy="0"/>
        </a:xfrm>
      </p:grpSpPr>
      <p:sp>
        <p:nvSpPr>
          <p:cNvPr id="278" name="Google Shape;278;p60"/>
          <p:cNvSpPr txBox="1">
            <a:spLocks noGrp="1"/>
          </p:cNvSpPr>
          <p:nvPr>
            <p:ph type="dt" idx="10"/>
          </p:nvPr>
        </p:nvSpPr>
        <p:spPr>
          <a:xfrm>
            <a:off x="0" y="0"/>
            <a:ext cx="1500000" cy="1500000"/>
          </a:xfrm>
          <a:prstGeom prst="rect">
            <a:avLst/>
          </a:prstGeom>
          <a:noFill/>
          <a:ln>
            <a:noFill/>
          </a:ln>
        </p:spPr>
        <p:txBody>
          <a:bodyPr spcFirstLastPara="1" wrap="square" lIns="45725" tIns="22850" rIns="45725" bIns="22850" anchor="t" anchorCtr="0">
            <a:noAutofit/>
          </a:bodyPr>
          <a:lstStyle>
            <a:lvl1pPr marR="0" lvl="0"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9pPr>
          </a:lstStyle>
          <a:p>
            <a:endParaRPr/>
          </a:p>
        </p:txBody>
      </p:sp>
      <p:sp>
        <p:nvSpPr>
          <p:cNvPr id="279" name="Google Shape;279;p60"/>
          <p:cNvSpPr txBox="1">
            <a:spLocks noGrp="1"/>
          </p:cNvSpPr>
          <p:nvPr>
            <p:ph type="ftr" idx="11"/>
          </p:nvPr>
        </p:nvSpPr>
        <p:spPr>
          <a:xfrm>
            <a:off x="0" y="0"/>
            <a:ext cx="1500000" cy="1500000"/>
          </a:xfrm>
          <a:prstGeom prst="rect">
            <a:avLst/>
          </a:prstGeom>
          <a:noFill/>
          <a:ln>
            <a:noFill/>
          </a:ln>
        </p:spPr>
        <p:txBody>
          <a:bodyPr spcFirstLastPara="1" wrap="square" lIns="45725" tIns="22850" rIns="45725" bIns="22850" anchor="t" anchorCtr="0">
            <a:noAutofit/>
          </a:bodyPr>
          <a:lstStyle>
            <a:lvl1pPr marR="0" lvl="0"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9pPr>
          </a:lstStyle>
          <a:p>
            <a:endParaRPr/>
          </a:p>
        </p:txBody>
      </p:sp>
      <p:sp>
        <p:nvSpPr>
          <p:cNvPr id="280" name="Google Shape;280;p60"/>
          <p:cNvSpPr txBox="1">
            <a:spLocks noGrp="1"/>
          </p:cNvSpPr>
          <p:nvPr>
            <p:ph type="sldNum" idx="12"/>
          </p:nvPr>
        </p:nvSpPr>
        <p:spPr>
          <a:xfrm>
            <a:off x="0" y="0"/>
            <a:ext cx="1500000" cy="1500000"/>
          </a:xfrm>
          <a:prstGeom prst="rect">
            <a:avLst/>
          </a:prstGeom>
          <a:noFill/>
          <a:ln>
            <a:noFill/>
          </a:ln>
        </p:spPr>
        <p:txBody>
          <a:bodyPr spcFirstLastPara="1" wrap="square" lIns="45725" tIns="22850" rIns="45725" bIns="22850" anchor="t" anchorCtr="0">
            <a:noAutofit/>
          </a:bodyPr>
          <a:lstStyle>
            <a:lvl1pPr marL="0" marR="0" lvl="0"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1pPr>
            <a:lvl2pPr marL="0" marR="0" lvl="1"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2pPr>
            <a:lvl3pPr marL="0" marR="0" lvl="2"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3pPr>
            <a:lvl4pPr marL="0" marR="0" lvl="3"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4pPr>
            <a:lvl5pPr marL="0" marR="0" lvl="4"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5pPr>
            <a:lvl6pPr marL="0" marR="0" lvl="5"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6pPr>
            <a:lvl7pPr marL="0" marR="0" lvl="6"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7pPr>
            <a:lvl8pPr marL="0" marR="0" lvl="7"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8pPr>
            <a:lvl9pPr marL="0" marR="0" lvl="8"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285"/>
        <p:cNvGrpSpPr/>
        <p:nvPr/>
      </p:nvGrpSpPr>
      <p:grpSpPr>
        <a:xfrm>
          <a:off x="0" y="0"/>
          <a:ext cx="0" cy="0"/>
          <a:chOff x="0" y="0"/>
          <a:chExt cx="0" cy="0"/>
        </a:xfrm>
      </p:grpSpPr>
      <p:sp>
        <p:nvSpPr>
          <p:cNvPr id="286" name="Google Shape;286;p62"/>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87" name="Google Shape;287;p62"/>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288" name="Google Shape;288;p6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Title slide A" type="title">
  <p:cSld name="TITLE">
    <p:spTree>
      <p:nvGrpSpPr>
        <p:cNvPr id="1" name="Shape 289"/>
        <p:cNvGrpSpPr/>
        <p:nvPr/>
      </p:nvGrpSpPr>
      <p:grpSpPr>
        <a:xfrm>
          <a:off x="0" y="0"/>
          <a:ext cx="0" cy="0"/>
          <a:chOff x="0" y="0"/>
          <a:chExt cx="0" cy="0"/>
        </a:xfrm>
      </p:grpSpPr>
      <p:cxnSp>
        <p:nvCxnSpPr>
          <p:cNvPr id="290" name="Google Shape;290;p63"/>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291" name="Google Shape;291;p63"/>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490F52"/>
              </a:buClr>
              <a:buSzPts val="2700"/>
              <a:buFont typeface="Open Sans ExtraBold"/>
              <a:buNone/>
              <a:defRPr sz="5400">
                <a:solidFill>
                  <a:srgbClr val="490F52"/>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292" name="Google Shape;292;p63"/>
          <p:cNvSpPr txBox="1">
            <a:spLocks noGrp="1"/>
          </p:cNvSpPr>
          <p:nvPr>
            <p:ph type="subTitle" idx="1"/>
          </p:nvPr>
        </p:nvSpPr>
        <p:spPr>
          <a:xfrm>
            <a:off x="311700" y="31658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293" name="Google Shape;293;p6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slide B">
  <p:cSld name="Title slide B">
    <p:spTree>
      <p:nvGrpSpPr>
        <p:cNvPr id="1" name="Shape 294"/>
        <p:cNvGrpSpPr/>
        <p:nvPr/>
      </p:nvGrpSpPr>
      <p:grpSpPr>
        <a:xfrm>
          <a:off x="0" y="0"/>
          <a:ext cx="0" cy="0"/>
          <a:chOff x="0" y="0"/>
          <a:chExt cx="0" cy="0"/>
        </a:xfrm>
      </p:grpSpPr>
      <p:sp>
        <p:nvSpPr>
          <p:cNvPr id="295" name="Google Shape;295;p64"/>
          <p:cNvSpPr/>
          <p:nvPr/>
        </p:nvSpPr>
        <p:spPr>
          <a:xfrm>
            <a:off x="-25125" y="-25125"/>
            <a:ext cx="9169200" cy="30648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296" name="Google Shape;296;p64"/>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297" name="Google Shape;297;p64"/>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298" name="Google Shape;298;p64"/>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299" name="Google Shape;299;p6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300" name="Google Shape;300;p64"/>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slide C">
  <p:cSld name="Title slide C">
    <p:spTree>
      <p:nvGrpSpPr>
        <p:cNvPr id="1" name="Shape 301"/>
        <p:cNvGrpSpPr/>
        <p:nvPr/>
      </p:nvGrpSpPr>
      <p:grpSpPr>
        <a:xfrm>
          <a:off x="0" y="0"/>
          <a:ext cx="0" cy="0"/>
          <a:chOff x="0" y="0"/>
          <a:chExt cx="0" cy="0"/>
        </a:xfrm>
      </p:grpSpPr>
      <p:sp>
        <p:nvSpPr>
          <p:cNvPr id="302" name="Google Shape;302;p65"/>
          <p:cNvSpPr/>
          <p:nvPr/>
        </p:nvSpPr>
        <p:spPr>
          <a:xfrm>
            <a:off x="-25125" y="-25125"/>
            <a:ext cx="9169200" cy="30648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303" name="Google Shape;303;p65"/>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304" name="Google Shape;304;p65"/>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305" name="Google Shape;305;p65"/>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306" name="Google Shape;306;p6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307" name="Google Shape;307;p65"/>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slide C 1">
  <p:cSld name="Title slide C 1">
    <p:spTree>
      <p:nvGrpSpPr>
        <p:cNvPr id="1" name="Shape 308"/>
        <p:cNvGrpSpPr/>
        <p:nvPr/>
      </p:nvGrpSpPr>
      <p:grpSpPr>
        <a:xfrm>
          <a:off x="0" y="0"/>
          <a:ext cx="0" cy="0"/>
          <a:chOff x="0" y="0"/>
          <a:chExt cx="0" cy="0"/>
        </a:xfrm>
      </p:grpSpPr>
      <p:sp>
        <p:nvSpPr>
          <p:cNvPr id="309" name="Google Shape;309;p66"/>
          <p:cNvSpPr/>
          <p:nvPr/>
        </p:nvSpPr>
        <p:spPr>
          <a:xfrm>
            <a:off x="-25125" y="-25125"/>
            <a:ext cx="9169200" cy="30648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310" name="Google Shape;310;p66"/>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311" name="Google Shape;311;p66"/>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000000"/>
              </a:buClr>
              <a:buSzPts val="2700"/>
              <a:buFont typeface="Open Sans ExtraBold"/>
              <a:buNone/>
              <a:defRPr sz="5400">
                <a:solidFill>
                  <a:srgbClr val="000000"/>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312" name="Google Shape;312;p66"/>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313" name="Google Shape;313;p6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314" name="Google Shape;314;p66"/>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rgbClr val="490F52"/>
        </a:solidFill>
        <a:effectLst/>
      </p:bgPr>
    </p:bg>
    <p:spTree>
      <p:nvGrpSpPr>
        <p:cNvPr id="1" name="Shape 315"/>
        <p:cNvGrpSpPr/>
        <p:nvPr/>
      </p:nvGrpSpPr>
      <p:grpSpPr>
        <a:xfrm>
          <a:off x="0" y="0"/>
          <a:ext cx="0" cy="0"/>
          <a:chOff x="0" y="0"/>
          <a:chExt cx="0" cy="0"/>
        </a:xfrm>
      </p:grpSpPr>
      <p:sp>
        <p:nvSpPr>
          <p:cNvPr id="316" name="Google Shape;316;p67"/>
          <p:cNvSpPr txBox="1">
            <a:spLocks noGrp="1"/>
          </p:cNvSpPr>
          <p:nvPr>
            <p:ph type="title"/>
          </p:nvPr>
        </p:nvSpPr>
        <p:spPr>
          <a:xfrm>
            <a:off x="514800" y="259297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317" name="Google Shape;317;p6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318" name="Google Shape;318;p67"/>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319"/>
        <p:cNvGrpSpPr/>
        <p:nvPr/>
      </p:nvGrpSpPr>
      <p:grpSpPr>
        <a:xfrm>
          <a:off x="0" y="0"/>
          <a:ext cx="0" cy="0"/>
          <a:chOff x="0" y="0"/>
          <a:chExt cx="0" cy="0"/>
        </a:xfrm>
      </p:grpSpPr>
      <p:sp>
        <p:nvSpPr>
          <p:cNvPr id="320" name="Google Shape;320;p68"/>
          <p:cNvSpPr txBox="1">
            <a:spLocks noGrp="1"/>
          </p:cNvSpPr>
          <p:nvPr>
            <p:ph type="title"/>
          </p:nvPr>
        </p:nvSpPr>
        <p:spPr>
          <a:xfrm>
            <a:off x="514800" y="2492747"/>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321" name="Google Shape;321;p6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322" name="Google Shape;322;p68"/>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323"/>
        <p:cNvGrpSpPr/>
        <p:nvPr/>
      </p:nvGrpSpPr>
      <p:grpSpPr>
        <a:xfrm>
          <a:off x="0" y="0"/>
          <a:ext cx="0" cy="0"/>
          <a:chOff x="0" y="0"/>
          <a:chExt cx="0" cy="0"/>
        </a:xfrm>
      </p:grpSpPr>
      <p:sp>
        <p:nvSpPr>
          <p:cNvPr id="324" name="Google Shape;324;p69"/>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325" name="Google Shape;325;p6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326" name="Google Shape;326;p69"/>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327"/>
        <p:cNvGrpSpPr/>
        <p:nvPr/>
      </p:nvGrpSpPr>
      <p:grpSpPr>
        <a:xfrm>
          <a:off x="0" y="0"/>
          <a:ext cx="0" cy="0"/>
          <a:chOff x="0" y="0"/>
          <a:chExt cx="0" cy="0"/>
        </a:xfrm>
      </p:grpSpPr>
      <p:sp>
        <p:nvSpPr>
          <p:cNvPr id="328" name="Google Shape;328;p70"/>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rgbClr val="23A595"/>
              </a:buClr>
              <a:buSzPts val="1500"/>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29" name="Google Shape;329;p70"/>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330" name="Google Shape;330;p7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Main point A">
  <p:cSld name="Main point A">
    <p:bg>
      <p:bgPr>
        <a:solidFill>
          <a:srgbClr val="490F52"/>
        </a:solidFill>
        <a:effectLst/>
      </p:bgPr>
    </p:bg>
    <p:spTree>
      <p:nvGrpSpPr>
        <p:cNvPr id="1" name="Shape 331"/>
        <p:cNvGrpSpPr/>
        <p:nvPr/>
      </p:nvGrpSpPr>
      <p:grpSpPr>
        <a:xfrm>
          <a:off x="0" y="0"/>
          <a:ext cx="0" cy="0"/>
          <a:chOff x="0" y="0"/>
          <a:chExt cx="0" cy="0"/>
        </a:xfrm>
      </p:grpSpPr>
      <p:sp>
        <p:nvSpPr>
          <p:cNvPr id="332" name="Google Shape;332;p71"/>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333" name="Google Shape;333;p7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334" name="Google Shape;334;p71"/>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Main point B">
  <p:cSld name="Main point B">
    <p:bg>
      <p:bgPr>
        <a:solidFill>
          <a:srgbClr val="23A595"/>
        </a:solidFill>
        <a:effectLst/>
      </p:bgPr>
    </p:bg>
    <p:spTree>
      <p:nvGrpSpPr>
        <p:cNvPr id="1" name="Shape 335"/>
        <p:cNvGrpSpPr/>
        <p:nvPr/>
      </p:nvGrpSpPr>
      <p:grpSpPr>
        <a:xfrm>
          <a:off x="0" y="0"/>
          <a:ext cx="0" cy="0"/>
          <a:chOff x="0" y="0"/>
          <a:chExt cx="0" cy="0"/>
        </a:xfrm>
      </p:grpSpPr>
      <p:sp>
        <p:nvSpPr>
          <p:cNvPr id="336" name="Google Shape;336;p72"/>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337" name="Google Shape;337;p7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338" name="Google Shape;338;p72"/>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Main point B 1">
  <p:cSld name="Main point B 1">
    <p:bg>
      <p:bgPr>
        <a:solidFill>
          <a:srgbClr val="FFC112"/>
        </a:solidFill>
        <a:effectLst/>
      </p:bgPr>
    </p:bg>
    <p:spTree>
      <p:nvGrpSpPr>
        <p:cNvPr id="1" name="Shape 339"/>
        <p:cNvGrpSpPr/>
        <p:nvPr/>
      </p:nvGrpSpPr>
      <p:grpSpPr>
        <a:xfrm>
          <a:off x="0" y="0"/>
          <a:ext cx="0" cy="0"/>
          <a:chOff x="0" y="0"/>
          <a:chExt cx="0" cy="0"/>
        </a:xfrm>
      </p:grpSpPr>
      <p:sp>
        <p:nvSpPr>
          <p:cNvPr id="340" name="Google Shape;340;p73"/>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rgbClr val="000000"/>
              </a:buClr>
              <a:buSzPts val="2400"/>
              <a:buNone/>
              <a:defRPr sz="4800">
                <a:solidFill>
                  <a:srgbClr val="000000"/>
                </a:solidFill>
              </a:defRPr>
            </a:lvl1pPr>
            <a:lvl2pPr lvl="1"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9pPr>
          </a:lstStyle>
          <a:p>
            <a:endParaRPr/>
          </a:p>
        </p:txBody>
      </p:sp>
      <p:sp>
        <p:nvSpPr>
          <p:cNvPr id="341" name="Google Shape;341;p7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342" name="Google Shape;342;p73"/>
          <p:cNvCxnSpPr/>
          <p:nvPr/>
        </p:nvCxnSpPr>
        <p:spPr>
          <a:xfrm>
            <a:off x="601275" y="3657600"/>
            <a:ext cx="6288000" cy="0"/>
          </a:xfrm>
          <a:prstGeom prst="straightConnector1">
            <a:avLst/>
          </a:prstGeom>
          <a:noFill/>
          <a:ln w="38100" cap="flat" cmpd="sng">
            <a:solidFill>
              <a:srgbClr val="000000"/>
            </a:solidFill>
            <a:prstDash val="solid"/>
            <a:round/>
            <a:headEnd type="none" w="sm" len="sm"/>
            <a:tailEnd type="none" w="sm" len="sm"/>
          </a:ln>
        </p:spPr>
      </p:cxn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Section title and description A">
  <p:cSld name="Section title and description A">
    <p:spTree>
      <p:nvGrpSpPr>
        <p:cNvPr id="1" name="Shape 343"/>
        <p:cNvGrpSpPr/>
        <p:nvPr/>
      </p:nvGrpSpPr>
      <p:grpSpPr>
        <a:xfrm>
          <a:off x="0" y="0"/>
          <a:ext cx="0" cy="0"/>
          <a:chOff x="0" y="0"/>
          <a:chExt cx="0" cy="0"/>
        </a:xfrm>
      </p:grpSpPr>
      <p:sp>
        <p:nvSpPr>
          <p:cNvPr id="344" name="Google Shape;344;p74"/>
          <p:cNvSpPr/>
          <p:nvPr/>
        </p:nvSpPr>
        <p:spPr>
          <a:xfrm>
            <a:off x="4572000" y="10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45" name="Google Shape;345;p74"/>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346" name="Google Shape;346;p74"/>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23A595"/>
              </a:buClr>
              <a:buSzPts val="1900"/>
              <a:buNone/>
              <a:defRPr sz="3800">
                <a:solidFill>
                  <a:srgbClr val="23A595"/>
                </a:solidFill>
              </a:defRPr>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347" name="Google Shape;347;p74"/>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348" name="Google Shape;348;p74"/>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Clr>
                <a:schemeClr val="lt1"/>
              </a:buClr>
              <a:buSzPts val="900"/>
              <a:buChar char="●"/>
              <a:defRPr sz="1800">
                <a:solidFill>
                  <a:schemeClr val="lt1"/>
                </a:solidFill>
              </a:defRPr>
            </a:lvl1pPr>
            <a:lvl2pPr marL="914400" lvl="1" indent="-285750" algn="l">
              <a:lnSpc>
                <a:spcPct val="115000"/>
              </a:lnSpc>
              <a:spcBef>
                <a:spcPts val="0"/>
              </a:spcBef>
              <a:spcAft>
                <a:spcPts val="0"/>
              </a:spcAft>
              <a:buClr>
                <a:schemeClr val="lt1"/>
              </a:buClr>
              <a:buSzPts val="900"/>
              <a:buChar char="○"/>
              <a:defRPr sz="1800">
                <a:solidFill>
                  <a:schemeClr val="lt1"/>
                </a:solidFill>
              </a:defRPr>
            </a:lvl2pPr>
            <a:lvl3pPr marL="1371600" lvl="2" indent="-285750" algn="l">
              <a:lnSpc>
                <a:spcPct val="115000"/>
              </a:lnSpc>
              <a:spcBef>
                <a:spcPts val="0"/>
              </a:spcBef>
              <a:spcAft>
                <a:spcPts val="0"/>
              </a:spcAft>
              <a:buClr>
                <a:schemeClr val="lt1"/>
              </a:buClr>
              <a:buSzPts val="900"/>
              <a:buChar char="■"/>
              <a:defRPr sz="1800">
                <a:solidFill>
                  <a:schemeClr val="lt1"/>
                </a:solidFill>
              </a:defRPr>
            </a:lvl3pPr>
            <a:lvl4pPr marL="1828800" lvl="3" indent="-285750" algn="l">
              <a:lnSpc>
                <a:spcPct val="115000"/>
              </a:lnSpc>
              <a:spcBef>
                <a:spcPts val="0"/>
              </a:spcBef>
              <a:spcAft>
                <a:spcPts val="0"/>
              </a:spcAft>
              <a:buClr>
                <a:schemeClr val="lt1"/>
              </a:buClr>
              <a:buSzPts val="900"/>
              <a:buChar char="●"/>
              <a:defRPr sz="1800">
                <a:solidFill>
                  <a:schemeClr val="lt1"/>
                </a:solidFill>
              </a:defRPr>
            </a:lvl4pPr>
            <a:lvl5pPr marL="2286000" lvl="4" indent="-285750" algn="l">
              <a:lnSpc>
                <a:spcPct val="115000"/>
              </a:lnSpc>
              <a:spcBef>
                <a:spcPts val="0"/>
              </a:spcBef>
              <a:spcAft>
                <a:spcPts val="0"/>
              </a:spcAft>
              <a:buClr>
                <a:schemeClr val="lt1"/>
              </a:buClr>
              <a:buSzPts val="900"/>
              <a:buChar char="○"/>
              <a:defRPr sz="1800">
                <a:solidFill>
                  <a:schemeClr val="lt1"/>
                </a:solidFill>
              </a:defRPr>
            </a:lvl5pPr>
            <a:lvl6pPr marL="2743200" lvl="5" indent="-292100" algn="l">
              <a:lnSpc>
                <a:spcPct val="115000"/>
              </a:lnSpc>
              <a:spcBef>
                <a:spcPts val="0"/>
              </a:spcBef>
              <a:spcAft>
                <a:spcPts val="0"/>
              </a:spcAft>
              <a:buClr>
                <a:schemeClr val="lt1"/>
              </a:buClr>
              <a:buSzPts val="1000"/>
              <a:buChar char="■"/>
              <a:defRPr sz="1800">
                <a:solidFill>
                  <a:schemeClr val="lt1"/>
                </a:solidFill>
              </a:defRPr>
            </a:lvl6pPr>
            <a:lvl7pPr marL="3200400" lvl="6" indent="-285750" algn="l">
              <a:lnSpc>
                <a:spcPct val="115000"/>
              </a:lnSpc>
              <a:spcBef>
                <a:spcPts val="0"/>
              </a:spcBef>
              <a:spcAft>
                <a:spcPts val="0"/>
              </a:spcAft>
              <a:buClr>
                <a:schemeClr val="lt1"/>
              </a:buClr>
              <a:buSzPts val="900"/>
              <a:buChar char="●"/>
              <a:defRPr sz="1800">
                <a:solidFill>
                  <a:schemeClr val="lt1"/>
                </a:solidFill>
              </a:defRPr>
            </a:lvl7pPr>
            <a:lvl8pPr marL="3657600" lvl="7" indent="-285750" algn="l">
              <a:lnSpc>
                <a:spcPct val="115000"/>
              </a:lnSpc>
              <a:spcBef>
                <a:spcPts val="0"/>
              </a:spcBef>
              <a:spcAft>
                <a:spcPts val="0"/>
              </a:spcAft>
              <a:buClr>
                <a:schemeClr val="lt1"/>
              </a:buClr>
              <a:buSzPts val="900"/>
              <a:buChar char="○"/>
              <a:defRPr sz="1800">
                <a:solidFill>
                  <a:schemeClr val="lt1"/>
                </a:solidFill>
              </a:defRPr>
            </a:lvl8pPr>
            <a:lvl9pPr marL="4114800" lvl="8" indent="-285750" algn="l">
              <a:lnSpc>
                <a:spcPct val="115000"/>
              </a:lnSpc>
              <a:spcBef>
                <a:spcPts val="0"/>
              </a:spcBef>
              <a:spcAft>
                <a:spcPts val="0"/>
              </a:spcAft>
              <a:buClr>
                <a:schemeClr val="lt1"/>
              </a:buClr>
              <a:buSzPts val="900"/>
              <a:buChar char="■"/>
              <a:defRPr sz="1800">
                <a:solidFill>
                  <a:schemeClr val="lt1"/>
                </a:solidFill>
              </a:defRPr>
            </a:lvl9pPr>
          </a:lstStyle>
          <a:p>
            <a:endParaRPr/>
          </a:p>
        </p:txBody>
      </p:sp>
      <p:sp>
        <p:nvSpPr>
          <p:cNvPr id="349" name="Google Shape;349;p7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1pPr>
            <a:lvl2pPr marL="0" marR="0" lvl="1"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2pPr>
            <a:lvl3pPr marL="0" marR="0" lvl="2"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3pPr>
            <a:lvl4pPr marL="0" marR="0" lvl="3"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4pPr>
            <a:lvl5pPr marL="0" marR="0" lvl="4"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5pPr>
            <a:lvl6pPr marL="0" marR="0" lvl="5"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6pPr>
            <a:lvl7pPr marL="0" marR="0" lvl="6"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7pPr>
            <a:lvl8pPr marL="0" marR="0" lvl="7"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8pPr>
            <a:lvl9pPr marL="0" marR="0" lvl="8"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
              <a:t>‹#›</a:t>
            </a:fld>
            <a:endParaRPr/>
          </a:p>
        </p:txBody>
      </p:sp>
      <p:sp>
        <p:nvSpPr>
          <p:cNvPr id="350" name="Google Shape;350;p74"/>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Section title and description B">
  <p:cSld name="Section title and description B">
    <p:spTree>
      <p:nvGrpSpPr>
        <p:cNvPr id="1" name="Shape 351"/>
        <p:cNvGrpSpPr/>
        <p:nvPr/>
      </p:nvGrpSpPr>
      <p:grpSpPr>
        <a:xfrm>
          <a:off x="0" y="0"/>
          <a:ext cx="0" cy="0"/>
          <a:chOff x="0" y="0"/>
          <a:chExt cx="0" cy="0"/>
        </a:xfrm>
      </p:grpSpPr>
      <p:sp>
        <p:nvSpPr>
          <p:cNvPr id="352" name="Google Shape;352;p75"/>
          <p:cNvSpPr/>
          <p:nvPr/>
        </p:nvSpPr>
        <p:spPr>
          <a:xfrm>
            <a:off x="457200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53" name="Google Shape;353;p75"/>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354" name="Google Shape;354;p75"/>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355" name="Google Shape;355;p75"/>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356" name="Google Shape;356;p75"/>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357" name="Google Shape;357;p7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358" name="Google Shape;358;p75"/>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Section title and description C">
  <p:cSld name="Section title and description C">
    <p:spTree>
      <p:nvGrpSpPr>
        <p:cNvPr id="1" name="Shape 359"/>
        <p:cNvGrpSpPr/>
        <p:nvPr/>
      </p:nvGrpSpPr>
      <p:grpSpPr>
        <a:xfrm>
          <a:off x="0" y="0"/>
          <a:ext cx="0" cy="0"/>
          <a:chOff x="0" y="0"/>
          <a:chExt cx="0" cy="0"/>
        </a:xfrm>
      </p:grpSpPr>
      <p:sp>
        <p:nvSpPr>
          <p:cNvPr id="360" name="Google Shape;360;p76"/>
          <p:cNvSpPr/>
          <p:nvPr/>
        </p:nvSpPr>
        <p:spPr>
          <a:xfrm>
            <a:off x="457200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61" name="Google Shape;361;p76"/>
          <p:cNvCxnSpPr/>
          <p:nvPr/>
        </p:nvCxnSpPr>
        <p:spPr>
          <a:xfrm>
            <a:off x="5029675" y="4495500"/>
            <a:ext cx="468300" cy="0"/>
          </a:xfrm>
          <a:prstGeom prst="straightConnector1">
            <a:avLst/>
          </a:prstGeom>
          <a:noFill/>
          <a:ln w="38100" cap="flat" cmpd="sng">
            <a:solidFill>
              <a:schemeClr val="lt1"/>
            </a:solidFill>
            <a:prstDash val="solid"/>
            <a:round/>
            <a:headEnd type="none" w="sm" len="sm"/>
            <a:tailEnd type="none" w="sm" len="sm"/>
          </a:ln>
        </p:spPr>
      </p:cxnSp>
      <p:sp>
        <p:nvSpPr>
          <p:cNvPr id="362" name="Google Shape;362;p76"/>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363" name="Google Shape;363;p76"/>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364" name="Google Shape;364;p76"/>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365" name="Google Shape;365;p7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366" name="Google Shape;366;p76"/>
          <p:cNvSpPr/>
          <p:nvPr/>
        </p:nvSpPr>
        <p:spPr>
          <a:xfrm>
            <a:off x="4484325" y="0"/>
            <a:ext cx="876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Section title and description A 1">
  <p:cSld name="Section title and description A 1">
    <p:spTree>
      <p:nvGrpSpPr>
        <p:cNvPr id="1" name="Shape 367"/>
        <p:cNvGrpSpPr/>
        <p:nvPr/>
      </p:nvGrpSpPr>
      <p:grpSpPr>
        <a:xfrm>
          <a:off x="0" y="0"/>
          <a:ext cx="0" cy="0"/>
          <a:chOff x="0" y="0"/>
          <a:chExt cx="0" cy="0"/>
        </a:xfrm>
      </p:grpSpPr>
      <p:sp>
        <p:nvSpPr>
          <p:cNvPr id="368" name="Google Shape;368;p77"/>
          <p:cNvSpPr/>
          <p:nvPr/>
        </p:nvSpPr>
        <p:spPr>
          <a:xfrm>
            <a:off x="0" y="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69" name="Google Shape;369;p77"/>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370" name="Google Shape;370;p77"/>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371" name="Google Shape;371;p77"/>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372" name="Google Shape;372;p77"/>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Section title and description A 1 1">
  <p:cSld name="Section title and description A 1 1">
    <p:spTree>
      <p:nvGrpSpPr>
        <p:cNvPr id="1" name="Shape 373"/>
        <p:cNvGrpSpPr/>
        <p:nvPr/>
      </p:nvGrpSpPr>
      <p:grpSpPr>
        <a:xfrm>
          <a:off x="0" y="0"/>
          <a:ext cx="0" cy="0"/>
          <a:chOff x="0" y="0"/>
          <a:chExt cx="0" cy="0"/>
        </a:xfrm>
      </p:grpSpPr>
      <p:sp>
        <p:nvSpPr>
          <p:cNvPr id="374" name="Google Shape;374;p78"/>
          <p:cNvSpPr/>
          <p:nvPr/>
        </p:nvSpPr>
        <p:spPr>
          <a:xfrm>
            <a:off x="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75" name="Google Shape;375;p78"/>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376" name="Google Shape;376;p78"/>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377" name="Google Shape;377;p78"/>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378" name="Google Shape;378;p78"/>
          <p:cNvSpPr/>
          <p:nvPr/>
        </p:nvSpPr>
        <p:spPr>
          <a:xfrm>
            <a:off x="4484400"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Section title and description A 1 1 1">
  <p:cSld name="Section title and description A 1 1 1">
    <p:spTree>
      <p:nvGrpSpPr>
        <p:cNvPr id="1" name="Shape 379"/>
        <p:cNvGrpSpPr/>
        <p:nvPr/>
      </p:nvGrpSpPr>
      <p:grpSpPr>
        <a:xfrm>
          <a:off x="0" y="0"/>
          <a:ext cx="0" cy="0"/>
          <a:chOff x="0" y="0"/>
          <a:chExt cx="0" cy="0"/>
        </a:xfrm>
      </p:grpSpPr>
      <p:sp>
        <p:nvSpPr>
          <p:cNvPr id="380" name="Google Shape;380;p79"/>
          <p:cNvSpPr/>
          <p:nvPr/>
        </p:nvSpPr>
        <p:spPr>
          <a:xfrm>
            <a:off x="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81" name="Google Shape;381;p79"/>
          <p:cNvCxnSpPr/>
          <p:nvPr/>
        </p:nvCxnSpPr>
        <p:spPr>
          <a:xfrm>
            <a:off x="457675" y="4495400"/>
            <a:ext cx="468300" cy="0"/>
          </a:xfrm>
          <a:prstGeom prst="straightConnector1">
            <a:avLst/>
          </a:prstGeom>
          <a:noFill/>
          <a:ln w="38100" cap="flat" cmpd="sng">
            <a:solidFill>
              <a:schemeClr val="lt1"/>
            </a:solidFill>
            <a:prstDash val="solid"/>
            <a:round/>
            <a:headEnd type="none" w="sm" len="sm"/>
            <a:tailEnd type="none" w="sm" len="sm"/>
          </a:ln>
        </p:spPr>
      </p:cxnSp>
      <p:sp>
        <p:nvSpPr>
          <p:cNvPr id="382" name="Google Shape;382;p79"/>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1900"/>
              <a:buNone/>
              <a:defRPr sz="3800">
                <a:solidFill>
                  <a:srgbClr val="000000"/>
                </a:solidFill>
              </a:defRPr>
            </a:lvl1pPr>
            <a:lvl2pPr lvl="1" algn="ctr">
              <a:lnSpc>
                <a:spcPct val="100000"/>
              </a:lnSpc>
              <a:spcBef>
                <a:spcPts val="0"/>
              </a:spcBef>
              <a:spcAft>
                <a:spcPts val="0"/>
              </a:spcAft>
              <a:buClr>
                <a:srgbClr val="000000"/>
              </a:buClr>
              <a:buSzPts val="1900"/>
              <a:buNone/>
              <a:defRPr sz="3800">
                <a:solidFill>
                  <a:srgbClr val="000000"/>
                </a:solidFill>
              </a:defRPr>
            </a:lvl2pPr>
            <a:lvl3pPr lvl="2" algn="ctr">
              <a:lnSpc>
                <a:spcPct val="100000"/>
              </a:lnSpc>
              <a:spcBef>
                <a:spcPts val="0"/>
              </a:spcBef>
              <a:spcAft>
                <a:spcPts val="0"/>
              </a:spcAft>
              <a:buClr>
                <a:srgbClr val="000000"/>
              </a:buClr>
              <a:buSzPts val="1900"/>
              <a:buNone/>
              <a:defRPr sz="3800">
                <a:solidFill>
                  <a:srgbClr val="000000"/>
                </a:solidFill>
              </a:defRPr>
            </a:lvl3pPr>
            <a:lvl4pPr lvl="3" algn="ctr">
              <a:lnSpc>
                <a:spcPct val="100000"/>
              </a:lnSpc>
              <a:spcBef>
                <a:spcPts val="0"/>
              </a:spcBef>
              <a:spcAft>
                <a:spcPts val="0"/>
              </a:spcAft>
              <a:buClr>
                <a:srgbClr val="000000"/>
              </a:buClr>
              <a:buSzPts val="1900"/>
              <a:buNone/>
              <a:defRPr sz="3800">
                <a:solidFill>
                  <a:srgbClr val="000000"/>
                </a:solidFill>
              </a:defRPr>
            </a:lvl4pPr>
            <a:lvl5pPr lvl="4" algn="ctr">
              <a:lnSpc>
                <a:spcPct val="100000"/>
              </a:lnSpc>
              <a:spcBef>
                <a:spcPts val="0"/>
              </a:spcBef>
              <a:spcAft>
                <a:spcPts val="0"/>
              </a:spcAft>
              <a:buClr>
                <a:srgbClr val="000000"/>
              </a:buClr>
              <a:buSzPts val="1900"/>
              <a:buNone/>
              <a:defRPr sz="3800">
                <a:solidFill>
                  <a:srgbClr val="000000"/>
                </a:solidFill>
              </a:defRPr>
            </a:lvl5pPr>
            <a:lvl6pPr lvl="5" algn="ctr">
              <a:lnSpc>
                <a:spcPct val="100000"/>
              </a:lnSpc>
              <a:spcBef>
                <a:spcPts val="0"/>
              </a:spcBef>
              <a:spcAft>
                <a:spcPts val="0"/>
              </a:spcAft>
              <a:buClr>
                <a:srgbClr val="000000"/>
              </a:buClr>
              <a:buSzPts val="1900"/>
              <a:buNone/>
              <a:defRPr sz="3800">
                <a:solidFill>
                  <a:srgbClr val="000000"/>
                </a:solidFill>
              </a:defRPr>
            </a:lvl6pPr>
            <a:lvl7pPr lvl="6" algn="ctr">
              <a:lnSpc>
                <a:spcPct val="100000"/>
              </a:lnSpc>
              <a:spcBef>
                <a:spcPts val="0"/>
              </a:spcBef>
              <a:spcAft>
                <a:spcPts val="0"/>
              </a:spcAft>
              <a:buClr>
                <a:srgbClr val="000000"/>
              </a:buClr>
              <a:buSzPts val="1900"/>
              <a:buNone/>
              <a:defRPr sz="3800">
                <a:solidFill>
                  <a:srgbClr val="000000"/>
                </a:solidFill>
              </a:defRPr>
            </a:lvl7pPr>
            <a:lvl8pPr lvl="7" algn="ctr">
              <a:lnSpc>
                <a:spcPct val="100000"/>
              </a:lnSpc>
              <a:spcBef>
                <a:spcPts val="0"/>
              </a:spcBef>
              <a:spcAft>
                <a:spcPts val="0"/>
              </a:spcAft>
              <a:buClr>
                <a:srgbClr val="000000"/>
              </a:buClr>
              <a:buSzPts val="1900"/>
              <a:buNone/>
              <a:defRPr sz="3800">
                <a:solidFill>
                  <a:srgbClr val="000000"/>
                </a:solidFill>
              </a:defRPr>
            </a:lvl8pPr>
            <a:lvl9pPr lvl="8" algn="ctr">
              <a:lnSpc>
                <a:spcPct val="100000"/>
              </a:lnSpc>
              <a:spcBef>
                <a:spcPts val="0"/>
              </a:spcBef>
              <a:spcAft>
                <a:spcPts val="0"/>
              </a:spcAft>
              <a:buClr>
                <a:srgbClr val="000000"/>
              </a:buClr>
              <a:buSzPts val="1900"/>
              <a:buNone/>
              <a:defRPr sz="3800">
                <a:solidFill>
                  <a:srgbClr val="000000"/>
                </a:solidFill>
              </a:defRPr>
            </a:lvl9pPr>
          </a:lstStyle>
          <a:p>
            <a:endParaRPr/>
          </a:p>
        </p:txBody>
      </p:sp>
      <p:sp>
        <p:nvSpPr>
          <p:cNvPr id="383" name="Google Shape;383;p79"/>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384" name="Google Shape;384;p79"/>
          <p:cNvSpPr/>
          <p:nvPr/>
        </p:nvSpPr>
        <p:spPr>
          <a:xfrm>
            <a:off x="4484400" y="0"/>
            <a:ext cx="876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85"/>
        <p:cNvGrpSpPr/>
        <p:nvPr/>
      </p:nvGrpSpPr>
      <p:grpSpPr>
        <a:xfrm>
          <a:off x="0" y="0"/>
          <a:ext cx="0" cy="0"/>
          <a:chOff x="0" y="0"/>
          <a:chExt cx="0" cy="0"/>
        </a:xfrm>
      </p:grpSpPr>
      <p:sp>
        <p:nvSpPr>
          <p:cNvPr id="386" name="Google Shape;386;p80"/>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490F52"/>
              </a:buClr>
              <a:buSzPts val="900"/>
              <a:buFont typeface="Open Sans ExtraBold"/>
              <a:buNone/>
              <a:defRPr sz="1800">
                <a:solidFill>
                  <a:srgbClr val="490F52"/>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387" name="Google Shape;387;p8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Caption 1">
  <p:cSld name="Caption 1">
    <p:spTree>
      <p:nvGrpSpPr>
        <p:cNvPr id="1" name="Shape 388"/>
        <p:cNvGrpSpPr/>
        <p:nvPr/>
      </p:nvGrpSpPr>
      <p:grpSpPr>
        <a:xfrm>
          <a:off x="0" y="0"/>
          <a:ext cx="0" cy="0"/>
          <a:chOff x="0" y="0"/>
          <a:chExt cx="0" cy="0"/>
        </a:xfrm>
      </p:grpSpPr>
      <p:sp>
        <p:nvSpPr>
          <p:cNvPr id="389" name="Google Shape;389;p81"/>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23A595"/>
              </a:buClr>
              <a:buSzPts val="900"/>
              <a:buFont typeface="Open Sans ExtraBold"/>
              <a:buNone/>
              <a:defRPr sz="1800">
                <a:solidFill>
                  <a:srgbClr val="23A595"/>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390" name="Google Shape;390;p8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391"/>
        <p:cNvGrpSpPr/>
        <p:nvPr/>
      </p:nvGrpSpPr>
      <p:grpSpPr>
        <a:xfrm>
          <a:off x="0" y="0"/>
          <a:ext cx="0" cy="0"/>
          <a:chOff x="0" y="0"/>
          <a:chExt cx="0" cy="0"/>
        </a:xfrm>
      </p:grpSpPr>
      <p:sp>
        <p:nvSpPr>
          <p:cNvPr id="392" name="Google Shape;392;p82"/>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sp>
        <p:nvSpPr>
          <p:cNvPr id="393" name="Google Shape;393;p82"/>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394" name="Google Shape;394;p8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395"/>
        <p:cNvGrpSpPr/>
        <p:nvPr/>
      </p:nvGrpSpPr>
      <p:grpSpPr>
        <a:xfrm>
          <a:off x="0" y="0"/>
          <a:ext cx="0" cy="0"/>
          <a:chOff x="0" y="0"/>
          <a:chExt cx="0" cy="0"/>
        </a:xfrm>
      </p:grpSpPr>
      <p:sp>
        <p:nvSpPr>
          <p:cNvPr id="396" name="Google Shape;396;p83"/>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397" name="Google Shape;397;p83"/>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398" name="Google Shape;398;p8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399"/>
        <p:cNvGrpSpPr/>
        <p:nvPr/>
      </p:nvGrpSpPr>
      <p:grpSpPr>
        <a:xfrm>
          <a:off x="0" y="0"/>
          <a:ext cx="0" cy="0"/>
          <a:chOff x="0" y="0"/>
          <a:chExt cx="0" cy="0"/>
        </a:xfrm>
      </p:grpSpPr>
      <p:sp>
        <p:nvSpPr>
          <p:cNvPr id="400" name="Google Shape;400;p84"/>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401" name="Google Shape;401;p84"/>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SzPts val="900"/>
              <a:buFont typeface="Open Sans ExtraBold"/>
              <a:buNone/>
              <a:defRPr sz="1800">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402" name="Google Shape;402;p8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03"/>
        <p:cNvGrpSpPr/>
        <p:nvPr/>
      </p:nvGrpSpPr>
      <p:grpSpPr>
        <a:xfrm>
          <a:off x="0" y="0"/>
          <a:ext cx="0" cy="0"/>
          <a:chOff x="0" y="0"/>
          <a:chExt cx="0" cy="0"/>
        </a:xfrm>
      </p:grpSpPr>
      <p:sp>
        <p:nvSpPr>
          <p:cNvPr id="404" name="Google Shape;404;p85"/>
          <p:cNvSpPr txBox="1">
            <a:spLocks noGrp="1"/>
          </p:cNvSpPr>
          <p:nvPr>
            <p:ph type="title"/>
          </p:nvPr>
        </p:nvSpPr>
        <p:spPr>
          <a:xfrm>
            <a:off x="374500" y="225900"/>
            <a:ext cx="8520600" cy="1980000"/>
          </a:xfrm>
          <a:prstGeom prst="rect">
            <a:avLst/>
          </a:prstGeom>
          <a:noFill/>
          <a:ln>
            <a:noFill/>
          </a:ln>
        </p:spPr>
        <p:txBody>
          <a:bodyPr spcFirstLastPara="1" wrap="square" lIns="45725" tIns="45725" rIns="45725" bIns="45725" anchor="ctr" anchorCtr="0">
            <a:normAutofit/>
          </a:bodyPr>
          <a:lstStyle>
            <a:lvl1pPr lvl="0" algn="ctr">
              <a:lnSpc>
                <a:spcPct val="100000"/>
              </a:lnSpc>
              <a:spcBef>
                <a:spcPts val="0"/>
              </a:spcBef>
              <a:spcAft>
                <a:spcPts val="0"/>
              </a:spcAft>
              <a:buClr>
                <a:srgbClr val="23A595"/>
              </a:buClr>
              <a:buSzPts val="5500"/>
              <a:buNone/>
              <a:defRPr sz="11000">
                <a:solidFill>
                  <a:srgbClr val="23A595"/>
                </a:solidFill>
              </a:defRPr>
            </a:lvl1pPr>
            <a:lvl2pPr lvl="1" algn="ctr">
              <a:lnSpc>
                <a:spcPct val="100000"/>
              </a:lnSpc>
              <a:spcBef>
                <a:spcPts val="0"/>
              </a:spcBef>
              <a:spcAft>
                <a:spcPts val="0"/>
              </a:spcAft>
              <a:buClr>
                <a:schemeClr val="dk1"/>
              </a:buClr>
              <a:buSzPts val="5500"/>
              <a:buNone/>
              <a:defRPr sz="11000">
                <a:solidFill>
                  <a:schemeClr val="dk1"/>
                </a:solidFill>
              </a:defRPr>
            </a:lvl2pPr>
            <a:lvl3pPr lvl="2" algn="ctr">
              <a:lnSpc>
                <a:spcPct val="100000"/>
              </a:lnSpc>
              <a:spcBef>
                <a:spcPts val="0"/>
              </a:spcBef>
              <a:spcAft>
                <a:spcPts val="0"/>
              </a:spcAft>
              <a:buClr>
                <a:schemeClr val="dk1"/>
              </a:buClr>
              <a:buSzPts val="5500"/>
              <a:buNone/>
              <a:defRPr sz="11000">
                <a:solidFill>
                  <a:schemeClr val="dk1"/>
                </a:solidFill>
              </a:defRPr>
            </a:lvl3pPr>
            <a:lvl4pPr lvl="3" algn="ctr">
              <a:lnSpc>
                <a:spcPct val="100000"/>
              </a:lnSpc>
              <a:spcBef>
                <a:spcPts val="0"/>
              </a:spcBef>
              <a:spcAft>
                <a:spcPts val="0"/>
              </a:spcAft>
              <a:buClr>
                <a:schemeClr val="dk1"/>
              </a:buClr>
              <a:buSzPts val="5500"/>
              <a:buNone/>
              <a:defRPr sz="11000">
                <a:solidFill>
                  <a:schemeClr val="dk1"/>
                </a:solidFill>
              </a:defRPr>
            </a:lvl4pPr>
            <a:lvl5pPr lvl="4" algn="ctr">
              <a:lnSpc>
                <a:spcPct val="100000"/>
              </a:lnSpc>
              <a:spcBef>
                <a:spcPts val="0"/>
              </a:spcBef>
              <a:spcAft>
                <a:spcPts val="0"/>
              </a:spcAft>
              <a:buClr>
                <a:schemeClr val="dk1"/>
              </a:buClr>
              <a:buSzPts val="5500"/>
              <a:buNone/>
              <a:defRPr sz="11000">
                <a:solidFill>
                  <a:schemeClr val="dk1"/>
                </a:solidFill>
              </a:defRPr>
            </a:lvl5pPr>
            <a:lvl6pPr lvl="5" algn="ctr">
              <a:lnSpc>
                <a:spcPct val="100000"/>
              </a:lnSpc>
              <a:spcBef>
                <a:spcPts val="0"/>
              </a:spcBef>
              <a:spcAft>
                <a:spcPts val="0"/>
              </a:spcAft>
              <a:buClr>
                <a:schemeClr val="dk1"/>
              </a:buClr>
              <a:buSzPts val="5500"/>
              <a:buNone/>
              <a:defRPr sz="11000">
                <a:solidFill>
                  <a:schemeClr val="dk1"/>
                </a:solidFill>
              </a:defRPr>
            </a:lvl6pPr>
            <a:lvl7pPr lvl="6" algn="ctr">
              <a:lnSpc>
                <a:spcPct val="100000"/>
              </a:lnSpc>
              <a:spcBef>
                <a:spcPts val="0"/>
              </a:spcBef>
              <a:spcAft>
                <a:spcPts val="0"/>
              </a:spcAft>
              <a:buClr>
                <a:schemeClr val="dk1"/>
              </a:buClr>
              <a:buSzPts val="5500"/>
              <a:buNone/>
              <a:defRPr sz="11000">
                <a:solidFill>
                  <a:schemeClr val="dk1"/>
                </a:solidFill>
              </a:defRPr>
            </a:lvl7pPr>
            <a:lvl8pPr lvl="7" algn="ctr">
              <a:lnSpc>
                <a:spcPct val="100000"/>
              </a:lnSpc>
              <a:spcBef>
                <a:spcPts val="0"/>
              </a:spcBef>
              <a:spcAft>
                <a:spcPts val="0"/>
              </a:spcAft>
              <a:buClr>
                <a:schemeClr val="dk1"/>
              </a:buClr>
              <a:buSzPts val="5500"/>
              <a:buNone/>
              <a:defRPr sz="11000">
                <a:solidFill>
                  <a:schemeClr val="dk1"/>
                </a:solidFill>
              </a:defRPr>
            </a:lvl8pPr>
            <a:lvl9pPr lvl="8" algn="ctr">
              <a:lnSpc>
                <a:spcPct val="100000"/>
              </a:lnSpc>
              <a:spcBef>
                <a:spcPts val="0"/>
              </a:spcBef>
              <a:spcAft>
                <a:spcPts val="0"/>
              </a:spcAft>
              <a:buClr>
                <a:schemeClr val="dk1"/>
              </a:buClr>
              <a:buSzPts val="5500"/>
              <a:buNone/>
              <a:defRPr sz="11000">
                <a:solidFill>
                  <a:schemeClr val="dk1"/>
                </a:solidFill>
              </a:defRPr>
            </a:lvl9pPr>
          </a:lstStyle>
          <a:p>
            <a:endParaRPr/>
          </a:p>
        </p:txBody>
      </p:sp>
      <p:sp>
        <p:nvSpPr>
          <p:cNvPr id="405" name="Google Shape;405;p8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406" name="Google Shape;406;p85"/>
          <p:cNvSpPr txBox="1">
            <a:spLocks noGrp="1"/>
          </p:cNvSpPr>
          <p:nvPr>
            <p:ph type="body" idx="1"/>
          </p:nvPr>
        </p:nvSpPr>
        <p:spPr>
          <a:xfrm>
            <a:off x="160975" y="1892825"/>
            <a:ext cx="7450800" cy="30780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07"/>
        <p:cNvGrpSpPr/>
        <p:nvPr/>
      </p:nvGrpSpPr>
      <p:grpSpPr>
        <a:xfrm>
          <a:off x="0" y="0"/>
          <a:ext cx="0" cy="0"/>
          <a:chOff x="0" y="0"/>
          <a:chExt cx="0" cy="0"/>
        </a:xfrm>
      </p:grpSpPr>
      <p:pic>
        <p:nvPicPr>
          <p:cNvPr id="408" name="Google Shape;408;p86"/>
          <p:cNvPicPr preferRelativeResize="0"/>
          <p:nvPr/>
        </p:nvPicPr>
        <p:blipFill rotWithShape="1">
          <a:blip r:embed="rId2">
            <a:alphaModFix/>
          </a:blip>
          <a:srcRect/>
          <a:stretch/>
        </p:blipFill>
        <p:spPr>
          <a:xfrm>
            <a:off x="3193884" y="4200724"/>
            <a:ext cx="2906926" cy="728151"/>
          </a:xfrm>
          <a:prstGeom prst="rect">
            <a:avLst/>
          </a:prstGeom>
          <a:noFill/>
          <a:ln>
            <a:noFill/>
          </a:ln>
        </p:spPr>
      </p:pic>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09"/>
        <p:cNvGrpSpPr/>
        <p:nvPr/>
      </p:nvGrpSpPr>
      <p:grpSpPr>
        <a:xfrm>
          <a:off x="0" y="0"/>
          <a:ext cx="0" cy="0"/>
          <a:chOff x="0" y="0"/>
          <a:chExt cx="0" cy="0"/>
        </a:xfrm>
      </p:grpSpPr>
      <p:sp>
        <p:nvSpPr>
          <p:cNvPr id="410" name="Google Shape;410;p87"/>
          <p:cNvSpPr txBox="1">
            <a:spLocks noGrp="1"/>
          </p:cNvSpPr>
          <p:nvPr>
            <p:ph type="title"/>
          </p:nvPr>
        </p:nvSpPr>
        <p:spPr>
          <a:xfrm>
            <a:off x="5907087" y="200025"/>
            <a:ext cx="3008400" cy="1571700"/>
          </a:xfrm>
          <a:prstGeom prst="rect">
            <a:avLst/>
          </a:prstGeom>
          <a:noFill/>
          <a:ln>
            <a:noFill/>
          </a:ln>
        </p:spPr>
        <p:txBody>
          <a:bodyPr spcFirstLastPara="1" wrap="square" lIns="45725" tIns="45725" rIns="45725" bIns="45725" anchor="b" anchorCtr="0">
            <a:normAutofit/>
          </a:bodyPr>
          <a:lstStyle>
            <a:lvl1pPr marR="0" lvl="0" algn="ctr">
              <a:lnSpc>
                <a:spcPct val="100000"/>
              </a:lnSpc>
              <a:spcBef>
                <a:spcPts val="0"/>
              </a:spcBef>
              <a:spcAft>
                <a:spcPts val="0"/>
              </a:spcAft>
              <a:buSzPts val="1500"/>
              <a:buNone/>
              <a:defRPr sz="28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411" name="Google Shape;411;p87"/>
          <p:cNvSpPr txBox="1">
            <a:spLocks noGrp="1"/>
          </p:cNvSpPr>
          <p:nvPr>
            <p:ph type="body" idx="1"/>
          </p:nvPr>
        </p:nvSpPr>
        <p:spPr>
          <a:xfrm>
            <a:off x="719137" y="204788"/>
            <a:ext cx="4995900" cy="4389600"/>
          </a:xfrm>
          <a:prstGeom prst="rect">
            <a:avLst/>
          </a:prstGeom>
          <a:noFill/>
          <a:ln>
            <a:noFill/>
          </a:ln>
        </p:spPr>
        <p:txBody>
          <a:bodyPr spcFirstLastPara="1" wrap="square" lIns="45725" tIns="45725" rIns="45725" bIns="45725" anchor="t" anchorCtr="0">
            <a:normAutofit/>
          </a:bodyPr>
          <a:lstStyle>
            <a:lvl1pPr marL="457200" marR="0" lvl="0" indent="-330200" algn="l">
              <a:lnSpc>
                <a:spcPct val="115000"/>
              </a:lnSpc>
              <a:spcBef>
                <a:spcPts val="600"/>
              </a:spcBef>
              <a:spcAft>
                <a:spcPts val="0"/>
              </a:spcAft>
              <a:buClr>
                <a:srgbClr val="7F7F7F"/>
              </a:buClr>
              <a:buSzPts val="1600"/>
              <a:buFont typeface="Arial"/>
              <a:buChar char="•"/>
              <a:defRPr sz="3200" b="0" i="0" u="none" strike="noStrike" cap="none">
                <a:solidFill>
                  <a:srgbClr val="7F7F7F"/>
                </a:solidFill>
                <a:latin typeface="Questrial"/>
                <a:ea typeface="Questrial"/>
                <a:cs typeface="Questrial"/>
                <a:sym typeface="Questrial"/>
              </a:defRPr>
            </a:lvl1pPr>
            <a:lvl2pPr marL="914400" marR="0" lvl="1" indent="-317500" algn="l">
              <a:lnSpc>
                <a:spcPct val="115000"/>
              </a:lnSpc>
              <a:spcBef>
                <a:spcPts val="600"/>
              </a:spcBef>
              <a:spcAft>
                <a:spcPts val="0"/>
              </a:spcAft>
              <a:buClr>
                <a:srgbClr val="7F7F7F"/>
              </a:buClr>
              <a:buSzPts val="1400"/>
              <a:buFont typeface="Courier New"/>
              <a:buChar char="o"/>
              <a:defRPr sz="2800" b="0" i="0" u="none" strike="noStrike" cap="none">
                <a:solidFill>
                  <a:srgbClr val="7F7F7F"/>
                </a:solidFill>
                <a:latin typeface="Questrial"/>
                <a:ea typeface="Questrial"/>
                <a:cs typeface="Questrial"/>
                <a:sym typeface="Questrial"/>
              </a:defRPr>
            </a:lvl2pPr>
            <a:lvl3pPr marL="1371600" marR="0" lvl="2"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3pPr>
            <a:lvl4pPr marL="1828800" marR="0" lvl="3"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4pPr>
            <a:lvl5pPr marL="2286000" marR="0" lvl="4" indent="-292100" algn="l">
              <a:lnSpc>
                <a:spcPct val="115000"/>
              </a:lnSpc>
              <a:spcBef>
                <a:spcPts val="4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5pPr>
            <a:lvl6pPr marL="2743200" marR="0" lvl="5"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6pPr>
            <a:lvl7pPr marL="3200400" marR="0" lvl="6" indent="-292100" algn="l">
              <a:lnSpc>
                <a:spcPct val="115000"/>
              </a:lnSpc>
              <a:spcBef>
                <a:spcPts val="12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7pPr>
            <a:lvl8pPr marL="3657600" marR="0" lvl="7" indent="-292100" algn="l">
              <a:lnSpc>
                <a:spcPct val="115000"/>
              </a:lnSpc>
              <a:spcBef>
                <a:spcPts val="12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8pPr>
            <a:lvl9pPr marL="4114800" marR="0" lvl="8" indent="-292100" algn="l">
              <a:lnSpc>
                <a:spcPct val="115000"/>
              </a:lnSpc>
              <a:spcBef>
                <a:spcPts val="1200"/>
              </a:spcBef>
              <a:spcAft>
                <a:spcPts val="120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9pPr>
          </a:lstStyle>
          <a:p>
            <a:endParaRPr/>
          </a:p>
        </p:txBody>
      </p:sp>
      <p:sp>
        <p:nvSpPr>
          <p:cNvPr id="412" name="Google Shape;412;p87"/>
          <p:cNvSpPr txBox="1">
            <a:spLocks noGrp="1"/>
          </p:cNvSpPr>
          <p:nvPr>
            <p:ph type="body" idx="2"/>
          </p:nvPr>
        </p:nvSpPr>
        <p:spPr>
          <a:xfrm>
            <a:off x="5907087" y="1828800"/>
            <a:ext cx="3008400" cy="2766000"/>
          </a:xfrm>
          <a:prstGeom prst="rect">
            <a:avLst/>
          </a:prstGeom>
          <a:noFill/>
          <a:ln>
            <a:noFill/>
          </a:ln>
        </p:spPr>
        <p:txBody>
          <a:bodyPr spcFirstLastPara="1" wrap="square" lIns="45725" tIns="45725" rIns="45725" bIns="45725" anchor="t" anchorCtr="0">
            <a:normAutofit/>
          </a:bodyPr>
          <a:lstStyle>
            <a:lvl1pPr marL="457200" marR="0" lvl="0" indent="-228600" algn="ctr">
              <a:lnSpc>
                <a:spcPct val="125000"/>
              </a:lnSpc>
              <a:spcBef>
                <a:spcPts val="300"/>
              </a:spcBef>
              <a:spcAft>
                <a:spcPts val="0"/>
              </a:spcAft>
              <a:buClr>
                <a:srgbClr val="7F7F7F"/>
              </a:buClr>
              <a:buSzPts val="800"/>
              <a:buFont typeface="Arial"/>
              <a:buNone/>
              <a:defRPr sz="1600" b="0" i="0" u="none" strike="noStrike" cap="none">
                <a:solidFill>
                  <a:srgbClr val="7F7F7F"/>
                </a:solidFill>
                <a:latin typeface="Questrial"/>
                <a:ea typeface="Questrial"/>
                <a:cs typeface="Questrial"/>
                <a:sym typeface="Questrial"/>
              </a:defRPr>
            </a:lvl1pPr>
            <a:lvl2pPr marL="914400" marR="0" lvl="1" indent="-228600" algn="l">
              <a:lnSpc>
                <a:spcPct val="115000"/>
              </a:lnSpc>
              <a:spcBef>
                <a:spcPts val="200"/>
              </a:spcBef>
              <a:spcAft>
                <a:spcPts val="0"/>
              </a:spcAft>
              <a:buClr>
                <a:srgbClr val="7F7F7F"/>
              </a:buClr>
              <a:buSzPts val="800"/>
              <a:buFont typeface="Courier New"/>
              <a:buNone/>
              <a:defRPr sz="1200" b="0" i="0" u="none" strike="noStrike" cap="none">
                <a:solidFill>
                  <a:srgbClr val="7F7F7F"/>
                </a:solidFill>
                <a:latin typeface="Questrial"/>
                <a:ea typeface="Questrial"/>
                <a:cs typeface="Questrial"/>
                <a:sym typeface="Questrial"/>
              </a:defRPr>
            </a:lvl2pPr>
            <a:lvl3pPr marL="1371600" marR="0" lvl="2" indent="-228600" algn="l">
              <a:lnSpc>
                <a:spcPct val="115000"/>
              </a:lnSpc>
              <a:spcBef>
                <a:spcPts val="200"/>
              </a:spcBef>
              <a:spcAft>
                <a:spcPts val="0"/>
              </a:spcAft>
              <a:buClr>
                <a:srgbClr val="7F7F7F"/>
              </a:buClr>
              <a:buSzPts val="800"/>
              <a:buFont typeface="Arial"/>
              <a:buNone/>
              <a:defRPr sz="1000" b="0" i="0" u="none" strike="noStrike" cap="none">
                <a:solidFill>
                  <a:srgbClr val="7F7F7F"/>
                </a:solidFill>
                <a:latin typeface="Questrial"/>
                <a:ea typeface="Questrial"/>
                <a:cs typeface="Questrial"/>
                <a:sym typeface="Questrial"/>
              </a:defRPr>
            </a:lvl3pPr>
            <a:lvl4pPr marL="1828800" marR="0" lvl="3"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4pPr>
            <a:lvl5pPr marL="2286000" marR="0" lvl="4" indent="-228600" algn="l">
              <a:lnSpc>
                <a:spcPct val="115000"/>
              </a:lnSpc>
              <a:spcBef>
                <a:spcPts val="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5pPr>
            <a:lvl6pPr marL="2743200" marR="0" lvl="5"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6pPr>
            <a:lvl7pPr marL="3200400" marR="0" lvl="6" indent="-228600" algn="l">
              <a:lnSpc>
                <a:spcPct val="115000"/>
              </a:lnSpc>
              <a:spcBef>
                <a:spcPts val="1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7pPr>
            <a:lvl8pPr marL="3657600" marR="0" lvl="7" indent="-228600" algn="l">
              <a:lnSpc>
                <a:spcPct val="115000"/>
              </a:lnSpc>
              <a:spcBef>
                <a:spcPts val="1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8pPr>
            <a:lvl9pPr marL="4114800" marR="0" lvl="8" indent="-228600" algn="l">
              <a:lnSpc>
                <a:spcPct val="115000"/>
              </a:lnSpc>
              <a:spcBef>
                <a:spcPts val="1200"/>
              </a:spcBef>
              <a:spcAft>
                <a:spcPts val="120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9pPr>
          </a:lstStyle>
          <a:p>
            <a:endParaRPr/>
          </a:p>
        </p:txBody>
      </p:sp>
      <p:sp>
        <p:nvSpPr>
          <p:cNvPr id="413" name="Google Shape;413;p87"/>
          <p:cNvSpPr txBox="1">
            <a:spLocks noGrp="1"/>
          </p:cNvSpPr>
          <p:nvPr>
            <p:ph type="dt" idx="10"/>
          </p:nvPr>
        </p:nvSpPr>
        <p:spPr>
          <a:xfrm>
            <a:off x="6362700" y="4767263"/>
            <a:ext cx="2085900" cy="273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14" name="Google Shape;414;p87"/>
          <p:cNvSpPr txBox="1">
            <a:spLocks noGrp="1"/>
          </p:cNvSpPr>
          <p:nvPr>
            <p:ph type="ftr" idx="11"/>
          </p:nvPr>
        </p:nvSpPr>
        <p:spPr>
          <a:xfrm>
            <a:off x="658813" y="4767263"/>
            <a:ext cx="2847900" cy="273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15" name="Google Shape;415;p87"/>
          <p:cNvSpPr txBox="1">
            <a:spLocks noGrp="1"/>
          </p:cNvSpPr>
          <p:nvPr>
            <p:ph type="sldNum" idx="12"/>
          </p:nvPr>
        </p:nvSpPr>
        <p:spPr>
          <a:xfrm>
            <a:off x="8543925" y="4767263"/>
            <a:ext cx="561900" cy="273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Title, Chart and Text" type="chartAndTx">
  <p:cSld name="CHART_AND_TEXT">
    <p:spTree>
      <p:nvGrpSpPr>
        <p:cNvPr id="1" name="Shape 416"/>
        <p:cNvGrpSpPr/>
        <p:nvPr/>
      </p:nvGrpSpPr>
      <p:grpSpPr>
        <a:xfrm>
          <a:off x="0" y="0"/>
          <a:ext cx="0" cy="0"/>
          <a:chOff x="0" y="0"/>
          <a:chExt cx="0" cy="0"/>
        </a:xfrm>
      </p:grpSpPr>
      <p:sp>
        <p:nvSpPr>
          <p:cNvPr id="417" name="Google Shape;417;p88"/>
          <p:cNvSpPr txBox="1">
            <a:spLocks noGrp="1"/>
          </p:cNvSpPr>
          <p:nvPr>
            <p:ph type="title"/>
          </p:nvPr>
        </p:nvSpPr>
        <p:spPr>
          <a:xfrm>
            <a:off x="152400" y="1200150"/>
            <a:ext cx="8763000" cy="742800"/>
          </a:xfrm>
          <a:prstGeom prst="rect">
            <a:avLst/>
          </a:prstGeom>
          <a:noFill/>
          <a:ln>
            <a:noFill/>
          </a:ln>
        </p:spPr>
        <p:txBody>
          <a:bodyPr spcFirstLastPara="1" wrap="square" lIns="45725" tIns="45725" rIns="45725" bIns="45725" anchor="b" anchorCtr="0">
            <a:normAutofit/>
          </a:bodyPr>
          <a:lstStyle>
            <a:lvl1pPr marR="0" lvl="0"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418" name="Google Shape;418;p88"/>
          <p:cNvSpPr>
            <a:spLocks noGrp="1"/>
          </p:cNvSpPr>
          <p:nvPr>
            <p:ph type="chart" idx="2"/>
          </p:nvPr>
        </p:nvSpPr>
        <p:spPr>
          <a:xfrm>
            <a:off x="152400" y="1943100"/>
            <a:ext cx="4305300" cy="2743200"/>
          </a:xfrm>
          <a:prstGeom prst="rect">
            <a:avLst/>
          </a:prstGeom>
          <a:noFill/>
          <a:ln>
            <a:noFill/>
          </a:ln>
        </p:spPr>
        <p:txBody>
          <a:bodyPr spcFirstLastPara="1" wrap="square" lIns="45725" tIns="45725" rIns="45725" bIns="45725" anchor="t" anchorCtr="0">
            <a:noAutofit/>
          </a:bodyPr>
          <a:lstStyle>
            <a:lvl1pPr marR="0" lvl="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R="0" lvl="1"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R="0" lvl="2"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R="0" lvl="3"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R="0" lvl="4"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R="0" lvl="5"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R="0" lvl="6"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R="0" lvl="7"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R="0" lvl="8"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419" name="Google Shape;419;p88"/>
          <p:cNvSpPr txBox="1">
            <a:spLocks noGrp="1"/>
          </p:cNvSpPr>
          <p:nvPr>
            <p:ph type="body" idx="1"/>
          </p:nvPr>
        </p:nvSpPr>
        <p:spPr>
          <a:xfrm>
            <a:off x="4610100" y="1943100"/>
            <a:ext cx="4305300" cy="2743200"/>
          </a:xfrm>
          <a:prstGeom prst="rect">
            <a:avLst/>
          </a:prstGeom>
          <a:noFill/>
          <a:ln>
            <a:noFill/>
          </a:ln>
        </p:spPr>
        <p:txBody>
          <a:bodyPr spcFirstLastPara="1" wrap="square" lIns="45725" tIns="45725" rIns="45725" bIns="45725" anchor="t" anchorCtr="0">
            <a:normAutofit/>
          </a:bodyPr>
          <a:lstStyle>
            <a:lvl1pPr marL="457200" marR="0" lvl="0"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L="914400" marR="0" lvl="1"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L="1371600" marR="0" lvl="2"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L="1828800" marR="0" lvl="3"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L="2286000" marR="0" lvl="4"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L="2743200" marR="0" lvl="5"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L="3200400" marR="0" lvl="6" indent="-279400" algn="l">
              <a:lnSpc>
                <a:spcPct val="115000"/>
              </a:lnSpc>
              <a:spcBef>
                <a:spcPts val="12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L="3657600" marR="0" lvl="7" indent="-279400" algn="l">
              <a:lnSpc>
                <a:spcPct val="115000"/>
              </a:lnSpc>
              <a:spcBef>
                <a:spcPts val="12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L="4114800" marR="0" lvl="8" indent="-279400" algn="l">
              <a:lnSpc>
                <a:spcPct val="115000"/>
              </a:lnSpc>
              <a:spcBef>
                <a:spcPts val="1200"/>
              </a:spcBef>
              <a:spcAft>
                <a:spcPts val="120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420" name="Google Shape;420;p88"/>
          <p:cNvSpPr txBox="1">
            <a:spLocks noGrp="1"/>
          </p:cNvSpPr>
          <p:nvPr>
            <p:ph type="dt" idx="10"/>
          </p:nvPr>
        </p:nvSpPr>
        <p:spPr>
          <a:xfrm>
            <a:off x="2819400" y="4686300"/>
            <a:ext cx="1295400" cy="342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21" name="Google Shape;421;p88"/>
          <p:cNvSpPr txBox="1">
            <a:spLocks noGrp="1"/>
          </p:cNvSpPr>
          <p:nvPr>
            <p:ph type="ftr" idx="11"/>
          </p:nvPr>
        </p:nvSpPr>
        <p:spPr>
          <a:xfrm>
            <a:off x="4419600" y="4686300"/>
            <a:ext cx="2971800" cy="342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22" name="Google Shape;422;p88"/>
          <p:cNvSpPr txBox="1">
            <a:spLocks noGrp="1"/>
          </p:cNvSpPr>
          <p:nvPr>
            <p:ph type="sldNum" idx="12"/>
          </p:nvPr>
        </p:nvSpPr>
        <p:spPr>
          <a:xfrm>
            <a:off x="7620000" y="4686300"/>
            <a:ext cx="1295400" cy="342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27"/>
        <p:cNvGrpSpPr/>
        <p:nvPr/>
      </p:nvGrpSpPr>
      <p:grpSpPr>
        <a:xfrm>
          <a:off x="0" y="0"/>
          <a:ext cx="0" cy="0"/>
          <a:chOff x="0" y="0"/>
          <a:chExt cx="0" cy="0"/>
        </a:xfrm>
      </p:grpSpPr>
      <p:sp>
        <p:nvSpPr>
          <p:cNvPr id="428" name="Google Shape;428;p90"/>
          <p:cNvSpPr txBox="1">
            <a:spLocks noGrp="1"/>
          </p:cNvSpPr>
          <p:nvPr>
            <p:ph type="title"/>
          </p:nvPr>
        </p:nvSpPr>
        <p:spPr>
          <a:xfrm>
            <a:off x="5907087" y="200025"/>
            <a:ext cx="3008400" cy="1571700"/>
          </a:xfrm>
          <a:prstGeom prst="rect">
            <a:avLst/>
          </a:prstGeom>
          <a:noFill/>
          <a:ln>
            <a:noFill/>
          </a:ln>
        </p:spPr>
        <p:txBody>
          <a:bodyPr spcFirstLastPara="1" wrap="square" lIns="45725" tIns="45725" rIns="45725" bIns="45725" anchor="b" anchorCtr="0">
            <a:normAutofit/>
          </a:bodyPr>
          <a:lstStyle>
            <a:lvl1pPr marR="0" lvl="0" algn="ctr">
              <a:lnSpc>
                <a:spcPct val="100000"/>
              </a:lnSpc>
              <a:spcBef>
                <a:spcPts val="0"/>
              </a:spcBef>
              <a:spcAft>
                <a:spcPts val="0"/>
              </a:spcAft>
              <a:buSzPts val="1500"/>
              <a:buNone/>
              <a:defRPr sz="28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429" name="Google Shape;429;p90"/>
          <p:cNvSpPr txBox="1">
            <a:spLocks noGrp="1"/>
          </p:cNvSpPr>
          <p:nvPr>
            <p:ph type="body" idx="1"/>
          </p:nvPr>
        </p:nvSpPr>
        <p:spPr>
          <a:xfrm>
            <a:off x="719137" y="204788"/>
            <a:ext cx="4995900" cy="4389600"/>
          </a:xfrm>
          <a:prstGeom prst="rect">
            <a:avLst/>
          </a:prstGeom>
          <a:noFill/>
          <a:ln>
            <a:noFill/>
          </a:ln>
        </p:spPr>
        <p:txBody>
          <a:bodyPr spcFirstLastPara="1" wrap="square" lIns="45725" tIns="45725" rIns="45725" bIns="45725" anchor="t" anchorCtr="0">
            <a:normAutofit/>
          </a:bodyPr>
          <a:lstStyle>
            <a:lvl1pPr marL="457200" marR="0" lvl="0" indent="-330200" algn="l">
              <a:lnSpc>
                <a:spcPct val="115000"/>
              </a:lnSpc>
              <a:spcBef>
                <a:spcPts val="600"/>
              </a:spcBef>
              <a:spcAft>
                <a:spcPts val="0"/>
              </a:spcAft>
              <a:buClr>
                <a:srgbClr val="7F7F7F"/>
              </a:buClr>
              <a:buSzPts val="1600"/>
              <a:buFont typeface="Arial"/>
              <a:buChar char="•"/>
              <a:defRPr sz="3200" b="0" i="0" u="none" strike="noStrike" cap="none">
                <a:solidFill>
                  <a:srgbClr val="7F7F7F"/>
                </a:solidFill>
                <a:latin typeface="Questrial"/>
                <a:ea typeface="Questrial"/>
                <a:cs typeface="Questrial"/>
                <a:sym typeface="Questrial"/>
              </a:defRPr>
            </a:lvl1pPr>
            <a:lvl2pPr marL="914400" marR="0" lvl="1" indent="-317500" algn="l">
              <a:lnSpc>
                <a:spcPct val="115000"/>
              </a:lnSpc>
              <a:spcBef>
                <a:spcPts val="600"/>
              </a:spcBef>
              <a:spcAft>
                <a:spcPts val="0"/>
              </a:spcAft>
              <a:buClr>
                <a:srgbClr val="7F7F7F"/>
              </a:buClr>
              <a:buSzPts val="1400"/>
              <a:buFont typeface="Courier New"/>
              <a:buChar char="o"/>
              <a:defRPr sz="2800" b="0" i="0" u="none" strike="noStrike" cap="none">
                <a:solidFill>
                  <a:srgbClr val="7F7F7F"/>
                </a:solidFill>
                <a:latin typeface="Questrial"/>
                <a:ea typeface="Questrial"/>
                <a:cs typeface="Questrial"/>
                <a:sym typeface="Questrial"/>
              </a:defRPr>
            </a:lvl2pPr>
            <a:lvl3pPr marL="1371600" marR="0" lvl="2"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3pPr>
            <a:lvl4pPr marL="1828800" marR="0" lvl="3"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4pPr>
            <a:lvl5pPr marL="2286000" marR="0" lvl="4" indent="-292100" algn="l">
              <a:lnSpc>
                <a:spcPct val="115000"/>
              </a:lnSpc>
              <a:spcBef>
                <a:spcPts val="4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5pPr>
            <a:lvl6pPr marL="2743200" marR="0" lvl="5"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6pPr>
            <a:lvl7pPr marL="3200400" marR="0" lvl="6" indent="-292100" algn="l">
              <a:lnSpc>
                <a:spcPct val="115000"/>
              </a:lnSpc>
              <a:spcBef>
                <a:spcPts val="12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7pPr>
            <a:lvl8pPr marL="3657600" marR="0" lvl="7" indent="-292100" algn="l">
              <a:lnSpc>
                <a:spcPct val="115000"/>
              </a:lnSpc>
              <a:spcBef>
                <a:spcPts val="12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8pPr>
            <a:lvl9pPr marL="4114800" marR="0" lvl="8" indent="-292100" algn="l">
              <a:lnSpc>
                <a:spcPct val="115000"/>
              </a:lnSpc>
              <a:spcBef>
                <a:spcPts val="1200"/>
              </a:spcBef>
              <a:spcAft>
                <a:spcPts val="120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9pPr>
          </a:lstStyle>
          <a:p>
            <a:endParaRPr/>
          </a:p>
        </p:txBody>
      </p:sp>
      <p:sp>
        <p:nvSpPr>
          <p:cNvPr id="430" name="Google Shape;430;p90"/>
          <p:cNvSpPr txBox="1">
            <a:spLocks noGrp="1"/>
          </p:cNvSpPr>
          <p:nvPr>
            <p:ph type="body" idx="2"/>
          </p:nvPr>
        </p:nvSpPr>
        <p:spPr>
          <a:xfrm>
            <a:off x="5907087" y="1828800"/>
            <a:ext cx="3008400" cy="2766000"/>
          </a:xfrm>
          <a:prstGeom prst="rect">
            <a:avLst/>
          </a:prstGeom>
          <a:noFill/>
          <a:ln>
            <a:noFill/>
          </a:ln>
        </p:spPr>
        <p:txBody>
          <a:bodyPr spcFirstLastPara="1" wrap="square" lIns="45725" tIns="45725" rIns="45725" bIns="45725" anchor="t" anchorCtr="0">
            <a:normAutofit/>
          </a:bodyPr>
          <a:lstStyle>
            <a:lvl1pPr marL="457200" marR="0" lvl="0" indent="-228600" algn="ctr">
              <a:lnSpc>
                <a:spcPct val="125000"/>
              </a:lnSpc>
              <a:spcBef>
                <a:spcPts val="300"/>
              </a:spcBef>
              <a:spcAft>
                <a:spcPts val="0"/>
              </a:spcAft>
              <a:buClr>
                <a:srgbClr val="7F7F7F"/>
              </a:buClr>
              <a:buSzPts val="800"/>
              <a:buFont typeface="Arial"/>
              <a:buNone/>
              <a:defRPr sz="1600" b="0" i="0" u="none" strike="noStrike" cap="none">
                <a:solidFill>
                  <a:srgbClr val="7F7F7F"/>
                </a:solidFill>
                <a:latin typeface="Questrial"/>
                <a:ea typeface="Questrial"/>
                <a:cs typeface="Questrial"/>
                <a:sym typeface="Questrial"/>
              </a:defRPr>
            </a:lvl1pPr>
            <a:lvl2pPr marL="914400" marR="0" lvl="1" indent="-228600" algn="l">
              <a:lnSpc>
                <a:spcPct val="115000"/>
              </a:lnSpc>
              <a:spcBef>
                <a:spcPts val="200"/>
              </a:spcBef>
              <a:spcAft>
                <a:spcPts val="0"/>
              </a:spcAft>
              <a:buClr>
                <a:srgbClr val="7F7F7F"/>
              </a:buClr>
              <a:buSzPts val="800"/>
              <a:buFont typeface="Courier New"/>
              <a:buNone/>
              <a:defRPr sz="1200" b="0" i="0" u="none" strike="noStrike" cap="none">
                <a:solidFill>
                  <a:srgbClr val="7F7F7F"/>
                </a:solidFill>
                <a:latin typeface="Questrial"/>
                <a:ea typeface="Questrial"/>
                <a:cs typeface="Questrial"/>
                <a:sym typeface="Questrial"/>
              </a:defRPr>
            </a:lvl2pPr>
            <a:lvl3pPr marL="1371600" marR="0" lvl="2" indent="-228600" algn="l">
              <a:lnSpc>
                <a:spcPct val="115000"/>
              </a:lnSpc>
              <a:spcBef>
                <a:spcPts val="200"/>
              </a:spcBef>
              <a:spcAft>
                <a:spcPts val="0"/>
              </a:spcAft>
              <a:buClr>
                <a:srgbClr val="7F7F7F"/>
              </a:buClr>
              <a:buSzPts val="800"/>
              <a:buFont typeface="Arial"/>
              <a:buNone/>
              <a:defRPr sz="1000" b="0" i="0" u="none" strike="noStrike" cap="none">
                <a:solidFill>
                  <a:srgbClr val="7F7F7F"/>
                </a:solidFill>
                <a:latin typeface="Questrial"/>
                <a:ea typeface="Questrial"/>
                <a:cs typeface="Questrial"/>
                <a:sym typeface="Questrial"/>
              </a:defRPr>
            </a:lvl3pPr>
            <a:lvl4pPr marL="1828800" marR="0" lvl="3"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4pPr>
            <a:lvl5pPr marL="2286000" marR="0" lvl="4" indent="-228600" algn="l">
              <a:lnSpc>
                <a:spcPct val="115000"/>
              </a:lnSpc>
              <a:spcBef>
                <a:spcPts val="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5pPr>
            <a:lvl6pPr marL="2743200" marR="0" lvl="5"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6pPr>
            <a:lvl7pPr marL="3200400" marR="0" lvl="6" indent="-228600" algn="l">
              <a:lnSpc>
                <a:spcPct val="115000"/>
              </a:lnSpc>
              <a:spcBef>
                <a:spcPts val="1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7pPr>
            <a:lvl8pPr marL="3657600" marR="0" lvl="7" indent="-228600" algn="l">
              <a:lnSpc>
                <a:spcPct val="115000"/>
              </a:lnSpc>
              <a:spcBef>
                <a:spcPts val="1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8pPr>
            <a:lvl9pPr marL="4114800" marR="0" lvl="8" indent="-228600" algn="l">
              <a:lnSpc>
                <a:spcPct val="115000"/>
              </a:lnSpc>
              <a:spcBef>
                <a:spcPts val="1200"/>
              </a:spcBef>
              <a:spcAft>
                <a:spcPts val="120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9pPr>
          </a:lstStyle>
          <a:p>
            <a:endParaRPr/>
          </a:p>
        </p:txBody>
      </p:sp>
      <p:sp>
        <p:nvSpPr>
          <p:cNvPr id="431" name="Google Shape;431;p90"/>
          <p:cNvSpPr txBox="1">
            <a:spLocks noGrp="1"/>
          </p:cNvSpPr>
          <p:nvPr>
            <p:ph type="dt" idx="10"/>
          </p:nvPr>
        </p:nvSpPr>
        <p:spPr>
          <a:xfrm>
            <a:off x="6362700" y="4767263"/>
            <a:ext cx="2085900" cy="273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32" name="Google Shape;432;p90"/>
          <p:cNvSpPr txBox="1">
            <a:spLocks noGrp="1"/>
          </p:cNvSpPr>
          <p:nvPr>
            <p:ph type="ftr" idx="11"/>
          </p:nvPr>
        </p:nvSpPr>
        <p:spPr>
          <a:xfrm>
            <a:off x="658813" y="4767263"/>
            <a:ext cx="2847900" cy="273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33" name="Google Shape;433;p90"/>
          <p:cNvSpPr txBox="1">
            <a:spLocks noGrp="1"/>
          </p:cNvSpPr>
          <p:nvPr>
            <p:ph type="sldNum" idx="12"/>
          </p:nvPr>
        </p:nvSpPr>
        <p:spPr>
          <a:xfrm>
            <a:off x="8543925" y="4767263"/>
            <a:ext cx="561900" cy="273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Title slide A" type="title">
  <p:cSld name="TITLE">
    <p:spTree>
      <p:nvGrpSpPr>
        <p:cNvPr id="1" name="Shape 434"/>
        <p:cNvGrpSpPr/>
        <p:nvPr/>
      </p:nvGrpSpPr>
      <p:grpSpPr>
        <a:xfrm>
          <a:off x="0" y="0"/>
          <a:ext cx="0" cy="0"/>
          <a:chOff x="0" y="0"/>
          <a:chExt cx="0" cy="0"/>
        </a:xfrm>
      </p:grpSpPr>
      <p:cxnSp>
        <p:nvCxnSpPr>
          <p:cNvPr id="435" name="Google Shape;435;p91"/>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436" name="Google Shape;436;p91"/>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490F52"/>
              </a:buClr>
              <a:buSzPts val="2700"/>
              <a:buFont typeface="Open Sans ExtraBold"/>
              <a:buNone/>
              <a:defRPr sz="5400">
                <a:solidFill>
                  <a:srgbClr val="490F52"/>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437" name="Google Shape;437;p91"/>
          <p:cNvSpPr txBox="1">
            <a:spLocks noGrp="1"/>
          </p:cNvSpPr>
          <p:nvPr>
            <p:ph type="subTitle" idx="1"/>
          </p:nvPr>
        </p:nvSpPr>
        <p:spPr>
          <a:xfrm>
            <a:off x="311700" y="31658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438" name="Google Shape;438;p9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Title slide B">
  <p:cSld name="Title slide B">
    <p:spTree>
      <p:nvGrpSpPr>
        <p:cNvPr id="1" name="Shape 439"/>
        <p:cNvGrpSpPr/>
        <p:nvPr/>
      </p:nvGrpSpPr>
      <p:grpSpPr>
        <a:xfrm>
          <a:off x="0" y="0"/>
          <a:ext cx="0" cy="0"/>
          <a:chOff x="0" y="0"/>
          <a:chExt cx="0" cy="0"/>
        </a:xfrm>
      </p:grpSpPr>
      <p:sp>
        <p:nvSpPr>
          <p:cNvPr id="440" name="Google Shape;440;p92"/>
          <p:cNvSpPr/>
          <p:nvPr/>
        </p:nvSpPr>
        <p:spPr>
          <a:xfrm>
            <a:off x="-25125" y="-25125"/>
            <a:ext cx="9169200" cy="30648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441" name="Google Shape;441;p92"/>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442" name="Google Shape;442;p92"/>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443" name="Google Shape;443;p92"/>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444" name="Google Shape;444;p9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445" name="Google Shape;445;p92"/>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le slide C">
  <p:cSld name="Title slide C">
    <p:spTree>
      <p:nvGrpSpPr>
        <p:cNvPr id="1" name="Shape 446"/>
        <p:cNvGrpSpPr/>
        <p:nvPr/>
      </p:nvGrpSpPr>
      <p:grpSpPr>
        <a:xfrm>
          <a:off x="0" y="0"/>
          <a:ext cx="0" cy="0"/>
          <a:chOff x="0" y="0"/>
          <a:chExt cx="0" cy="0"/>
        </a:xfrm>
      </p:grpSpPr>
      <p:sp>
        <p:nvSpPr>
          <p:cNvPr id="447" name="Google Shape;447;p93"/>
          <p:cNvSpPr/>
          <p:nvPr/>
        </p:nvSpPr>
        <p:spPr>
          <a:xfrm>
            <a:off x="-25125" y="-25125"/>
            <a:ext cx="9169200" cy="30648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448" name="Google Shape;448;p93"/>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449" name="Google Shape;449;p93"/>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450" name="Google Shape;450;p93"/>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451" name="Google Shape;451;p9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452" name="Google Shape;452;p93"/>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Title slide C 1">
  <p:cSld name="Title slide C 1">
    <p:spTree>
      <p:nvGrpSpPr>
        <p:cNvPr id="1" name="Shape 453"/>
        <p:cNvGrpSpPr/>
        <p:nvPr/>
      </p:nvGrpSpPr>
      <p:grpSpPr>
        <a:xfrm>
          <a:off x="0" y="0"/>
          <a:ext cx="0" cy="0"/>
          <a:chOff x="0" y="0"/>
          <a:chExt cx="0" cy="0"/>
        </a:xfrm>
      </p:grpSpPr>
      <p:sp>
        <p:nvSpPr>
          <p:cNvPr id="454" name="Google Shape;454;p94"/>
          <p:cNvSpPr/>
          <p:nvPr/>
        </p:nvSpPr>
        <p:spPr>
          <a:xfrm>
            <a:off x="-25125" y="-25125"/>
            <a:ext cx="9169200" cy="30648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455" name="Google Shape;455;p94"/>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456" name="Google Shape;456;p94"/>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000000"/>
              </a:buClr>
              <a:buSzPts val="2700"/>
              <a:buFont typeface="Open Sans ExtraBold"/>
              <a:buNone/>
              <a:defRPr sz="5400">
                <a:solidFill>
                  <a:srgbClr val="000000"/>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457" name="Google Shape;457;p94"/>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458" name="Google Shape;458;p9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459" name="Google Shape;459;p94"/>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rgbClr val="490F52"/>
        </a:solidFill>
        <a:effectLst/>
      </p:bgPr>
    </p:bg>
    <p:spTree>
      <p:nvGrpSpPr>
        <p:cNvPr id="1" name="Shape 460"/>
        <p:cNvGrpSpPr/>
        <p:nvPr/>
      </p:nvGrpSpPr>
      <p:grpSpPr>
        <a:xfrm>
          <a:off x="0" y="0"/>
          <a:ext cx="0" cy="0"/>
          <a:chOff x="0" y="0"/>
          <a:chExt cx="0" cy="0"/>
        </a:xfrm>
      </p:grpSpPr>
      <p:sp>
        <p:nvSpPr>
          <p:cNvPr id="461" name="Google Shape;461;p95"/>
          <p:cNvSpPr txBox="1">
            <a:spLocks noGrp="1"/>
          </p:cNvSpPr>
          <p:nvPr>
            <p:ph type="title"/>
          </p:nvPr>
        </p:nvSpPr>
        <p:spPr>
          <a:xfrm>
            <a:off x="514800" y="259297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462" name="Google Shape;462;p9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463" name="Google Shape;463;p95"/>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464"/>
        <p:cNvGrpSpPr/>
        <p:nvPr/>
      </p:nvGrpSpPr>
      <p:grpSpPr>
        <a:xfrm>
          <a:off x="0" y="0"/>
          <a:ext cx="0" cy="0"/>
          <a:chOff x="0" y="0"/>
          <a:chExt cx="0" cy="0"/>
        </a:xfrm>
      </p:grpSpPr>
      <p:sp>
        <p:nvSpPr>
          <p:cNvPr id="465" name="Google Shape;465;p96"/>
          <p:cNvSpPr txBox="1">
            <a:spLocks noGrp="1"/>
          </p:cNvSpPr>
          <p:nvPr>
            <p:ph type="title"/>
          </p:nvPr>
        </p:nvSpPr>
        <p:spPr>
          <a:xfrm>
            <a:off x="514800" y="2492747"/>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466" name="Google Shape;466;p9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467" name="Google Shape;467;p96"/>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468"/>
        <p:cNvGrpSpPr/>
        <p:nvPr/>
      </p:nvGrpSpPr>
      <p:grpSpPr>
        <a:xfrm>
          <a:off x="0" y="0"/>
          <a:ext cx="0" cy="0"/>
          <a:chOff x="0" y="0"/>
          <a:chExt cx="0" cy="0"/>
        </a:xfrm>
      </p:grpSpPr>
      <p:sp>
        <p:nvSpPr>
          <p:cNvPr id="469" name="Google Shape;469;p97"/>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470" name="Google Shape;470;p9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471" name="Google Shape;471;p97"/>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472"/>
        <p:cNvGrpSpPr/>
        <p:nvPr/>
      </p:nvGrpSpPr>
      <p:grpSpPr>
        <a:xfrm>
          <a:off x="0" y="0"/>
          <a:ext cx="0" cy="0"/>
          <a:chOff x="0" y="0"/>
          <a:chExt cx="0" cy="0"/>
        </a:xfrm>
      </p:grpSpPr>
      <p:sp>
        <p:nvSpPr>
          <p:cNvPr id="473" name="Google Shape;473;p98"/>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474" name="Google Shape;474;p98"/>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475" name="Google Shape;475;p9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476"/>
        <p:cNvGrpSpPr/>
        <p:nvPr/>
      </p:nvGrpSpPr>
      <p:grpSpPr>
        <a:xfrm>
          <a:off x="0" y="0"/>
          <a:ext cx="0" cy="0"/>
          <a:chOff x="0" y="0"/>
          <a:chExt cx="0" cy="0"/>
        </a:xfrm>
      </p:grpSpPr>
      <p:sp>
        <p:nvSpPr>
          <p:cNvPr id="477" name="Google Shape;477;p99"/>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rgbClr val="23A595"/>
              </a:buClr>
              <a:buSzPts val="1500"/>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478" name="Google Shape;478;p99"/>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479" name="Google Shape;479;p9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Main point A">
  <p:cSld name="Main point A">
    <p:bg>
      <p:bgPr>
        <a:solidFill>
          <a:srgbClr val="490F52"/>
        </a:solidFill>
        <a:effectLst/>
      </p:bgPr>
    </p:bg>
    <p:spTree>
      <p:nvGrpSpPr>
        <p:cNvPr id="1" name="Shape 480"/>
        <p:cNvGrpSpPr/>
        <p:nvPr/>
      </p:nvGrpSpPr>
      <p:grpSpPr>
        <a:xfrm>
          <a:off x="0" y="0"/>
          <a:ext cx="0" cy="0"/>
          <a:chOff x="0" y="0"/>
          <a:chExt cx="0" cy="0"/>
        </a:xfrm>
      </p:grpSpPr>
      <p:sp>
        <p:nvSpPr>
          <p:cNvPr id="481" name="Google Shape;481;p100"/>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482" name="Google Shape;482;p10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483" name="Google Shape;483;p100"/>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Main point B">
  <p:cSld name="Main point B">
    <p:bg>
      <p:bgPr>
        <a:solidFill>
          <a:srgbClr val="23A595"/>
        </a:solidFill>
        <a:effectLst/>
      </p:bgPr>
    </p:bg>
    <p:spTree>
      <p:nvGrpSpPr>
        <p:cNvPr id="1" name="Shape 484"/>
        <p:cNvGrpSpPr/>
        <p:nvPr/>
      </p:nvGrpSpPr>
      <p:grpSpPr>
        <a:xfrm>
          <a:off x="0" y="0"/>
          <a:ext cx="0" cy="0"/>
          <a:chOff x="0" y="0"/>
          <a:chExt cx="0" cy="0"/>
        </a:xfrm>
      </p:grpSpPr>
      <p:sp>
        <p:nvSpPr>
          <p:cNvPr id="485" name="Google Shape;485;p101"/>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486" name="Google Shape;486;p10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487" name="Google Shape;487;p101"/>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Main point B 1">
  <p:cSld name="Main point B 1">
    <p:bg>
      <p:bgPr>
        <a:solidFill>
          <a:srgbClr val="FFC112"/>
        </a:solidFill>
        <a:effectLst/>
      </p:bgPr>
    </p:bg>
    <p:spTree>
      <p:nvGrpSpPr>
        <p:cNvPr id="1" name="Shape 488"/>
        <p:cNvGrpSpPr/>
        <p:nvPr/>
      </p:nvGrpSpPr>
      <p:grpSpPr>
        <a:xfrm>
          <a:off x="0" y="0"/>
          <a:ext cx="0" cy="0"/>
          <a:chOff x="0" y="0"/>
          <a:chExt cx="0" cy="0"/>
        </a:xfrm>
      </p:grpSpPr>
      <p:sp>
        <p:nvSpPr>
          <p:cNvPr id="489" name="Google Shape;489;p102"/>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rgbClr val="000000"/>
              </a:buClr>
              <a:buSzPts val="2400"/>
              <a:buNone/>
              <a:defRPr sz="4800">
                <a:solidFill>
                  <a:srgbClr val="000000"/>
                </a:solidFill>
              </a:defRPr>
            </a:lvl1pPr>
            <a:lvl2pPr lvl="1"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9pPr>
          </a:lstStyle>
          <a:p>
            <a:endParaRPr/>
          </a:p>
        </p:txBody>
      </p:sp>
      <p:sp>
        <p:nvSpPr>
          <p:cNvPr id="490" name="Google Shape;490;p10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491" name="Google Shape;491;p102"/>
          <p:cNvCxnSpPr/>
          <p:nvPr/>
        </p:nvCxnSpPr>
        <p:spPr>
          <a:xfrm>
            <a:off x="601275" y="3657600"/>
            <a:ext cx="6288000" cy="0"/>
          </a:xfrm>
          <a:prstGeom prst="straightConnector1">
            <a:avLst/>
          </a:prstGeom>
          <a:noFill/>
          <a:ln w="38100" cap="flat" cmpd="sng">
            <a:solidFill>
              <a:srgbClr val="000000"/>
            </a:solidFill>
            <a:prstDash val="solid"/>
            <a:round/>
            <a:headEnd type="none" w="sm" len="sm"/>
            <a:tailEnd type="none" w="sm" len="sm"/>
          </a:ln>
        </p:spPr>
      </p:cxn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Section title and description A">
  <p:cSld name="Section title and description A">
    <p:spTree>
      <p:nvGrpSpPr>
        <p:cNvPr id="1" name="Shape 492"/>
        <p:cNvGrpSpPr/>
        <p:nvPr/>
      </p:nvGrpSpPr>
      <p:grpSpPr>
        <a:xfrm>
          <a:off x="0" y="0"/>
          <a:ext cx="0" cy="0"/>
          <a:chOff x="0" y="0"/>
          <a:chExt cx="0" cy="0"/>
        </a:xfrm>
      </p:grpSpPr>
      <p:sp>
        <p:nvSpPr>
          <p:cNvPr id="493" name="Google Shape;493;p103"/>
          <p:cNvSpPr/>
          <p:nvPr/>
        </p:nvSpPr>
        <p:spPr>
          <a:xfrm>
            <a:off x="4572000" y="10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494" name="Google Shape;494;p103"/>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495" name="Google Shape;495;p103"/>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23A595"/>
              </a:buClr>
              <a:buSzPts val="1900"/>
              <a:buNone/>
              <a:defRPr sz="3800">
                <a:solidFill>
                  <a:srgbClr val="23A595"/>
                </a:solidFill>
              </a:defRPr>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496" name="Google Shape;496;p103"/>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497" name="Google Shape;497;p103"/>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Clr>
                <a:schemeClr val="lt1"/>
              </a:buClr>
              <a:buSzPts val="900"/>
              <a:buChar char="●"/>
              <a:defRPr sz="1800">
                <a:solidFill>
                  <a:schemeClr val="lt1"/>
                </a:solidFill>
              </a:defRPr>
            </a:lvl1pPr>
            <a:lvl2pPr marL="914400" lvl="1" indent="-285750" algn="l">
              <a:lnSpc>
                <a:spcPct val="115000"/>
              </a:lnSpc>
              <a:spcBef>
                <a:spcPts val="0"/>
              </a:spcBef>
              <a:spcAft>
                <a:spcPts val="0"/>
              </a:spcAft>
              <a:buClr>
                <a:schemeClr val="lt1"/>
              </a:buClr>
              <a:buSzPts val="900"/>
              <a:buChar char="○"/>
              <a:defRPr sz="1800">
                <a:solidFill>
                  <a:schemeClr val="lt1"/>
                </a:solidFill>
              </a:defRPr>
            </a:lvl2pPr>
            <a:lvl3pPr marL="1371600" lvl="2" indent="-285750" algn="l">
              <a:lnSpc>
                <a:spcPct val="115000"/>
              </a:lnSpc>
              <a:spcBef>
                <a:spcPts val="0"/>
              </a:spcBef>
              <a:spcAft>
                <a:spcPts val="0"/>
              </a:spcAft>
              <a:buClr>
                <a:schemeClr val="lt1"/>
              </a:buClr>
              <a:buSzPts val="900"/>
              <a:buChar char="■"/>
              <a:defRPr sz="1800">
                <a:solidFill>
                  <a:schemeClr val="lt1"/>
                </a:solidFill>
              </a:defRPr>
            </a:lvl3pPr>
            <a:lvl4pPr marL="1828800" lvl="3" indent="-285750" algn="l">
              <a:lnSpc>
                <a:spcPct val="115000"/>
              </a:lnSpc>
              <a:spcBef>
                <a:spcPts val="0"/>
              </a:spcBef>
              <a:spcAft>
                <a:spcPts val="0"/>
              </a:spcAft>
              <a:buClr>
                <a:schemeClr val="lt1"/>
              </a:buClr>
              <a:buSzPts val="900"/>
              <a:buChar char="●"/>
              <a:defRPr sz="1800">
                <a:solidFill>
                  <a:schemeClr val="lt1"/>
                </a:solidFill>
              </a:defRPr>
            </a:lvl4pPr>
            <a:lvl5pPr marL="2286000" lvl="4" indent="-285750" algn="l">
              <a:lnSpc>
                <a:spcPct val="115000"/>
              </a:lnSpc>
              <a:spcBef>
                <a:spcPts val="0"/>
              </a:spcBef>
              <a:spcAft>
                <a:spcPts val="0"/>
              </a:spcAft>
              <a:buClr>
                <a:schemeClr val="lt1"/>
              </a:buClr>
              <a:buSzPts val="900"/>
              <a:buChar char="○"/>
              <a:defRPr sz="1800">
                <a:solidFill>
                  <a:schemeClr val="lt1"/>
                </a:solidFill>
              </a:defRPr>
            </a:lvl5pPr>
            <a:lvl6pPr marL="2743200" lvl="5" indent="-292100" algn="l">
              <a:lnSpc>
                <a:spcPct val="115000"/>
              </a:lnSpc>
              <a:spcBef>
                <a:spcPts val="0"/>
              </a:spcBef>
              <a:spcAft>
                <a:spcPts val="0"/>
              </a:spcAft>
              <a:buClr>
                <a:schemeClr val="lt1"/>
              </a:buClr>
              <a:buSzPts val="1000"/>
              <a:buChar char="■"/>
              <a:defRPr sz="1800">
                <a:solidFill>
                  <a:schemeClr val="lt1"/>
                </a:solidFill>
              </a:defRPr>
            </a:lvl6pPr>
            <a:lvl7pPr marL="3200400" lvl="6" indent="-285750" algn="l">
              <a:lnSpc>
                <a:spcPct val="115000"/>
              </a:lnSpc>
              <a:spcBef>
                <a:spcPts val="0"/>
              </a:spcBef>
              <a:spcAft>
                <a:spcPts val="0"/>
              </a:spcAft>
              <a:buClr>
                <a:schemeClr val="lt1"/>
              </a:buClr>
              <a:buSzPts val="900"/>
              <a:buChar char="●"/>
              <a:defRPr sz="1800">
                <a:solidFill>
                  <a:schemeClr val="lt1"/>
                </a:solidFill>
              </a:defRPr>
            </a:lvl7pPr>
            <a:lvl8pPr marL="3657600" lvl="7" indent="-285750" algn="l">
              <a:lnSpc>
                <a:spcPct val="115000"/>
              </a:lnSpc>
              <a:spcBef>
                <a:spcPts val="0"/>
              </a:spcBef>
              <a:spcAft>
                <a:spcPts val="0"/>
              </a:spcAft>
              <a:buClr>
                <a:schemeClr val="lt1"/>
              </a:buClr>
              <a:buSzPts val="900"/>
              <a:buChar char="○"/>
              <a:defRPr sz="1800">
                <a:solidFill>
                  <a:schemeClr val="lt1"/>
                </a:solidFill>
              </a:defRPr>
            </a:lvl8pPr>
            <a:lvl9pPr marL="4114800" lvl="8" indent="-285750" algn="l">
              <a:lnSpc>
                <a:spcPct val="115000"/>
              </a:lnSpc>
              <a:spcBef>
                <a:spcPts val="0"/>
              </a:spcBef>
              <a:spcAft>
                <a:spcPts val="0"/>
              </a:spcAft>
              <a:buClr>
                <a:schemeClr val="lt1"/>
              </a:buClr>
              <a:buSzPts val="900"/>
              <a:buChar char="■"/>
              <a:defRPr sz="1800">
                <a:solidFill>
                  <a:schemeClr val="lt1"/>
                </a:solidFill>
              </a:defRPr>
            </a:lvl9pPr>
          </a:lstStyle>
          <a:p>
            <a:endParaRPr/>
          </a:p>
        </p:txBody>
      </p:sp>
      <p:sp>
        <p:nvSpPr>
          <p:cNvPr id="498" name="Google Shape;498;p10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1pPr>
            <a:lvl2pPr marL="0" marR="0" lvl="1"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2pPr>
            <a:lvl3pPr marL="0" marR="0" lvl="2"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3pPr>
            <a:lvl4pPr marL="0" marR="0" lvl="3"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4pPr>
            <a:lvl5pPr marL="0" marR="0" lvl="4"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5pPr>
            <a:lvl6pPr marL="0" marR="0" lvl="5"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6pPr>
            <a:lvl7pPr marL="0" marR="0" lvl="6"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7pPr>
            <a:lvl8pPr marL="0" marR="0" lvl="7"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8pPr>
            <a:lvl9pPr marL="0" marR="0" lvl="8"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
              <a:t>‹#›</a:t>
            </a:fld>
            <a:endParaRPr/>
          </a:p>
        </p:txBody>
      </p:sp>
      <p:sp>
        <p:nvSpPr>
          <p:cNvPr id="499" name="Google Shape;499;p103"/>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Section title and description B">
  <p:cSld name="Section title and description B">
    <p:spTree>
      <p:nvGrpSpPr>
        <p:cNvPr id="1" name="Shape 500"/>
        <p:cNvGrpSpPr/>
        <p:nvPr/>
      </p:nvGrpSpPr>
      <p:grpSpPr>
        <a:xfrm>
          <a:off x="0" y="0"/>
          <a:ext cx="0" cy="0"/>
          <a:chOff x="0" y="0"/>
          <a:chExt cx="0" cy="0"/>
        </a:xfrm>
      </p:grpSpPr>
      <p:sp>
        <p:nvSpPr>
          <p:cNvPr id="501" name="Google Shape;501;p104"/>
          <p:cNvSpPr/>
          <p:nvPr/>
        </p:nvSpPr>
        <p:spPr>
          <a:xfrm>
            <a:off x="457200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02" name="Google Shape;502;p104"/>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503" name="Google Shape;503;p104"/>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504" name="Google Shape;504;p104"/>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505" name="Google Shape;505;p104"/>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506" name="Google Shape;506;p10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507" name="Google Shape;507;p104"/>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Section title and description C">
  <p:cSld name="Section title and description C">
    <p:spTree>
      <p:nvGrpSpPr>
        <p:cNvPr id="1" name="Shape 508"/>
        <p:cNvGrpSpPr/>
        <p:nvPr/>
      </p:nvGrpSpPr>
      <p:grpSpPr>
        <a:xfrm>
          <a:off x="0" y="0"/>
          <a:ext cx="0" cy="0"/>
          <a:chOff x="0" y="0"/>
          <a:chExt cx="0" cy="0"/>
        </a:xfrm>
      </p:grpSpPr>
      <p:sp>
        <p:nvSpPr>
          <p:cNvPr id="509" name="Google Shape;509;p105"/>
          <p:cNvSpPr/>
          <p:nvPr/>
        </p:nvSpPr>
        <p:spPr>
          <a:xfrm>
            <a:off x="457200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10" name="Google Shape;510;p105"/>
          <p:cNvCxnSpPr/>
          <p:nvPr/>
        </p:nvCxnSpPr>
        <p:spPr>
          <a:xfrm>
            <a:off x="5029675" y="4495500"/>
            <a:ext cx="468300" cy="0"/>
          </a:xfrm>
          <a:prstGeom prst="straightConnector1">
            <a:avLst/>
          </a:prstGeom>
          <a:noFill/>
          <a:ln w="38100" cap="flat" cmpd="sng">
            <a:solidFill>
              <a:schemeClr val="lt1"/>
            </a:solidFill>
            <a:prstDash val="solid"/>
            <a:round/>
            <a:headEnd type="none" w="sm" len="sm"/>
            <a:tailEnd type="none" w="sm" len="sm"/>
          </a:ln>
        </p:spPr>
      </p:cxnSp>
      <p:sp>
        <p:nvSpPr>
          <p:cNvPr id="511" name="Google Shape;511;p105"/>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512" name="Google Shape;512;p105"/>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513" name="Google Shape;513;p105"/>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514" name="Google Shape;514;p10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515" name="Google Shape;515;p105"/>
          <p:cNvSpPr/>
          <p:nvPr/>
        </p:nvSpPr>
        <p:spPr>
          <a:xfrm>
            <a:off x="4484325" y="0"/>
            <a:ext cx="876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Section title and description A 1">
  <p:cSld name="Section title and description A 1">
    <p:spTree>
      <p:nvGrpSpPr>
        <p:cNvPr id="1" name="Shape 516"/>
        <p:cNvGrpSpPr/>
        <p:nvPr/>
      </p:nvGrpSpPr>
      <p:grpSpPr>
        <a:xfrm>
          <a:off x="0" y="0"/>
          <a:ext cx="0" cy="0"/>
          <a:chOff x="0" y="0"/>
          <a:chExt cx="0" cy="0"/>
        </a:xfrm>
      </p:grpSpPr>
      <p:sp>
        <p:nvSpPr>
          <p:cNvPr id="517" name="Google Shape;517;p106"/>
          <p:cNvSpPr/>
          <p:nvPr/>
        </p:nvSpPr>
        <p:spPr>
          <a:xfrm>
            <a:off x="0" y="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18" name="Google Shape;518;p106"/>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519" name="Google Shape;519;p106"/>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520" name="Google Shape;520;p106"/>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521" name="Google Shape;521;p106"/>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Section title and description A 1 1">
  <p:cSld name="Section title and description A 1 1">
    <p:spTree>
      <p:nvGrpSpPr>
        <p:cNvPr id="1" name="Shape 522"/>
        <p:cNvGrpSpPr/>
        <p:nvPr/>
      </p:nvGrpSpPr>
      <p:grpSpPr>
        <a:xfrm>
          <a:off x="0" y="0"/>
          <a:ext cx="0" cy="0"/>
          <a:chOff x="0" y="0"/>
          <a:chExt cx="0" cy="0"/>
        </a:xfrm>
      </p:grpSpPr>
      <p:sp>
        <p:nvSpPr>
          <p:cNvPr id="523" name="Google Shape;523;p107"/>
          <p:cNvSpPr/>
          <p:nvPr/>
        </p:nvSpPr>
        <p:spPr>
          <a:xfrm>
            <a:off x="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24" name="Google Shape;524;p107"/>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525" name="Google Shape;525;p107"/>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526" name="Google Shape;526;p107"/>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527" name="Google Shape;527;p107"/>
          <p:cNvSpPr/>
          <p:nvPr/>
        </p:nvSpPr>
        <p:spPr>
          <a:xfrm>
            <a:off x="4484400"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Section title and description A 1 1 1">
  <p:cSld name="Section title and description A 1 1 1">
    <p:spTree>
      <p:nvGrpSpPr>
        <p:cNvPr id="1" name="Shape 528"/>
        <p:cNvGrpSpPr/>
        <p:nvPr/>
      </p:nvGrpSpPr>
      <p:grpSpPr>
        <a:xfrm>
          <a:off x="0" y="0"/>
          <a:ext cx="0" cy="0"/>
          <a:chOff x="0" y="0"/>
          <a:chExt cx="0" cy="0"/>
        </a:xfrm>
      </p:grpSpPr>
      <p:sp>
        <p:nvSpPr>
          <p:cNvPr id="529" name="Google Shape;529;p108"/>
          <p:cNvSpPr/>
          <p:nvPr/>
        </p:nvSpPr>
        <p:spPr>
          <a:xfrm>
            <a:off x="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30" name="Google Shape;530;p108"/>
          <p:cNvCxnSpPr/>
          <p:nvPr/>
        </p:nvCxnSpPr>
        <p:spPr>
          <a:xfrm>
            <a:off x="457675" y="4495400"/>
            <a:ext cx="468300" cy="0"/>
          </a:xfrm>
          <a:prstGeom prst="straightConnector1">
            <a:avLst/>
          </a:prstGeom>
          <a:noFill/>
          <a:ln w="38100" cap="flat" cmpd="sng">
            <a:solidFill>
              <a:schemeClr val="lt1"/>
            </a:solidFill>
            <a:prstDash val="solid"/>
            <a:round/>
            <a:headEnd type="none" w="sm" len="sm"/>
            <a:tailEnd type="none" w="sm" len="sm"/>
          </a:ln>
        </p:spPr>
      </p:cxnSp>
      <p:sp>
        <p:nvSpPr>
          <p:cNvPr id="531" name="Google Shape;531;p108"/>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1900"/>
              <a:buNone/>
              <a:defRPr sz="3800">
                <a:solidFill>
                  <a:srgbClr val="000000"/>
                </a:solidFill>
              </a:defRPr>
            </a:lvl1pPr>
            <a:lvl2pPr lvl="1" algn="ctr">
              <a:lnSpc>
                <a:spcPct val="100000"/>
              </a:lnSpc>
              <a:spcBef>
                <a:spcPts val="0"/>
              </a:spcBef>
              <a:spcAft>
                <a:spcPts val="0"/>
              </a:spcAft>
              <a:buClr>
                <a:srgbClr val="000000"/>
              </a:buClr>
              <a:buSzPts val="1900"/>
              <a:buNone/>
              <a:defRPr sz="3800">
                <a:solidFill>
                  <a:srgbClr val="000000"/>
                </a:solidFill>
              </a:defRPr>
            </a:lvl2pPr>
            <a:lvl3pPr lvl="2" algn="ctr">
              <a:lnSpc>
                <a:spcPct val="100000"/>
              </a:lnSpc>
              <a:spcBef>
                <a:spcPts val="0"/>
              </a:spcBef>
              <a:spcAft>
                <a:spcPts val="0"/>
              </a:spcAft>
              <a:buClr>
                <a:srgbClr val="000000"/>
              </a:buClr>
              <a:buSzPts val="1900"/>
              <a:buNone/>
              <a:defRPr sz="3800">
                <a:solidFill>
                  <a:srgbClr val="000000"/>
                </a:solidFill>
              </a:defRPr>
            </a:lvl3pPr>
            <a:lvl4pPr lvl="3" algn="ctr">
              <a:lnSpc>
                <a:spcPct val="100000"/>
              </a:lnSpc>
              <a:spcBef>
                <a:spcPts val="0"/>
              </a:spcBef>
              <a:spcAft>
                <a:spcPts val="0"/>
              </a:spcAft>
              <a:buClr>
                <a:srgbClr val="000000"/>
              </a:buClr>
              <a:buSzPts val="1900"/>
              <a:buNone/>
              <a:defRPr sz="3800">
                <a:solidFill>
                  <a:srgbClr val="000000"/>
                </a:solidFill>
              </a:defRPr>
            </a:lvl4pPr>
            <a:lvl5pPr lvl="4" algn="ctr">
              <a:lnSpc>
                <a:spcPct val="100000"/>
              </a:lnSpc>
              <a:spcBef>
                <a:spcPts val="0"/>
              </a:spcBef>
              <a:spcAft>
                <a:spcPts val="0"/>
              </a:spcAft>
              <a:buClr>
                <a:srgbClr val="000000"/>
              </a:buClr>
              <a:buSzPts val="1900"/>
              <a:buNone/>
              <a:defRPr sz="3800">
                <a:solidFill>
                  <a:srgbClr val="000000"/>
                </a:solidFill>
              </a:defRPr>
            </a:lvl5pPr>
            <a:lvl6pPr lvl="5" algn="ctr">
              <a:lnSpc>
                <a:spcPct val="100000"/>
              </a:lnSpc>
              <a:spcBef>
                <a:spcPts val="0"/>
              </a:spcBef>
              <a:spcAft>
                <a:spcPts val="0"/>
              </a:spcAft>
              <a:buClr>
                <a:srgbClr val="000000"/>
              </a:buClr>
              <a:buSzPts val="1900"/>
              <a:buNone/>
              <a:defRPr sz="3800">
                <a:solidFill>
                  <a:srgbClr val="000000"/>
                </a:solidFill>
              </a:defRPr>
            </a:lvl6pPr>
            <a:lvl7pPr lvl="6" algn="ctr">
              <a:lnSpc>
                <a:spcPct val="100000"/>
              </a:lnSpc>
              <a:spcBef>
                <a:spcPts val="0"/>
              </a:spcBef>
              <a:spcAft>
                <a:spcPts val="0"/>
              </a:spcAft>
              <a:buClr>
                <a:srgbClr val="000000"/>
              </a:buClr>
              <a:buSzPts val="1900"/>
              <a:buNone/>
              <a:defRPr sz="3800">
                <a:solidFill>
                  <a:srgbClr val="000000"/>
                </a:solidFill>
              </a:defRPr>
            </a:lvl7pPr>
            <a:lvl8pPr lvl="7" algn="ctr">
              <a:lnSpc>
                <a:spcPct val="100000"/>
              </a:lnSpc>
              <a:spcBef>
                <a:spcPts val="0"/>
              </a:spcBef>
              <a:spcAft>
                <a:spcPts val="0"/>
              </a:spcAft>
              <a:buClr>
                <a:srgbClr val="000000"/>
              </a:buClr>
              <a:buSzPts val="1900"/>
              <a:buNone/>
              <a:defRPr sz="3800">
                <a:solidFill>
                  <a:srgbClr val="000000"/>
                </a:solidFill>
              </a:defRPr>
            </a:lvl8pPr>
            <a:lvl9pPr lvl="8" algn="ctr">
              <a:lnSpc>
                <a:spcPct val="100000"/>
              </a:lnSpc>
              <a:spcBef>
                <a:spcPts val="0"/>
              </a:spcBef>
              <a:spcAft>
                <a:spcPts val="0"/>
              </a:spcAft>
              <a:buClr>
                <a:srgbClr val="000000"/>
              </a:buClr>
              <a:buSzPts val="1900"/>
              <a:buNone/>
              <a:defRPr sz="3800">
                <a:solidFill>
                  <a:srgbClr val="000000"/>
                </a:solidFill>
              </a:defRPr>
            </a:lvl9pPr>
          </a:lstStyle>
          <a:p>
            <a:endParaRPr/>
          </a:p>
        </p:txBody>
      </p:sp>
      <p:sp>
        <p:nvSpPr>
          <p:cNvPr id="532" name="Google Shape;532;p108"/>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533" name="Google Shape;533;p108"/>
          <p:cNvSpPr/>
          <p:nvPr/>
        </p:nvSpPr>
        <p:spPr>
          <a:xfrm>
            <a:off x="4484400" y="0"/>
            <a:ext cx="876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34"/>
        <p:cNvGrpSpPr/>
        <p:nvPr/>
      </p:nvGrpSpPr>
      <p:grpSpPr>
        <a:xfrm>
          <a:off x="0" y="0"/>
          <a:ext cx="0" cy="0"/>
          <a:chOff x="0" y="0"/>
          <a:chExt cx="0" cy="0"/>
        </a:xfrm>
      </p:grpSpPr>
      <p:sp>
        <p:nvSpPr>
          <p:cNvPr id="535" name="Google Shape;535;p109"/>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490F52"/>
              </a:buClr>
              <a:buSzPts val="900"/>
              <a:buFont typeface="Open Sans ExtraBold"/>
              <a:buNone/>
              <a:defRPr sz="1800">
                <a:solidFill>
                  <a:srgbClr val="490F52"/>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36" name="Google Shape;536;p10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Caption 1">
  <p:cSld name="Caption 1">
    <p:spTree>
      <p:nvGrpSpPr>
        <p:cNvPr id="1" name="Shape 537"/>
        <p:cNvGrpSpPr/>
        <p:nvPr/>
      </p:nvGrpSpPr>
      <p:grpSpPr>
        <a:xfrm>
          <a:off x="0" y="0"/>
          <a:ext cx="0" cy="0"/>
          <a:chOff x="0" y="0"/>
          <a:chExt cx="0" cy="0"/>
        </a:xfrm>
      </p:grpSpPr>
      <p:sp>
        <p:nvSpPr>
          <p:cNvPr id="538" name="Google Shape;538;p110"/>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23A595"/>
              </a:buClr>
              <a:buSzPts val="900"/>
              <a:buFont typeface="Open Sans ExtraBold"/>
              <a:buNone/>
              <a:defRPr sz="1800">
                <a:solidFill>
                  <a:srgbClr val="23A595"/>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39" name="Google Shape;539;p11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540"/>
        <p:cNvGrpSpPr/>
        <p:nvPr/>
      </p:nvGrpSpPr>
      <p:grpSpPr>
        <a:xfrm>
          <a:off x="0" y="0"/>
          <a:ext cx="0" cy="0"/>
          <a:chOff x="0" y="0"/>
          <a:chExt cx="0" cy="0"/>
        </a:xfrm>
      </p:grpSpPr>
      <p:sp>
        <p:nvSpPr>
          <p:cNvPr id="541" name="Google Shape;541;p111"/>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sp>
        <p:nvSpPr>
          <p:cNvPr id="542" name="Google Shape;542;p111"/>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43" name="Google Shape;543;p11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544"/>
        <p:cNvGrpSpPr/>
        <p:nvPr/>
      </p:nvGrpSpPr>
      <p:grpSpPr>
        <a:xfrm>
          <a:off x="0" y="0"/>
          <a:ext cx="0" cy="0"/>
          <a:chOff x="0" y="0"/>
          <a:chExt cx="0" cy="0"/>
        </a:xfrm>
      </p:grpSpPr>
      <p:sp>
        <p:nvSpPr>
          <p:cNvPr id="545" name="Google Shape;545;p112"/>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546" name="Google Shape;546;p112"/>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47" name="Google Shape;547;p11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548"/>
        <p:cNvGrpSpPr/>
        <p:nvPr/>
      </p:nvGrpSpPr>
      <p:grpSpPr>
        <a:xfrm>
          <a:off x="0" y="0"/>
          <a:ext cx="0" cy="0"/>
          <a:chOff x="0" y="0"/>
          <a:chExt cx="0" cy="0"/>
        </a:xfrm>
      </p:grpSpPr>
      <p:sp>
        <p:nvSpPr>
          <p:cNvPr id="549" name="Google Shape;549;p113"/>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550" name="Google Shape;550;p113"/>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SzPts val="900"/>
              <a:buFont typeface="Open Sans ExtraBold"/>
              <a:buNone/>
              <a:defRPr sz="1800">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51" name="Google Shape;551;p11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52"/>
        <p:cNvGrpSpPr/>
        <p:nvPr/>
      </p:nvGrpSpPr>
      <p:grpSpPr>
        <a:xfrm>
          <a:off x="0" y="0"/>
          <a:ext cx="0" cy="0"/>
          <a:chOff x="0" y="0"/>
          <a:chExt cx="0" cy="0"/>
        </a:xfrm>
      </p:grpSpPr>
      <p:sp>
        <p:nvSpPr>
          <p:cNvPr id="553" name="Google Shape;553;p114"/>
          <p:cNvSpPr txBox="1">
            <a:spLocks noGrp="1"/>
          </p:cNvSpPr>
          <p:nvPr>
            <p:ph type="title"/>
          </p:nvPr>
        </p:nvSpPr>
        <p:spPr>
          <a:xfrm>
            <a:off x="374500" y="225900"/>
            <a:ext cx="8520600" cy="1980000"/>
          </a:xfrm>
          <a:prstGeom prst="rect">
            <a:avLst/>
          </a:prstGeom>
          <a:noFill/>
          <a:ln>
            <a:noFill/>
          </a:ln>
        </p:spPr>
        <p:txBody>
          <a:bodyPr spcFirstLastPara="1" wrap="square" lIns="45725" tIns="45725" rIns="45725" bIns="45725" anchor="ctr" anchorCtr="0">
            <a:normAutofit/>
          </a:bodyPr>
          <a:lstStyle>
            <a:lvl1pPr lvl="0" algn="ctr">
              <a:lnSpc>
                <a:spcPct val="100000"/>
              </a:lnSpc>
              <a:spcBef>
                <a:spcPts val="0"/>
              </a:spcBef>
              <a:spcAft>
                <a:spcPts val="0"/>
              </a:spcAft>
              <a:buClr>
                <a:srgbClr val="23A595"/>
              </a:buClr>
              <a:buSzPts val="5500"/>
              <a:buNone/>
              <a:defRPr sz="11000">
                <a:solidFill>
                  <a:srgbClr val="23A595"/>
                </a:solidFill>
              </a:defRPr>
            </a:lvl1pPr>
            <a:lvl2pPr lvl="1" algn="ctr">
              <a:lnSpc>
                <a:spcPct val="100000"/>
              </a:lnSpc>
              <a:spcBef>
                <a:spcPts val="0"/>
              </a:spcBef>
              <a:spcAft>
                <a:spcPts val="0"/>
              </a:spcAft>
              <a:buClr>
                <a:schemeClr val="dk1"/>
              </a:buClr>
              <a:buSzPts val="5500"/>
              <a:buNone/>
              <a:defRPr sz="11000">
                <a:solidFill>
                  <a:schemeClr val="dk1"/>
                </a:solidFill>
              </a:defRPr>
            </a:lvl2pPr>
            <a:lvl3pPr lvl="2" algn="ctr">
              <a:lnSpc>
                <a:spcPct val="100000"/>
              </a:lnSpc>
              <a:spcBef>
                <a:spcPts val="0"/>
              </a:spcBef>
              <a:spcAft>
                <a:spcPts val="0"/>
              </a:spcAft>
              <a:buClr>
                <a:schemeClr val="dk1"/>
              </a:buClr>
              <a:buSzPts val="5500"/>
              <a:buNone/>
              <a:defRPr sz="11000">
                <a:solidFill>
                  <a:schemeClr val="dk1"/>
                </a:solidFill>
              </a:defRPr>
            </a:lvl3pPr>
            <a:lvl4pPr lvl="3" algn="ctr">
              <a:lnSpc>
                <a:spcPct val="100000"/>
              </a:lnSpc>
              <a:spcBef>
                <a:spcPts val="0"/>
              </a:spcBef>
              <a:spcAft>
                <a:spcPts val="0"/>
              </a:spcAft>
              <a:buClr>
                <a:schemeClr val="dk1"/>
              </a:buClr>
              <a:buSzPts val="5500"/>
              <a:buNone/>
              <a:defRPr sz="11000">
                <a:solidFill>
                  <a:schemeClr val="dk1"/>
                </a:solidFill>
              </a:defRPr>
            </a:lvl4pPr>
            <a:lvl5pPr lvl="4" algn="ctr">
              <a:lnSpc>
                <a:spcPct val="100000"/>
              </a:lnSpc>
              <a:spcBef>
                <a:spcPts val="0"/>
              </a:spcBef>
              <a:spcAft>
                <a:spcPts val="0"/>
              </a:spcAft>
              <a:buClr>
                <a:schemeClr val="dk1"/>
              </a:buClr>
              <a:buSzPts val="5500"/>
              <a:buNone/>
              <a:defRPr sz="11000">
                <a:solidFill>
                  <a:schemeClr val="dk1"/>
                </a:solidFill>
              </a:defRPr>
            </a:lvl5pPr>
            <a:lvl6pPr lvl="5" algn="ctr">
              <a:lnSpc>
                <a:spcPct val="100000"/>
              </a:lnSpc>
              <a:spcBef>
                <a:spcPts val="0"/>
              </a:spcBef>
              <a:spcAft>
                <a:spcPts val="0"/>
              </a:spcAft>
              <a:buClr>
                <a:schemeClr val="dk1"/>
              </a:buClr>
              <a:buSzPts val="5500"/>
              <a:buNone/>
              <a:defRPr sz="11000">
                <a:solidFill>
                  <a:schemeClr val="dk1"/>
                </a:solidFill>
              </a:defRPr>
            </a:lvl6pPr>
            <a:lvl7pPr lvl="6" algn="ctr">
              <a:lnSpc>
                <a:spcPct val="100000"/>
              </a:lnSpc>
              <a:spcBef>
                <a:spcPts val="0"/>
              </a:spcBef>
              <a:spcAft>
                <a:spcPts val="0"/>
              </a:spcAft>
              <a:buClr>
                <a:schemeClr val="dk1"/>
              </a:buClr>
              <a:buSzPts val="5500"/>
              <a:buNone/>
              <a:defRPr sz="11000">
                <a:solidFill>
                  <a:schemeClr val="dk1"/>
                </a:solidFill>
              </a:defRPr>
            </a:lvl7pPr>
            <a:lvl8pPr lvl="7" algn="ctr">
              <a:lnSpc>
                <a:spcPct val="100000"/>
              </a:lnSpc>
              <a:spcBef>
                <a:spcPts val="0"/>
              </a:spcBef>
              <a:spcAft>
                <a:spcPts val="0"/>
              </a:spcAft>
              <a:buClr>
                <a:schemeClr val="dk1"/>
              </a:buClr>
              <a:buSzPts val="5500"/>
              <a:buNone/>
              <a:defRPr sz="11000">
                <a:solidFill>
                  <a:schemeClr val="dk1"/>
                </a:solidFill>
              </a:defRPr>
            </a:lvl8pPr>
            <a:lvl9pPr lvl="8" algn="ctr">
              <a:lnSpc>
                <a:spcPct val="100000"/>
              </a:lnSpc>
              <a:spcBef>
                <a:spcPts val="0"/>
              </a:spcBef>
              <a:spcAft>
                <a:spcPts val="0"/>
              </a:spcAft>
              <a:buClr>
                <a:schemeClr val="dk1"/>
              </a:buClr>
              <a:buSzPts val="5500"/>
              <a:buNone/>
              <a:defRPr sz="11000">
                <a:solidFill>
                  <a:schemeClr val="dk1"/>
                </a:solidFill>
              </a:defRPr>
            </a:lvl9pPr>
          </a:lstStyle>
          <a:p>
            <a:endParaRPr/>
          </a:p>
        </p:txBody>
      </p:sp>
      <p:sp>
        <p:nvSpPr>
          <p:cNvPr id="554" name="Google Shape;554;p11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555" name="Google Shape;555;p114"/>
          <p:cNvSpPr txBox="1">
            <a:spLocks noGrp="1"/>
          </p:cNvSpPr>
          <p:nvPr>
            <p:ph type="body" idx="1"/>
          </p:nvPr>
        </p:nvSpPr>
        <p:spPr>
          <a:xfrm>
            <a:off x="160975" y="1892825"/>
            <a:ext cx="7450800" cy="30780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56"/>
        <p:cNvGrpSpPr/>
        <p:nvPr/>
      </p:nvGrpSpPr>
      <p:grpSpPr>
        <a:xfrm>
          <a:off x="0" y="0"/>
          <a:ext cx="0" cy="0"/>
          <a:chOff x="0" y="0"/>
          <a:chExt cx="0" cy="0"/>
        </a:xfrm>
      </p:grpSpPr>
      <p:pic>
        <p:nvPicPr>
          <p:cNvPr id="557" name="Google Shape;557;p115"/>
          <p:cNvPicPr preferRelativeResize="0"/>
          <p:nvPr/>
        </p:nvPicPr>
        <p:blipFill rotWithShape="1">
          <a:blip r:embed="rId2">
            <a:alphaModFix/>
          </a:blip>
          <a:srcRect/>
          <a:stretch/>
        </p:blipFill>
        <p:spPr>
          <a:xfrm>
            <a:off x="3193884" y="4200724"/>
            <a:ext cx="2906926" cy="728151"/>
          </a:xfrm>
          <a:prstGeom prst="rect">
            <a:avLst/>
          </a:prstGeom>
          <a:noFill/>
          <a:ln>
            <a:noFill/>
          </a:ln>
        </p:spPr>
      </p:pic>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Title, Chart and Text" type="chartAndTx">
  <p:cSld name="CHART_AND_TEXT">
    <p:spTree>
      <p:nvGrpSpPr>
        <p:cNvPr id="1" name="Shape 558"/>
        <p:cNvGrpSpPr/>
        <p:nvPr/>
      </p:nvGrpSpPr>
      <p:grpSpPr>
        <a:xfrm>
          <a:off x="0" y="0"/>
          <a:ext cx="0" cy="0"/>
          <a:chOff x="0" y="0"/>
          <a:chExt cx="0" cy="0"/>
        </a:xfrm>
      </p:grpSpPr>
      <p:sp>
        <p:nvSpPr>
          <p:cNvPr id="559" name="Google Shape;559;p116"/>
          <p:cNvSpPr txBox="1">
            <a:spLocks noGrp="1"/>
          </p:cNvSpPr>
          <p:nvPr>
            <p:ph type="title"/>
          </p:nvPr>
        </p:nvSpPr>
        <p:spPr>
          <a:xfrm>
            <a:off x="152400" y="1200150"/>
            <a:ext cx="8763000" cy="742800"/>
          </a:xfrm>
          <a:prstGeom prst="rect">
            <a:avLst/>
          </a:prstGeom>
          <a:noFill/>
          <a:ln>
            <a:noFill/>
          </a:ln>
        </p:spPr>
        <p:txBody>
          <a:bodyPr spcFirstLastPara="1" wrap="square" lIns="45725" tIns="45725" rIns="45725" bIns="45725" anchor="b" anchorCtr="0">
            <a:normAutofit/>
          </a:bodyPr>
          <a:lstStyle>
            <a:lvl1pPr marR="0" lvl="0"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560" name="Google Shape;560;p116"/>
          <p:cNvSpPr>
            <a:spLocks noGrp="1"/>
          </p:cNvSpPr>
          <p:nvPr>
            <p:ph type="chart" idx="2"/>
          </p:nvPr>
        </p:nvSpPr>
        <p:spPr>
          <a:xfrm>
            <a:off x="152400" y="1943100"/>
            <a:ext cx="4305300" cy="2743200"/>
          </a:xfrm>
          <a:prstGeom prst="rect">
            <a:avLst/>
          </a:prstGeom>
          <a:noFill/>
          <a:ln>
            <a:noFill/>
          </a:ln>
        </p:spPr>
        <p:txBody>
          <a:bodyPr spcFirstLastPara="1" wrap="square" lIns="45725" tIns="45725" rIns="45725" bIns="45725" anchor="t" anchorCtr="0">
            <a:noAutofit/>
          </a:bodyPr>
          <a:lstStyle>
            <a:lvl1pPr marR="0" lvl="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R="0" lvl="1"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R="0" lvl="2"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R="0" lvl="3"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R="0" lvl="4"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R="0" lvl="5"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R="0" lvl="6"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R="0" lvl="7"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R="0" lvl="8"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561" name="Google Shape;561;p116"/>
          <p:cNvSpPr txBox="1">
            <a:spLocks noGrp="1"/>
          </p:cNvSpPr>
          <p:nvPr>
            <p:ph type="body" idx="1"/>
          </p:nvPr>
        </p:nvSpPr>
        <p:spPr>
          <a:xfrm>
            <a:off x="4610100" y="1943100"/>
            <a:ext cx="4305300" cy="2743200"/>
          </a:xfrm>
          <a:prstGeom prst="rect">
            <a:avLst/>
          </a:prstGeom>
          <a:noFill/>
          <a:ln>
            <a:noFill/>
          </a:ln>
        </p:spPr>
        <p:txBody>
          <a:bodyPr spcFirstLastPara="1" wrap="square" lIns="45725" tIns="45725" rIns="45725" bIns="45725" anchor="t" anchorCtr="0">
            <a:normAutofit/>
          </a:bodyPr>
          <a:lstStyle>
            <a:lvl1pPr marL="457200" marR="0" lvl="0"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L="914400" marR="0" lvl="1"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L="1371600" marR="0" lvl="2"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L="1828800" marR="0" lvl="3"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L="2286000" marR="0" lvl="4"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L="2743200" marR="0" lvl="5"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L="3200400" marR="0" lvl="6" indent="-279400" algn="l">
              <a:lnSpc>
                <a:spcPct val="115000"/>
              </a:lnSpc>
              <a:spcBef>
                <a:spcPts val="12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L="3657600" marR="0" lvl="7" indent="-279400" algn="l">
              <a:lnSpc>
                <a:spcPct val="115000"/>
              </a:lnSpc>
              <a:spcBef>
                <a:spcPts val="12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L="4114800" marR="0" lvl="8" indent="-279400" algn="l">
              <a:lnSpc>
                <a:spcPct val="115000"/>
              </a:lnSpc>
              <a:spcBef>
                <a:spcPts val="1200"/>
              </a:spcBef>
              <a:spcAft>
                <a:spcPts val="120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562" name="Google Shape;562;p116"/>
          <p:cNvSpPr txBox="1">
            <a:spLocks noGrp="1"/>
          </p:cNvSpPr>
          <p:nvPr>
            <p:ph type="dt" idx="10"/>
          </p:nvPr>
        </p:nvSpPr>
        <p:spPr>
          <a:xfrm>
            <a:off x="2819400" y="4686300"/>
            <a:ext cx="1295400" cy="342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563" name="Google Shape;563;p116"/>
          <p:cNvSpPr txBox="1">
            <a:spLocks noGrp="1"/>
          </p:cNvSpPr>
          <p:nvPr>
            <p:ph type="ftr" idx="11"/>
          </p:nvPr>
        </p:nvSpPr>
        <p:spPr>
          <a:xfrm>
            <a:off x="4419600" y="4686300"/>
            <a:ext cx="2971800" cy="342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564" name="Google Shape;564;p116"/>
          <p:cNvSpPr txBox="1">
            <a:spLocks noGrp="1"/>
          </p:cNvSpPr>
          <p:nvPr>
            <p:ph type="sldNum" idx="12"/>
          </p:nvPr>
        </p:nvSpPr>
        <p:spPr>
          <a:xfrm>
            <a:off x="7620000" y="4686300"/>
            <a:ext cx="1295400" cy="342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569"/>
        <p:cNvGrpSpPr/>
        <p:nvPr/>
      </p:nvGrpSpPr>
      <p:grpSpPr>
        <a:xfrm>
          <a:off x="0" y="0"/>
          <a:ext cx="0" cy="0"/>
          <a:chOff x="0" y="0"/>
          <a:chExt cx="0" cy="0"/>
        </a:xfrm>
      </p:grpSpPr>
      <p:sp>
        <p:nvSpPr>
          <p:cNvPr id="570" name="Google Shape;570;p118"/>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571" name="Google Shape;571;p118"/>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72" name="Google Shape;572;p11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573"/>
        <p:cNvGrpSpPr/>
        <p:nvPr/>
      </p:nvGrpSpPr>
      <p:grpSpPr>
        <a:xfrm>
          <a:off x="0" y="0"/>
          <a:ext cx="0" cy="0"/>
          <a:chOff x="0" y="0"/>
          <a:chExt cx="0" cy="0"/>
        </a:xfrm>
      </p:grpSpPr>
      <p:sp>
        <p:nvSpPr>
          <p:cNvPr id="574" name="Google Shape;574;p119"/>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575" name="Google Shape;575;p119"/>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76" name="Google Shape;576;p11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Title slide A" type="title">
  <p:cSld name="TITLE">
    <p:spTree>
      <p:nvGrpSpPr>
        <p:cNvPr id="1" name="Shape 577"/>
        <p:cNvGrpSpPr/>
        <p:nvPr/>
      </p:nvGrpSpPr>
      <p:grpSpPr>
        <a:xfrm>
          <a:off x="0" y="0"/>
          <a:ext cx="0" cy="0"/>
          <a:chOff x="0" y="0"/>
          <a:chExt cx="0" cy="0"/>
        </a:xfrm>
      </p:grpSpPr>
      <p:cxnSp>
        <p:nvCxnSpPr>
          <p:cNvPr id="578" name="Google Shape;578;p120"/>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579" name="Google Shape;579;p120"/>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490F52"/>
              </a:buClr>
              <a:buSzPts val="2700"/>
              <a:buFont typeface="Open Sans ExtraBold"/>
              <a:buNone/>
              <a:defRPr sz="5400">
                <a:solidFill>
                  <a:srgbClr val="490F52"/>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580" name="Google Shape;580;p120"/>
          <p:cNvSpPr txBox="1">
            <a:spLocks noGrp="1"/>
          </p:cNvSpPr>
          <p:nvPr>
            <p:ph type="subTitle" idx="1"/>
          </p:nvPr>
        </p:nvSpPr>
        <p:spPr>
          <a:xfrm>
            <a:off x="311700" y="31658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581" name="Google Shape;581;p12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Title slide B">
  <p:cSld name="Title slide B">
    <p:spTree>
      <p:nvGrpSpPr>
        <p:cNvPr id="1" name="Shape 582"/>
        <p:cNvGrpSpPr/>
        <p:nvPr/>
      </p:nvGrpSpPr>
      <p:grpSpPr>
        <a:xfrm>
          <a:off x="0" y="0"/>
          <a:ext cx="0" cy="0"/>
          <a:chOff x="0" y="0"/>
          <a:chExt cx="0" cy="0"/>
        </a:xfrm>
      </p:grpSpPr>
      <p:sp>
        <p:nvSpPr>
          <p:cNvPr id="583" name="Google Shape;583;p121"/>
          <p:cNvSpPr/>
          <p:nvPr/>
        </p:nvSpPr>
        <p:spPr>
          <a:xfrm>
            <a:off x="-25125" y="-25125"/>
            <a:ext cx="9169200" cy="30648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584" name="Google Shape;584;p121"/>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585" name="Google Shape;585;p121"/>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586" name="Google Shape;586;p121"/>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587" name="Google Shape;587;p12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588" name="Google Shape;588;p121"/>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Title slide C">
  <p:cSld name="Title slide C">
    <p:spTree>
      <p:nvGrpSpPr>
        <p:cNvPr id="1" name="Shape 589"/>
        <p:cNvGrpSpPr/>
        <p:nvPr/>
      </p:nvGrpSpPr>
      <p:grpSpPr>
        <a:xfrm>
          <a:off x="0" y="0"/>
          <a:ext cx="0" cy="0"/>
          <a:chOff x="0" y="0"/>
          <a:chExt cx="0" cy="0"/>
        </a:xfrm>
      </p:grpSpPr>
      <p:sp>
        <p:nvSpPr>
          <p:cNvPr id="590" name="Google Shape;590;p122"/>
          <p:cNvSpPr/>
          <p:nvPr/>
        </p:nvSpPr>
        <p:spPr>
          <a:xfrm>
            <a:off x="-25125" y="-25125"/>
            <a:ext cx="9169200" cy="30648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591" name="Google Shape;591;p122"/>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592" name="Google Shape;592;p122"/>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593" name="Google Shape;593;p122"/>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594" name="Google Shape;594;p12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595" name="Google Shape;595;p122"/>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slide C 1">
  <p:cSld name="Title slide C 1">
    <p:spTree>
      <p:nvGrpSpPr>
        <p:cNvPr id="1" name="Shape 596"/>
        <p:cNvGrpSpPr/>
        <p:nvPr/>
      </p:nvGrpSpPr>
      <p:grpSpPr>
        <a:xfrm>
          <a:off x="0" y="0"/>
          <a:ext cx="0" cy="0"/>
          <a:chOff x="0" y="0"/>
          <a:chExt cx="0" cy="0"/>
        </a:xfrm>
      </p:grpSpPr>
      <p:sp>
        <p:nvSpPr>
          <p:cNvPr id="597" name="Google Shape;597;p123"/>
          <p:cNvSpPr/>
          <p:nvPr/>
        </p:nvSpPr>
        <p:spPr>
          <a:xfrm>
            <a:off x="-25125" y="-25125"/>
            <a:ext cx="9169200" cy="30648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598" name="Google Shape;598;p123"/>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599" name="Google Shape;599;p123"/>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000000"/>
              </a:buClr>
              <a:buSzPts val="2700"/>
              <a:buFont typeface="Open Sans ExtraBold"/>
              <a:buNone/>
              <a:defRPr sz="5400">
                <a:solidFill>
                  <a:srgbClr val="000000"/>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600" name="Google Shape;600;p123"/>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601" name="Google Shape;601;p12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602" name="Google Shape;602;p123"/>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03"/>
        <p:cNvGrpSpPr/>
        <p:nvPr/>
      </p:nvGrpSpPr>
      <p:grpSpPr>
        <a:xfrm>
          <a:off x="0" y="0"/>
          <a:ext cx="0" cy="0"/>
          <a:chOff x="0" y="0"/>
          <a:chExt cx="0" cy="0"/>
        </a:xfrm>
      </p:grpSpPr>
      <p:sp>
        <p:nvSpPr>
          <p:cNvPr id="604" name="Google Shape;604;p124"/>
          <p:cNvSpPr txBox="1">
            <a:spLocks noGrp="1"/>
          </p:cNvSpPr>
          <p:nvPr>
            <p:ph type="title"/>
          </p:nvPr>
        </p:nvSpPr>
        <p:spPr>
          <a:xfrm>
            <a:off x="514800" y="259297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605" name="Google Shape;605;p12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606" name="Google Shape;606;p124"/>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Section header 1">
  <p:cSld name="Section header 1">
    <p:spTree>
      <p:nvGrpSpPr>
        <p:cNvPr id="1" name="Shape 607"/>
        <p:cNvGrpSpPr/>
        <p:nvPr/>
      </p:nvGrpSpPr>
      <p:grpSpPr>
        <a:xfrm>
          <a:off x="0" y="0"/>
          <a:ext cx="0" cy="0"/>
          <a:chOff x="0" y="0"/>
          <a:chExt cx="0" cy="0"/>
        </a:xfrm>
      </p:grpSpPr>
      <p:sp>
        <p:nvSpPr>
          <p:cNvPr id="608" name="Google Shape;608;p125"/>
          <p:cNvSpPr txBox="1">
            <a:spLocks noGrp="1"/>
          </p:cNvSpPr>
          <p:nvPr>
            <p:ph type="title"/>
          </p:nvPr>
        </p:nvSpPr>
        <p:spPr>
          <a:xfrm>
            <a:off x="514800" y="2492747"/>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609" name="Google Shape;609;p12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610" name="Google Shape;610;p125"/>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Section header 1 1">
  <p:cSld name="Section header 1 1">
    <p:spTree>
      <p:nvGrpSpPr>
        <p:cNvPr id="1" name="Shape 611"/>
        <p:cNvGrpSpPr/>
        <p:nvPr/>
      </p:nvGrpSpPr>
      <p:grpSpPr>
        <a:xfrm>
          <a:off x="0" y="0"/>
          <a:ext cx="0" cy="0"/>
          <a:chOff x="0" y="0"/>
          <a:chExt cx="0" cy="0"/>
        </a:xfrm>
      </p:grpSpPr>
      <p:sp>
        <p:nvSpPr>
          <p:cNvPr id="612" name="Google Shape;612;p126"/>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613" name="Google Shape;613;p12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614" name="Google Shape;614;p126"/>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615"/>
        <p:cNvGrpSpPr/>
        <p:nvPr/>
      </p:nvGrpSpPr>
      <p:grpSpPr>
        <a:xfrm>
          <a:off x="0" y="0"/>
          <a:ext cx="0" cy="0"/>
          <a:chOff x="0" y="0"/>
          <a:chExt cx="0" cy="0"/>
        </a:xfrm>
      </p:grpSpPr>
      <p:sp>
        <p:nvSpPr>
          <p:cNvPr id="616" name="Google Shape;616;p127"/>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rgbClr val="23A595"/>
              </a:buClr>
              <a:buSzPts val="1500"/>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617" name="Google Shape;617;p127"/>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18" name="Google Shape;618;p12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Main point A">
  <p:cSld name="Main point A">
    <p:spTree>
      <p:nvGrpSpPr>
        <p:cNvPr id="1" name="Shape 619"/>
        <p:cNvGrpSpPr/>
        <p:nvPr/>
      </p:nvGrpSpPr>
      <p:grpSpPr>
        <a:xfrm>
          <a:off x="0" y="0"/>
          <a:ext cx="0" cy="0"/>
          <a:chOff x="0" y="0"/>
          <a:chExt cx="0" cy="0"/>
        </a:xfrm>
      </p:grpSpPr>
      <p:sp>
        <p:nvSpPr>
          <p:cNvPr id="620" name="Google Shape;620;p128"/>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621" name="Google Shape;621;p12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622" name="Google Shape;622;p128"/>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Main point B">
  <p:cSld name="Main point B">
    <p:spTree>
      <p:nvGrpSpPr>
        <p:cNvPr id="1" name="Shape 623"/>
        <p:cNvGrpSpPr/>
        <p:nvPr/>
      </p:nvGrpSpPr>
      <p:grpSpPr>
        <a:xfrm>
          <a:off x="0" y="0"/>
          <a:ext cx="0" cy="0"/>
          <a:chOff x="0" y="0"/>
          <a:chExt cx="0" cy="0"/>
        </a:xfrm>
      </p:grpSpPr>
      <p:sp>
        <p:nvSpPr>
          <p:cNvPr id="624" name="Google Shape;624;p129"/>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625" name="Google Shape;625;p12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626" name="Google Shape;626;p129"/>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Main point B 1">
  <p:cSld name="Main point B 1">
    <p:spTree>
      <p:nvGrpSpPr>
        <p:cNvPr id="1" name="Shape 627"/>
        <p:cNvGrpSpPr/>
        <p:nvPr/>
      </p:nvGrpSpPr>
      <p:grpSpPr>
        <a:xfrm>
          <a:off x="0" y="0"/>
          <a:ext cx="0" cy="0"/>
          <a:chOff x="0" y="0"/>
          <a:chExt cx="0" cy="0"/>
        </a:xfrm>
      </p:grpSpPr>
      <p:sp>
        <p:nvSpPr>
          <p:cNvPr id="628" name="Google Shape;628;p130"/>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rgbClr val="000000"/>
              </a:buClr>
              <a:buSzPts val="2400"/>
              <a:buNone/>
              <a:defRPr sz="4800">
                <a:solidFill>
                  <a:srgbClr val="000000"/>
                </a:solidFill>
              </a:defRPr>
            </a:lvl1pPr>
            <a:lvl2pPr lvl="1"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9pPr>
          </a:lstStyle>
          <a:p>
            <a:endParaRPr/>
          </a:p>
        </p:txBody>
      </p:sp>
      <p:sp>
        <p:nvSpPr>
          <p:cNvPr id="629" name="Google Shape;629;p13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630" name="Google Shape;630;p130"/>
          <p:cNvCxnSpPr/>
          <p:nvPr/>
        </p:nvCxnSpPr>
        <p:spPr>
          <a:xfrm>
            <a:off x="601275" y="3657600"/>
            <a:ext cx="6288000" cy="0"/>
          </a:xfrm>
          <a:prstGeom prst="straightConnector1">
            <a:avLst/>
          </a:prstGeom>
          <a:noFill/>
          <a:ln w="38100" cap="flat" cmpd="sng">
            <a:solidFill>
              <a:srgbClr val="000000"/>
            </a:solidFill>
            <a:prstDash val="solid"/>
            <a:round/>
            <a:headEnd type="none" w="sm" len="sm"/>
            <a:tailEnd type="none" w="sm" len="sm"/>
          </a:ln>
        </p:spPr>
      </p:cxn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Section title and description A">
  <p:cSld name="Section title and description A">
    <p:spTree>
      <p:nvGrpSpPr>
        <p:cNvPr id="1" name="Shape 631"/>
        <p:cNvGrpSpPr/>
        <p:nvPr/>
      </p:nvGrpSpPr>
      <p:grpSpPr>
        <a:xfrm>
          <a:off x="0" y="0"/>
          <a:ext cx="0" cy="0"/>
          <a:chOff x="0" y="0"/>
          <a:chExt cx="0" cy="0"/>
        </a:xfrm>
      </p:grpSpPr>
      <p:sp>
        <p:nvSpPr>
          <p:cNvPr id="632" name="Google Shape;632;p131"/>
          <p:cNvSpPr/>
          <p:nvPr/>
        </p:nvSpPr>
        <p:spPr>
          <a:xfrm>
            <a:off x="4572000" y="10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33" name="Google Shape;633;p131"/>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634" name="Google Shape;634;p131"/>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23A595"/>
              </a:buClr>
              <a:buSzPts val="1900"/>
              <a:buNone/>
              <a:defRPr sz="3800">
                <a:solidFill>
                  <a:srgbClr val="23A595"/>
                </a:solidFill>
              </a:defRPr>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635" name="Google Shape;635;p131"/>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636" name="Google Shape;636;p131"/>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Clr>
                <a:schemeClr val="lt1"/>
              </a:buClr>
              <a:buSzPts val="900"/>
              <a:buChar char="●"/>
              <a:defRPr sz="1800">
                <a:solidFill>
                  <a:schemeClr val="lt1"/>
                </a:solidFill>
              </a:defRPr>
            </a:lvl1pPr>
            <a:lvl2pPr marL="914400" lvl="1" indent="-285750" algn="l">
              <a:lnSpc>
                <a:spcPct val="115000"/>
              </a:lnSpc>
              <a:spcBef>
                <a:spcPts val="0"/>
              </a:spcBef>
              <a:spcAft>
                <a:spcPts val="0"/>
              </a:spcAft>
              <a:buClr>
                <a:schemeClr val="lt1"/>
              </a:buClr>
              <a:buSzPts val="900"/>
              <a:buChar char="○"/>
              <a:defRPr sz="1800">
                <a:solidFill>
                  <a:schemeClr val="lt1"/>
                </a:solidFill>
              </a:defRPr>
            </a:lvl2pPr>
            <a:lvl3pPr marL="1371600" lvl="2" indent="-285750" algn="l">
              <a:lnSpc>
                <a:spcPct val="115000"/>
              </a:lnSpc>
              <a:spcBef>
                <a:spcPts val="0"/>
              </a:spcBef>
              <a:spcAft>
                <a:spcPts val="0"/>
              </a:spcAft>
              <a:buClr>
                <a:schemeClr val="lt1"/>
              </a:buClr>
              <a:buSzPts val="900"/>
              <a:buChar char="■"/>
              <a:defRPr sz="1800">
                <a:solidFill>
                  <a:schemeClr val="lt1"/>
                </a:solidFill>
              </a:defRPr>
            </a:lvl3pPr>
            <a:lvl4pPr marL="1828800" lvl="3" indent="-285750" algn="l">
              <a:lnSpc>
                <a:spcPct val="115000"/>
              </a:lnSpc>
              <a:spcBef>
                <a:spcPts val="0"/>
              </a:spcBef>
              <a:spcAft>
                <a:spcPts val="0"/>
              </a:spcAft>
              <a:buClr>
                <a:schemeClr val="lt1"/>
              </a:buClr>
              <a:buSzPts val="900"/>
              <a:buChar char="●"/>
              <a:defRPr sz="1800">
                <a:solidFill>
                  <a:schemeClr val="lt1"/>
                </a:solidFill>
              </a:defRPr>
            </a:lvl4pPr>
            <a:lvl5pPr marL="2286000" lvl="4" indent="-285750" algn="l">
              <a:lnSpc>
                <a:spcPct val="115000"/>
              </a:lnSpc>
              <a:spcBef>
                <a:spcPts val="0"/>
              </a:spcBef>
              <a:spcAft>
                <a:spcPts val="0"/>
              </a:spcAft>
              <a:buClr>
                <a:schemeClr val="lt1"/>
              </a:buClr>
              <a:buSzPts val="900"/>
              <a:buChar char="○"/>
              <a:defRPr sz="1800">
                <a:solidFill>
                  <a:schemeClr val="lt1"/>
                </a:solidFill>
              </a:defRPr>
            </a:lvl5pPr>
            <a:lvl6pPr marL="2743200" lvl="5" indent="-292100" algn="l">
              <a:lnSpc>
                <a:spcPct val="115000"/>
              </a:lnSpc>
              <a:spcBef>
                <a:spcPts val="0"/>
              </a:spcBef>
              <a:spcAft>
                <a:spcPts val="0"/>
              </a:spcAft>
              <a:buClr>
                <a:schemeClr val="lt1"/>
              </a:buClr>
              <a:buSzPts val="1000"/>
              <a:buChar char="■"/>
              <a:defRPr sz="1800">
                <a:solidFill>
                  <a:schemeClr val="lt1"/>
                </a:solidFill>
              </a:defRPr>
            </a:lvl6pPr>
            <a:lvl7pPr marL="3200400" lvl="6" indent="-285750" algn="l">
              <a:lnSpc>
                <a:spcPct val="115000"/>
              </a:lnSpc>
              <a:spcBef>
                <a:spcPts val="0"/>
              </a:spcBef>
              <a:spcAft>
                <a:spcPts val="0"/>
              </a:spcAft>
              <a:buClr>
                <a:schemeClr val="lt1"/>
              </a:buClr>
              <a:buSzPts val="900"/>
              <a:buChar char="●"/>
              <a:defRPr sz="1800">
                <a:solidFill>
                  <a:schemeClr val="lt1"/>
                </a:solidFill>
              </a:defRPr>
            </a:lvl7pPr>
            <a:lvl8pPr marL="3657600" lvl="7" indent="-285750" algn="l">
              <a:lnSpc>
                <a:spcPct val="115000"/>
              </a:lnSpc>
              <a:spcBef>
                <a:spcPts val="0"/>
              </a:spcBef>
              <a:spcAft>
                <a:spcPts val="0"/>
              </a:spcAft>
              <a:buClr>
                <a:schemeClr val="lt1"/>
              </a:buClr>
              <a:buSzPts val="900"/>
              <a:buChar char="○"/>
              <a:defRPr sz="1800">
                <a:solidFill>
                  <a:schemeClr val="lt1"/>
                </a:solidFill>
              </a:defRPr>
            </a:lvl8pPr>
            <a:lvl9pPr marL="4114800" lvl="8" indent="-285750" algn="l">
              <a:lnSpc>
                <a:spcPct val="115000"/>
              </a:lnSpc>
              <a:spcBef>
                <a:spcPts val="0"/>
              </a:spcBef>
              <a:spcAft>
                <a:spcPts val="0"/>
              </a:spcAft>
              <a:buClr>
                <a:schemeClr val="lt1"/>
              </a:buClr>
              <a:buSzPts val="900"/>
              <a:buChar char="■"/>
              <a:defRPr sz="1800">
                <a:solidFill>
                  <a:schemeClr val="lt1"/>
                </a:solidFill>
              </a:defRPr>
            </a:lvl9pPr>
          </a:lstStyle>
          <a:p>
            <a:endParaRPr/>
          </a:p>
        </p:txBody>
      </p:sp>
      <p:sp>
        <p:nvSpPr>
          <p:cNvPr id="637" name="Google Shape;637;p13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1pPr>
            <a:lvl2pPr marL="0" marR="0" lvl="1"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2pPr>
            <a:lvl3pPr marL="0" marR="0" lvl="2"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3pPr>
            <a:lvl4pPr marL="0" marR="0" lvl="3"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4pPr>
            <a:lvl5pPr marL="0" marR="0" lvl="4"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5pPr>
            <a:lvl6pPr marL="0" marR="0" lvl="5"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6pPr>
            <a:lvl7pPr marL="0" marR="0" lvl="6"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7pPr>
            <a:lvl8pPr marL="0" marR="0" lvl="7"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8pPr>
            <a:lvl9pPr marL="0" marR="0" lvl="8"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
              <a:t>‹#›</a:t>
            </a:fld>
            <a:endParaRPr/>
          </a:p>
        </p:txBody>
      </p:sp>
      <p:sp>
        <p:nvSpPr>
          <p:cNvPr id="638" name="Google Shape;638;p131"/>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Section title and description B">
  <p:cSld name="Section title and description B">
    <p:spTree>
      <p:nvGrpSpPr>
        <p:cNvPr id="1" name="Shape 639"/>
        <p:cNvGrpSpPr/>
        <p:nvPr/>
      </p:nvGrpSpPr>
      <p:grpSpPr>
        <a:xfrm>
          <a:off x="0" y="0"/>
          <a:ext cx="0" cy="0"/>
          <a:chOff x="0" y="0"/>
          <a:chExt cx="0" cy="0"/>
        </a:xfrm>
      </p:grpSpPr>
      <p:sp>
        <p:nvSpPr>
          <p:cNvPr id="640" name="Google Shape;640;p132"/>
          <p:cNvSpPr/>
          <p:nvPr/>
        </p:nvSpPr>
        <p:spPr>
          <a:xfrm>
            <a:off x="457200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41" name="Google Shape;641;p132"/>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642" name="Google Shape;642;p132"/>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643" name="Google Shape;643;p132"/>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644" name="Google Shape;644;p132"/>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645" name="Google Shape;645;p13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646" name="Google Shape;646;p132"/>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Section title and description C">
  <p:cSld name="Section title and description C">
    <p:spTree>
      <p:nvGrpSpPr>
        <p:cNvPr id="1" name="Shape 647"/>
        <p:cNvGrpSpPr/>
        <p:nvPr/>
      </p:nvGrpSpPr>
      <p:grpSpPr>
        <a:xfrm>
          <a:off x="0" y="0"/>
          <a:ext cx="0" cy="0"/>
          <a:chOff x="0" y="0"/>
          <a:chExt cx="0" cy="0"/>
        </a:xfrm>
      </p:grpSpPr>
      <p:sp>
        <p:nvSpPr>
          <p:cNvPr id="648" name="Google Shape;648;p133"/>
          <p:cNvSpPr/>
          <p:nvPr/>
        </p:nvSpPr>
        <p:spPr>
          <a:xfrm>
            <a:off x="457200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49" name="Google Shape;649;p133"/>
          <p:cNvCxnSpPr/>
          <p:nvPr/>
        </p:nvCxnSpPr>
        <p:spPr>
          <a:xfrm>
            <a:off x="5029675" y="4495500"/>
            <a:ext cx="468300" cy="0"/>
          </a:xfrm>
          <a:prstGeom prst="straightConnector1">
            <a:avLst/>
          </a:prstGeom>
          <a:noFill/>
          <a:ln w="38100" cap="flat" cmpd="sng">
            <a:solidFill>
              <a:schemeClr val="lt1"/>
            </a:solidFill>
            <a:prstDash val="solid"/>
            <a:round/>
            <a:headEnd type="none" w="sm" len="sm"/>
            <a:tailEnd type="none" w="sm" len="sm"/>
          </a:ln>
        </p:spPr>
      </p:cxnSp>
      <p:sp>
        <p:nvSpPr>
          <p:cNvPr id="650" name="Google Shape;650;p133"/>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651" name="Google Shape;651;p133"/>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652" name="Google Shape;652;p133"/>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653" name="Google Shape;653;p13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654" name="Google Shape;654;p133"/>
          <p:cNvSpPr/>
          <p:nvPr/>
        </p:nvSpPr>
        <p:spPr>
          <a:xfrm>
            <a:off x="4484325" y="0"/>
            <a:ext cx="876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Section title and description A 1">
  <p:cSld name="Section title and description A 1">
    <p:spTree>
      <p:nvGrpSpPr>
        <p:cNvPr id="1" name="Shape 655"/>
        <p:cNvGrpSpPr/>
        <p:nvPr/>
      </p:nvGrpSpPr>
      <p:grpSpPr>
        <a:xfrm>
          <a:off x="0" y="0"/>
          <a:ext cx="0" cy="0"/>
          <a:chOff x="0" y="0"/>
          <a:chExt cx="0" cy="0"/>
        </a:xfrm>
      </p:grpSpPr>
      <p:sp>
        <p:nvSpPr>
          <p:cNvPr id="656" name="Google Shape;656;p134"/>
          <p:cNvSpPr/>
          <p:nvPr/>
        </p:nvSpPr>
        <p:spPr>
          <a:xfrm>
            <a:off x="0" y="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57" name="Google Shape;657;p134"/>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658" name="Google Shape;658;p134"/>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659" name="Google Shape;659;p134"/>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660" name="Google Shape;660;p134"/>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Section title and description A 1 1">
  <p:cSld name="Section title and description A 1 1">
    <p:spTree>
      <p:nvGrpSpPr>
        <p:cNvPr id="1" name="Shape 661"/>
        <p:cNvGrpSpPr/>
        <p:nvPr/>
      </p:nvGrpSpPr>
      <p:grpSpPr>
        <a:xfrm>
          <a:off x="0" y="0"/>
          <a:ext cx="0" cy="0"/>
          <a:chOff x="0" y="0"/>
          <a:chExt cx="0" cy="0"/>
        </a:xfrm>
      </p:grpSpPr>
      <p:sp>
        <p:nvSpPr>
          <p:cNvPr id="662" name="Google Shape;662;p135"/>
          <p:cNvSpPr/>
          <p:nvPr/>
        </p:nvSpPr>
        <p:spPr>
          <a:xfrm>
            <a:off x="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63" name="Google Shape;663;p135"/>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664" name="Google Shape;664;p135"/>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665" name="Google Shape;665;p135"/>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666" name="Google Shape;666;p135"/>
          <p:cNvSpPr/>
          <p:nvPr/>
        </p:nvSpPr>
        <p:spPr>
          <a:xfrm>
            <a:off x="4484400"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Section title and description A 1 1 1">
  <p:cSld name="Section title and description A 1 1 1">
    <p:spTree>
      <p:nvGrpSpPr>
        <p:cNvPr id="1" name="Shape 667"/>
        <p:cNvGrpSpPr/>
        <p:nvPr/>
      </p:nvGrpSpPr>
      <p:grpSpPr>
        <a:xfrm>
          <a:off x="0" y="0"/>
          <a:ext cx="0" cy="0"/>
          <a:chOff x="0" y="0"/>
          <a:chExt cx="0" cy="0"/>
        </a:xfrm>
      </p:grpSpPr>
      <p:sp>
        <p:nvSpPr>
          <p:cNvPr id="668" name="Google Shape;668;p136"/>
          <p:cNvSpPr/>
          <p:nvPr/>
        </p:nvSpPr>
        <p:spPr>
          <a:xfrm>
            <a:off x="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69" name="Google Shape;669;p136"/>
          <p:cNvCxnSpPr/>
          <p:nvPr/>
        </p:nvCxnSpPr>
        <p:spPr>
          <a:xfrm>
            <a:off x="457675" y="4495400"/>
            <a:ext cx="468300" cy="0"/>
          </a:xfrm>
          <a:prstGeom prst="straightConnector1">
            <a:avLst/>
          </a:prstGeom>
          <a:noFill/>
          <a:ln w="38100" cap="flat" cmpd="sng">
            <a:solidFill>
              <a:schemeClr val="lt1"/>
            </a:solidFill>
            <a:prstDash val="solid"/>
            <a:round/>
            <a:headEnd type="none" w="sm" len="sm"/>
            <a:tailEnd type="none" w="sm" len="sm"/>
          </a:ln>
        </p:spPr>
      </p:cxnSp>
      <p:sp>
        <p:nvSpPr>
          <p:cNvPr id="670" name="Google Shape;670;p136"/>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1900"/>
              <a:buNone/>
              <a:defRPr sz="3800">
                <a:solidFill>
                  <a:srgbClr val="000000"/>
                </a:solidFill>
              </a:defRPr>
            </a:lvl1pPr>
            <a:lvl2pPr lvl="1" algn="ctr">
              <a:lnSpc>
                <a:spcPct val="100000"/>
              </a:lnSpc>
              <a:spcBef>
                <a:spcPts val="0"/>
              </a:spcBef>
              <a:spcAft>
                <a:spcPts val="0"/>
              </a:spcAft>
              <a:buClr>
                <a:srgbClr val="000000"/>
              </a:buClr>
              <a:buSzPts val="1900"/>
              <a:buNone/>
              <a:defRPr sz="3800">
                <a:solidFill>
                  <a:srgbClr val="000000"/>
                </a:solidFill>
              </a:defRPr>
            </a:lvl2pPr>
            <a:lvl3pPr lvl="2" algn="ctr">
              <a:lnSpc>
                <a:spcPct val="100000"/>
              </a:lnSpc>
              <a:spcBef>
                <a:spcPts val="0"/>
              </a:spcBef>
              <a:spcAft>
                <a:spcPts val="0"/>
              </a:spcAft>
              <a:buClr>
                <a:srgbClr val="000000"/>
              </a:buClr>
              <a:buSzPts val="1900"/>
              <a:buNone/>
              <a:defRPr sz="3800">
                <a:solidFill>
                  <a:srgbClr val="000000"/>
                </a:solidFill>
              </a:defRPr>
            </a:lvl3pPr>
            <a:lvl4pPr lvl="3" algn="ctr">
              <a:lnSpc>
                <a:spcPct val="100000"/>
              </a:lnSpc>
              <a:spcBef>
                <a:spcPts val="0"/>
              </a:spcBef>
              <a:spcAft>
                <a:spcPts val="0"/>
              </a:spcAft>
              <a:buClr>
                <a:srgbClr val="000000"/>
              </a:buClr>
              <a:buSzPts val="1900"/>
              <a:buNone/>
              <a:defRPr sz="3800">
                <a:solidFill>
                  <a:srgbClr val="000000"/>
                </a:solidFill>
              </a:defRPr>
            </a:lvl4pPr>
            <a:lvl5pPr lvl="4" algn="ctr">
              <a:lnSpc>
                <a:spcPct val="100000"/>
              </a:lnSpc>
              <a:spcBef>
                <a:spcPts val="0"/>
              </a:spcBef>
              <a:spcAft>
                <a:spcPts val="0"/>
              </a:spcAft>
              <a:buClr>
                <a:srgbClr val="000000"/>
              </a:buClr>
              <a:buSzPts val="1900"/>
              <a:buNone/>
              <a:defRPr sz="3800">
                <a:solidFill>
                  <a:srgbClr val="000000"/>
                </a:solidFill>
              </a:defRPr>
            </a:lvl5pPr>
            <a:lvl6pPr lvl="5" algn="ctr">
              <a:lnSpc>
                <a:spcPct val="100000"/>
              </a:lnSpc>
              <a:spcBef>
                <a:spcPts val="0"/>
              </a:spcBef>
              <a:spcAft>
                <a:spcPts val="0"/>
              </a:spcAft>
              <a:buClr>
                <a:srgbClr val="000000"/>
              </a:buClr>
              <a:buSzPts val="1900"/>
              <a:buNone/>
              <a:defRPr sz="3800">
                <a:solidFill>
                  <a:srgbClr val="000000"/>
                </a:solidFill>
              </a:defRPr>
            </a:lvl6pPr>
            <a:lvl7pPr lvl="6" algn="ctr">
              <a:lnSpc>
                <a:spcPct val="100000"/>
              </a:lnSpc>
              <a:spcBef>
                <a:spcPts val="0"/>
              </a:spcBef>
              <a:spcAft>
                <a:spcPts val="0"/>
              </a:spcAft>
              <a:buClr>
                <a:srgbClr val="000000"/>
              </a:buClr>
              <a:buSzPts val="1900"/>
              <a:buNone/>
              <a:defRPr sz="3800">
                <a:solidFill>
                  <a:srgbClr val="000000"/>
                </a:solidFill>
              </a:defRPr>
            </a:lvl7pPr>
            <a:lvl8pPr lvl="7" algn="ctr">
              <a:lnSpc>
                <a:spcPct val="100000"/>
              </a:lnSpc>
              <a:spcBef>
                <a:spcPts val="0"/>
              </a:spcBef>
              <a:spcAft>
                <a:spcPts val="0"/>
              </a:spcAft>
              <a:buClr>
                <a:srgbClr val="000000"/>
              </a:buClr>
              <a:buSzPts val="1900"/>
              <a:buNone/>
              <a:defRPr sz="3800">
                <a:solidFill>
                  <a:srgbClr val="000000"/>
                </a:solidFill>
              </a:defRPr>
            </a:lvl8pPr>
            <a:lvl9pPr lvl="8" algn="ctr">
              <a:lnSpc>
                <a:spcPct val="100000"/>
              </a:lnSpc>
              <a:spcBef>
                <a:spcPts val="0"/>
              </a:spcBef>
              <a:spcAft>
                <a:spcPts val="0"/>
              </a:spcAft>
              <a:buClr>
                <a:srgbClr val="000000"/>
              </a:buClr>
              <a:buSzPts val="1900"/>
              <a:buNone/>
              <a:defRPr sz="3800">
                <a:solidFill>
                  <a:srgbClr val="000000"/>
                </a:solidFill>
              </a:defRPr>
            </a:lvl9pPr>
          </a:lstStyle>
          <a:p>
            <a:endParaRPr/>
          </a:p>
        </p:txBody>
      </p:sp>
      <p:sp>
        <p:nvSpPr>
          <p:cNvPr id="671" name="Google Shape;671;p136"/>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672" name="Google Shape;672;p136"/>
          <p:cNvSpPr/>
          <p:nvPr/>
        </p:nvSpPr>
        <p:spPr>
          <a:xfrm>
            <a:off x="4484400" y="0"/>
            <a:ext cx="876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673"/>
        <p:cNvGrpSpPr/>
        <p:nvPr/>
      </p:nvGrpSpPr>
      <p:grpSpPr>
        <a:xfrm>
          <a:off x="0" y="0"/>
          <a:ext cx="0" cy="0"/>
          <a:chOff x="0" y="0"/>
          <a:chExt cx="0" cy="0"/>
        </a:xfrm>
      </p:grpSpPr>
      <p:sp>
        <p:nvSpPr>
          <p:cNvPr id="674" name="Google Shape;674;p137"/>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490F52"/>
              </a:buClr>
              <a:buSzPts val="900"/>
              <a:buFont typeface="Open Sans ExtraBold"/>
              <a:buNone/>
              <a:defRPr sz="1800">
                <a:solidFill>
                  <a:srgbClr val="490F52"/>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75" name="Google Shape;675;p13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Caption 1">
  <p:cSld name="Caption 1">
    <p:spTree>
      <p:nvGrpSpPr>
        <p:cNvPr id="1" name="Shape 676"/>
        <p:cNvGrpSpPr/>
        <p:nvPr/>
      </p:nvGrpSpPr>
      <p:grpSpPr>
        <a:xfrm>
          <a:off x="0" y="0"/>
          <a:ext cx="0" cy="0"/>
          <a:chOff x="0" y="0"/>
          <a:chExt cx="0" cy="0"/>
        </a:xfrm>
      </p:grpSpPr>
      <p:sp>
        <p:nvSpPr>
          <p:cNvPr id="677" name="Google Shape;677;p138"/>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23A595"/>
              </a:buClr>
              <a:buSzPts val="900"/>
              <a:buFont typeface="Open Sans ExtraBold"/>
              <a:buNone/>
              <a:defRPr sz="1800">
                <a:solidFill>
                  <a:srgbClr val="23A595"/>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78" name="Google Shape;678;p13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679"/>
        <p:cNvGrpSpPr/>
        <p:nvPr/>
      </p:nvGrpSpPr>
      <p:grpSpPr>
        <a:xfrm>
          <a:off x="0" y="0"/>
          <a:ext cx="0" cy="0"/>
          <a:chOff x="0" y="0"/>
          <a:chExt cx="0" cy="0"/>
        </a:xfrm>
      </p:grpSpPr>
      <p:sp>
        <p:nvSpPr>
          <p:cNvPr id="680" name="Google Shape;680;p139"/>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sp>
        <p:nvSpPr>
          <p:cNvPr id="681" name="Google Shape;681;p139"/>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82" name="Google Shape;682;p13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683"/>
        <p:cNvGrpSpPr/>
        <p:nvPr/>
      </p:nvGrpSpPr>
      <p:grpSpPr>
        <a:xfrm>
          <a:off x="0" y="0"/>
          <a:ext cx="0" cy="0"/>
          <a:chOff x="0" y="0"/>
          <a:chExt cx="0" cy="0"/>
        </a:xfrm>
      </p:grpSpPr>
      <p:sp>
        <p:nvSpPr>
          <p:cNvPr id="684" name="Google Shape;684;p140"/>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685" name="Google Shape;685;p140"/>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SzPts val="900"/>
              <a:buFont typeface="Open Sans ExtraBold"/>
              <a:buNone/>
              <a:defRPr sz="1800">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86" name="Google Shape;686;p14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687"/>
        <p:cNvGrpSpPr/>
        <p:nvPr/>
      </p:nvGrpSpPr>
      <p:grpSpPr>
        <a:xfrm>
          <a:off x="0" y="0"/>
          <a:ext cx="0" cy="0"/>
          <a:chOff x="0" y="0"/>
          <a:chExt cx="0" cy="0"/>
        </a:xfrm>
      </p:grpSpPr>
      <p:sp>
        <p:nvSpPr>
          <p:cNvPr id="688" name="Google Shape;688;p141"/>
          <p:cNvSpPr txBox="1">
            <a:spLocks noGrp="1"/>
          </p:cNvSpPr>
          <p:nvPr>
            <p:ph type="title"/>
          </p:nvPr>
        </p:nvSpPr>
        <p:spPr>
          <a:xfrm>
            <a:off x="374500" y="225900"/>
            <a:ext cx="8520600" cy="1980000"/>
          </a:xfrm>
          <a:prstGeom prst="rect">
            <a:avLst/>
          </a:prstGeom>
          <a:noFill/>
          <a:ln>
            <a:noFill/>
          </a:ln>
        </p:spPr>
        <p:txBody>
          <a:bodyPr spcFirstLastPara="1" wrap="square" lIns="45725" tIns="45725" rIns="45725" bIns="45725" anchor="ctr" anchorCtr="0">
            <a:normAutofit/>
          </a:bodyPr>
          <a:lstStyle>
            <a:lvl1pPr lvl="0" algn="ctr">
              <a:lnSpc>
                <a:spcPct val="100000"/>
              </a:lnSpc>
              <a:spcBef>
                <a:spcPts val="0"/>
              </a:spcBef>
              <a:spcAft>
                <a:spcPts val="0"/>
              </a:spcAft>
              <a:buClr>
                <a:srgbClr val="23A595"/>
              </a:buClr>
              <a:buSzPts val="5500"/>
              <a:buNone/>
              <a:defRPr sz="11000">
                <a:solidFill>
                  <a:srgbClr val="23A595"/>
                </a:solidFill>
              </a:defRPr>
            </a:lvl1pPr>
            <a:lvl2pPr lvl="1" algn="ctr">
              <a:lnSpc>
                <a:spcPct val="100000"/>
              </a:lnSpc>
              <a:spcBef>
                <a:spcPts val="0"/>
              </a:spcBef>
              <a:spcAft>
                <a:spcPts val="0"/>
              </a:spcAft>
              <a:buClr>
                <a:schemeClr val="dk1"/>
              </a:buClr>
              <a:buSzPts val="5500"/>
              <a:buNone/>
              <a:defRPr sz="11000">
                <a:solidFill>
                  <a:schemeClr val="dk1"/>
                </a:solidFill>
              </a:defRPr>
            </a:lvl2pPr>
            <a:lvl3pPr lvl="2" algn="ctr">
              <a:lnSpc>
                <a:spcPct val="100000"/>
              </a:lnSpc>
              <a:spcBef>
                <a:spcPts val="0"/>
              </a:spcBef>
              <a:spcAft>
                <a:spcPts val="0"/>
              </a:spcAft>
              <a:buClr>
                <a:schemeClr val="dk1"/>
              </a:buClr>
              <a:buSzPts val="5500"/>
              <a:buNone/>
              <a:defRPr sz="11000">
                <a:solidFill>
                  <a:schemeClr val="dk1"/>
                </a:solidFill>
              </a:defRPr>
            </a:lvl3pPr>
            <a:lvl4pPr lvl="3" algn="ctr">
              <a:lnSpc>
                <a:spcPct val="100000"/>
              </a:lnSpc>
              <a:spcBef>
                <a:spcPts val="0"/>
              </a:spcBef>
              <a:spcAft>
                <a:spcPts val="0"/>
              </a:spcAft>
              <a:buClr>
                <a:schemeClr val="dk1"/>
              </a:buClr>
              <a:buSzPts val="5500"/>
              <a:buNone/>
              <a:defRPr sz="11000">
                <a:solidFill>
                  <a:schemeClr val="dk1"/>
                </a:solidFill>
              </a:defRPr>
            </a:lvl4pPr>
            <a:lvl5pPr lvl="4" algn="ctr">
              <a:lnSpc>
                <a:spcPct val="100000"/>
              </a:lnSpc>
              <a:spcBef>
                <a:spcPts val="0"/>
              </a:spcBef>
              <a:spcAft>
                <a:spcPts val="0"/>
              </a:spcAft>
              <a:buClr>
                <a:schemeClr val="dk1"/>
              </a:buClr>
              <a:buSzPts val="5500"/>
              <a:buNone/>
              <a:defRPr sz="11000">
                <a:solidFill>
                  <a:schemeClr val="dk1"/>
                </a:solidFill>
              </a:defRPr>
            </a:lvl5pPr>
            <a:lvl6pPr lvl="5" algn="ctr">
              <a:lnSpc>
                <a:spcPct val="100000"/>
              </a:lnSpc>
              <a:spcBef>
                <a:spcPts val="0"/>
              </a:spcBef>
              <a:spcAft>
                <a:spcPts val="0"/>
              </a:spcAft>
              <a:buClr>
                <a:schemeClr val="dk1"/>
              </a:buClr>
              <a:buSzPts val="5500"/>
              <a:buNone/>
              <a:defRPr sz="11000">
                <a:solidFill>
                  <a:schemeClr val="dk1"/>
                </a:solidFill>
              </a:defRPr>
            </a:lvl6pPr>
            <a:lvl7pPr lvl="6" algn="ctr">
              <a:lnSpc>
                <a:spcPct val="100000"/>
              </a:lnSpc>
              <a:spcBef>
                <a:spcPts val="0"/>
              </a:spcBef>
              <a:spcAft>
                <a:spcPts val="0"/>
              </a:spcAft>
              <a:buClr>
                <a:schemeClr val="dk1"/>
              </a:buClr>
              <a:buSzPts val="5500"/>
              <a:buNone/>
              <a:defRPr sz="11000">
                <a:solidFill>
                  <a:schemeClr val="dk1"/>
                </a:solidFill>
              </a:defRPr>
            </a:lvl7pPr>
            <a:lvl8pPr lvl="7" algn="ctr">
              <a:lnSpc>
                <a:spcPct val="100000"/>
              </a:lnSpc>
              <a:spcBef>
                <a:spcPts val="0"/>
              </a:spcBef>
              <a:spcAft>
                <a:spcPts val="0"/>
              </a:spcAft>
              <a:buClr>
                <a:schemeClr val="dk1"/>
              </a:buClr>
              <a:buSzPts val="5500"/>
              <a:buNone/>
              <a:defRPr sz="11000">
                <a:solidFill>
                  <a:schemeClr val="dk1"/>
                </a:solidFill>
              </a:defRPr>
            </a:lvl8pPr>
            <a:lvl9pPr lvl="8" algn="ctr">
              <a:lnSpc>
                <a:spcPct val="100000"/>
              </a:lnSpc>
              <a:spcBef>
                <a:spcPts val="0"/>
              </a:spcBef>
              <a:spcAft>
                <a:spcPts val="0"/>
              </a:spcAft>
              <a:buClr>
                <a:schemeClr val="dk1"/>
              </a:buClr>
              <a:buSzPts val="5500"/>
              <a:buNone/>
              <a:defRPr sz="11000">
                <a:solidFill>
                  <a:schemeClr val="dk1"/>
                </a:solidFill>
              </a:defRPr>
            </a:lvl9pPr>
          </a:lstStyle>
          <a:p>
            <a:endParaRPr/>
          </a:p>
        </p:txBody>
      </p:sp>
      <p:sp>
        <p:nvSpPr>
          <p:cNvPr id="689" name="Google Shape;689;p14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690" name="Google Shape;690;p141"/>
          <p:cNvSpPr txBox="1">
            <a:spLocks noGrp="1"/>
          </p:cNvSpPr>
          <p:nvPr>
            <p:ph type="body" idx="1"/>
          </p:nvPr>
        </p:nvSpPr>
        <p:spPr>
          <a:xfrm>
            <a:off x="160975" y="1892825"/>
            <a:ext cx="7450800" cy="30780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91"/>
        <p:cNvGrpSpPr/>
        <p:nvPr/>
      </p:nvGrpSpPr>
      <p:grpSpPr>
        <a:xfrm>
          <a:off x="0" y="0"/>
          <a:ext cx="0" cy="0"/>
          <a:chOff x="0" y="0"/>
          <a:chExt cx="0" cy="0"/>
        </a:xfrm>
      </p:grpSpPr>
      <p:pic>
        <p:nvPicPr>
          <p:cNvPr id="692" name="Google Shape;692;p142"/>
          <p:cNvPicPr preferRelativeResize="0"/>
          <p:nvPr/>
        </p:nvPicPr>
        <p:blipFill rotWithShape="1">
          <a:blip r:embed="rId2">
            <a:alphaModFix/>
          </a:blip>
          <a:srcRect/>
          <a:stretch/>
        </p:blipFill>
        <p:spPr>
          <a:xfrm>
            <a:off x="3193884" y="4200724"/>
            <a:ext cx="2906926" cy="728151"/>
          </a:xfrm>
          <a:prstGeom prst="rect">
            <a:avLst/>
          </a:prstGeom>
          <a:noFill/>
          <a:ln>
            <a:noFill/>
          </a:ln>
        </p:spPr>
      </p:pic>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93"/>
        <p:cNvGrpSpPr/>
        <p:nvPr/>
      </p:nvGrpSpPr>
      <p:grpSpPr>
        <a:xfrm>
          <a:off x="0" y="0"/>
          <a:ext cx="0" cy="0"/>
          <a:chOff x="0" y="0"/>
          <a:chExt cx="0" cy="0"/>
        </a:xfrm>
      </p:grpSpPr>
      <p:sp>
        <p:nvSpPr>
          <p:cNvPr id="694" name="Google Shape;694;p143"/>
          <p:cNvSpPr txBox="1">
            <a:spLocks noGrp="1"/>
          </p:cNvSpPr>
          <p:nvPr>
            <p:ph type="title"/>
          </p:nvPr>
        </p:nvSpPr>
        <p:spPr>
          <a:xfrm>
            <a:off x="5907087" y="200025"/>
            <a:ext cx="3008400" cy="1571700"/>
          </a:xfrm>
          <a:prstGeom prst="rect">
            <a:avLst/>
          </a:prstGeom>
          <a:noFill/>
          <a:ln>
            <a:noFill/>
          </a:ln>
        </p:spPr>
        <p:txBody>
          <a:bodyPr spcFirstLastPara="1" wrap="square" lIns="45725" tIns="45725" rIns="45725" bIns="45725" anchor="b" anchorCtr="0">
            <a:normAutofit/>
          </a:bodyPr>
          <a:lstStyle>
            <a:lvl1pPr marR="0" lvl="0" algn="ctr">
              <a:lnSpc>
                <a:spcPct val="100000"/>
              </a:lnSpc>
              <a:spcBef>
                <a:spcPts val="0"/>
              </a:spcBef>
              <a:spcAft>
                <a:spcPts val="0"/>
              </a:spcAft>
              <a:buSzPts val="1500"/>
              <a:buNone/>
              <a:defRPr sz="28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695" name="Google Shape;695;p143"/>
          <p:cNvSpPr txBox="1">
            <a:spLocks noGrp="1"/>
          </p:cNvSpPr>
          <p:nvPr>
            <p:ph type="body" idx="1"/>
          </p:nvPr>
        </p:nvSpPr>
        <p:spPr>
          <a:xfrm>
            <a:off x="719137" y="204788"/>
            <a:ext cx="4995900" cy="4389600"/>
          </a:xfrm>
          <a:prstGeom prst="rect">
            <a:avLst/>
          </a:prstGeom>
          <a:noFill/>
          <a:ln>
            <a:noFill/>
          </a:ln>
        </p:spPr>
        <p:txBody>
          <a:bodyPr spcFirstLastPara="1" wrap="square" lIns="45725" tIns="45725" rIns="45725" bIns="45725" anchor="t" anchorCtr="0">
            <a:normAutofit/>
          </a:bodyPr>
          <a:lstStyle>
            <a:lvl1pPr marL="457200" marR="0" lvl="0" indent="-330200" algn="l">
              <a:lnSpc>
                <a:spcPct val="115000"/>
              </a:lnSpc>
              <a:spcBef>
                <a:spcPts val="600"/>
              </a:spcBef>
              <a:spcAft>
                <a:spcPts val="0"/>
              </a:spcAft>
              <a:buClr>
                <a:srgbClr val="7F7F7F"/>
              </a:buClr>
              <a:buSzPts val="1600"/>
              <a:buFont typeface="Arial"/>
              <a:buChar char="•"/>
              <a:defRPr sz="3200" b="0" i="0" u="none" strike="noStrike" cap="none">
                <a:solidFill>
                  <a:srgbClr val="7F7F7F"/>
                </a:solidFill>
                <a:latin typeface="Questrial"/>
                <a:ea typeface="Questrial"/>
                <a:cs typeface="Questrial"/>
                <a:sym typeface="Questrial"/>
              </a:defRPr>
            </a:lvl1pPr>
            <a:lvl2pPr marL="914400" marR="0" lvl="1" indent="-317500" algn="l">
              <a:lnSpc>
                <a:spcPct val="115000"/>
              </a:lnSpc>
              <a:spcBef>
                <a:spcPts val="600"/>
              </a:spcBef>
              <a:spcAft>
                <a:spcPts val="0"/>
              </a:spcAft>
              <a:buClr>
                <a:srgbClr val="7F7F7F"/>
              </a:buClr>
              <a:buSzPts val="1400"/>
              <a:buFont typeface="Courier New"/>
              <a:buChar char="o"/>
              <a:defRPr sz="2800" b="0" i="0" u="none" strike="noStrike" cap="none">
                <a:solidFill>
                  <a:srgbClr val="7F7F7F"/>
                </a:solidFill>
                <a:latin typeface="Questrial"/>
                <a:ea typeface="Questrial"/>
                <a:cs typeface="Questrial"/>
                <a:sym typeface="Questrial"/>
              </a:defRPr>
            </a:lvl2pPr>
            <a:lvl3pPr marL="1371600" marR="0" lvl="2"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3pPr>
            <a:lvl4pPr marL="1828800" marR="0" lvl="3"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4pPr>
            <a:lvl5pPr marL="2286000" marR="0" lvl="4" indent="-292100" algn="l">
              <a:lnSpc>
                <a:spcPct val="115000"/>
              </a:lnSpc>
              <a:spcBef>
                <a:spcPts val="4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5pPr>
            <a:lvl6pPr marL="2743200" marR="0" lvl="5"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6pPr>
            <a:lvl7pPr marL="3200400" marR="0" lvl="6" indent="-292100" algn="l">
              <a:lnSpc>
                <a:spcPct val="115000"/>
              </a:lnSpc>
              <a:spcBef>
                <a:spcPts val="12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7pPr>
            <a:lvl8pPr marL="3657600" marR="0" lvl="7" indent="-292100" algn="l">
              <a:lnSpc>
                <a:spcPct val="115000"/>
              </a:lnSpc>
              <a:spcBef>
                <a:spcPts val="12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8pPr>
            <a:lvl9pPr marL="4114800" marR="0" lvl="8" indent="-292100" algn="l">
              <a:lnSpc>
                <a:spcPct val="115000"/>
              </a:lnSpc>
              <a:spcBef>
                <a:spcPts val="1200"/>
              </a:spcBef>
              <a:spcAft>
                <a:spcPts val="120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9pPr>
          </a:lstStyle>
          <a:p>
            <a:endParaRPr/>
          </a:p>
        </p:txBody>
      </p:sp>
      <p:sp>
        <p:nvSpPr>
          <p:cNvPr id="696" name="Google Shape;696;p143"/>
          <p:cNvSpPr txBox="1">
            <a:spLocks noGrp="1"/>
          </p:cNvSpPr>
          <p:nvPr>
            <p:ph type="body" idx="2"/>
          </p:nvPr>
        </p:nvSpPr>
        <p:spPr>
          <a:xfrm>
            <a:off x="5907087" y="1828800"/>
            <a:ext cx="3008400" cy="2766000"/>
          </a:xfrm>
          <a:prstGeom prst="rect">
            <a:avLst/>
          </a:prstGeom>
          <a:noFill/>
          <a:ln>
            <a:noFill/>
          </a:ln>
        </p:spPr>
        <p:txBody>
          <a:bodyPr spcFirstLastPara="1" wrap="square" lIns="45725" tIns="45725" rIns="45725" bIns="45725" anchor="t" anchorCtr="0">
            <a:normAutofit/>
          </a:bodyPr>
          <a:lstStyle>
            <a:lvl1pPr marL="457200" marR="0" lvl="0" indent="-228600" algn="ctr">
              <a:lnSpc>
                <a:spcPct val="125000"/>
              </a:lnSpc>
              <a:spcBef>
                <a:spcPts val="300"/>
              </a:spcBef>
              <a:spcAft>
                <a:spcPts val="0"/>
              </a:spcAft>
              <a:buClr>
                <a:srgbClr val="7F7F7F"/>
              </a:buClr>
              <a:buSzPts val="800"/>
              <a:buFont typeface="Arial"/>
              <a:buNone/>
              <a:defRPr sz="1600" b="0" i="0" u="none" strike="noStrike" cap="none">
                <a:solidFill>
                  <a:srgbClr val="7F7F7F"/>
                </a:solidFill>
                <a:latin typeface="Questrial"/>
                <a:ea typeface="Questrial"/>
                <a:cs typeface="Questrial"/>
                <a:sym typeface="Questrial"/>
              </a:defRPr>
            </a:lvl1pPr>
            <a:lvl2pPr marL="914400" marR="0" lvl="1" indent="-228600" algn="l">
              <a:lnSpc>
                <a:spcPct val="115000"/>
              </a:lnSpc>
              <a:spcBef>
                <a:spcPts val="200"/>
              </a:spcBef>
              <a:spcAft>
                <a:spcPts val="0"/>
              </a:spcAft>
              <a:buClr>
                <a:srgbClr val="7F7F7F"/>
              </a:buClr>
              <a:buSzPts val="800"/>
              <a:buFont typeface="Courier New"/>
              <a:buNone/>
              <a:defRPr sz="1200" b="0" i="0" u="none" strike="noStrike" cap="none">
                <a:solidFill>
                  <a:srgbClr val="7F7F7F"/>
                </a:solidFill>
                <a:latin typeface="Questrial"/>
                <a:ea typeface="Questrial"/>
                <a:cs typeface="Questrial"/>
                <a:sym typeface="Questrial"/>
              </a:defRPr>
            </a:lvl2pPr>
            <a:lvl3pPr marL="1371600" marR="0" lvl="2" indent="-228600" algn="l">
              <a:lnSpc>
                <a:spcPct val="115000"/>
              </a:lnSpc>
              <a:spcBef>
                <a:spcPts val="200"/>
              </a:spcBef>
              <a:spcAft>
                <a:spcPts val="0"/>
              </a:spcAft>
              <a:buClr>
                <a:srgbClr val="7F7F7F"/>
              </a:buClr>
              <a:buSzPts val="800"/>
              <a:buFont typeface="Arial"/>
              <a:buNone/>
              <a:defRPr sz="1000" b="0" i="0" u="none" strike="noStrike" cap="none">
                <a:solidFill>
                  <a:srgbClr val="7F7F7F"/>
                </a:solidFill>
                <a:latin typeface="Questrial"/>
                <a:ea typeface="Questrial"/>
                <a:cs typeface="Questrial"/>
                <a:sym typeface="Questrial"/>
              </a:defRPr>
            </a:lvl3pPr>
            <a:lvl4pPr marL="1828800" marR="0" lvl="3"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4pPr>
            <a:lvl5pPr marL="2286000" marR="0" lvl="4" indent="-228600" algn="l">
              <a:lnSpc>
                <a:spcPct val="115000"/>
              </a:lnSpc>
              <a:spcBef>
                <a:spcPts val="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5pPr>
            <a:lvl6pPr marL="2743200" marR="0" lvl="5"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6pPr>
            <a:lvl7pPr marL="3200400" marR="0" lvl="6" indent="-228600" algn="l">
              <a:lnSpc>
                <a:spcPct val="115000"/>
              </a:lnSpc>
              <a:spcBef>
                <a:spcPts val="1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7pPr>
            <a:lvl8pPr marL="3657600" marR="0" lvl="7" indent="-228600" algn="l">
              <a:lnSpc>
                <a:spcPct val="115000"/>
              </a:lnSpc>
              <a:spcBef>
                <a:spcPts val="1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8pPr>
            <a:lvl9pPr marL="4114800" marR="0" lvl="8" indent="-228600" algn="l">
              <a:lnSpc>
                <a:spcPct val="115000"/>
              </a:lnSpc>
              <a:spcBef>
                <a:spcPts val="1200"/>
              </a:spcBef>
              <a:spcAft>
                <a:spcPts val="120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9pPr>
          </a:lstStyle>
          <a:p>
            <a:endParaRPr/>
          </a:p>
        </p:txBody>
      </p:sp>
      <p:sp>
        <p:nvSpPr>
          <p:cNvPr id="697" name="Google Shape;697;p143"/>
          <p:cNvSpPr txBox="1">
            <a:spLocks noGrp="1"/>
          </p:cNvSpPr>
          <p:nvPr>
            <p:ph type="dt" idx="10"/>
          </p:nvPr>
        </p:nvSpPr>
        <p:spPr>
          <a:xfrm>
            <a:off x="6362700" y="4767263"/>
            <a:ext cx="2085900" cy="273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698" name="Google Shape;698;p143"/>
          <p:cNvSpPr txBox="1">
            <a:spLocks noGrp="1"/>
          </p:cNvSpPr>
          <p:nvPr>
            <p:ph type="ftr" idx="11"/>
          </p:nvPr>
        </p:nvSpPr>
        <p:spPr>
          <a:xfrm>
            <a:off x="658813" y="4767263"/>
            <a:ext cx="2847900" cy="273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699" name="Google Shape;699;p143"/>
          <p:cNvSpPr txBox="1">
            <a:spLocks noGrp="1"/>
          </p:cNvSpPr>
          <p:nvPr>
            <p:ph type="sldNum" idx="12"/>
          </p:nvPr>
        </p:nvSpPr>
        <p:spPr>
          <a:xfrm>
            <a:off x="8543925" y="4767263"/>
            <a:ext cx="561900" cy="273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matchingName="Title, Chart and Text" type="chartAndTx">
  <p:cSld name="CHART_AND_TEXT">
    <p:spTree>
      <p:nvGrpSpPr>
        <p:cNvPr id="1" name="Shape 700"/>
        <p:cNvGrpSpPr/>
        <p:nvPr/>
      </p:nvGrpSpPr>
      <p:grpSpPr>
        <a:xfrm>
          <a:off x="0" y="0"/>
          <a:ext cx="0" cy="0"/>
          <a:chOff x="0" y="0"/>
          <a:chExt cx="0" cy="0"/>
        </a:xfrm>
      </p:grpSpPr>
      <p:sp>
        <p:nvSpPr>
          <p:cNvPr id="701" name="Google Shape;701;p144"/>
          <p:cNvSpPr txBox="1">
            <a:spLocks noGrp="1"/>
          </p:cNvSpPr>
          <p:nvPr>
            <p:ph type="title"/>
          </p:nvPr>
        </p:nvSpPr>
        <p:spPr>
          <a:xfrm>
            <a:off x="152400" y="1200150"/>
            <a:ext cx="8763000" cy="742800"/>
          </a:xfrm>
          <a:prstGeom prst="rect">
            <a:avLst/>
          </a:prstGeom>
          <a:noFill/>
          <a:ln>
            <a:noFill/>
          </a:ln>
        </p:spPr>
        <p:txBody>
          <a:bodyPr spcFirstLastPara="1" wrap="square" lIns="45725" tIns="45725" rIns="45725" bIns="45725" anchor="b" anchorCtr="0">
            <a:normAutofit/>
          </a:bodyPr>
          <a:lstStyle>
            <a:lvl1pPr marR="0" lvl="0"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702" name="Google Shape;702;p144"/>
          <p:cNvSpPr>
            <a:spLocks noGrp="1"/>
          </p:cNvSpPr>
          <p:nvPr>
            <p:ph type="chart" idx="2"/>
          </p:nvPr>
        </p:nvSpPr>
        <p:spPr>
          <a:xfrm>
            <a:off x="152400" y="1943100"/>
            <a:ext cx="4305300" cy="2743200"/>
          </a:xfrm>
          <a:prstGeom prst="rect">
            <a:avLst/>
          </a:prstGeom>
          <a:noFill/>
          <a:ln>
            <a:noFill/>
          </a:ln>
        </p:spPr>
        <p:txBody>
          <a:bodyPr spcFirstLastPara="1" wrap="square" lIns="45725" tIns="45725" rIns="45725" bIns="45725" anchor="t" anchorCtr="0">
            <a:noAutofit/>
          </a:bodyPr>
          <a:lstStyle>
            <a:lvl1pPr marR="0" lvl="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R="0" lvl="1"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R="0" lvl="2"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R="0" lvl="3"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R="0" lvl="4"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R="0" lvl="5"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R="0" lvl="6"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R="0" lvl="7"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R="0" lvl="8"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703" name="Google Shape;703;p144"/>
          <p:cNvSpPr txBox="1">
            <a:spLocks noGrp="1"/>
          </p:cNvSpPr>
          <p:nvPr>
            <p:ph type="body" idx="1"/>
          </p:nvPr>
        </p:nvSpPr>
        <p:spPr>
          <a:xfrm>
            <a:off x="4610100" y="1943100"/>
            <a:ext cx="4305300" cy="2743200"/>
          </a:xfrm>
          <a:prstGeom prst="rect">
            <a:avLst/>
          </a:prstGeom>
          <a:noFill/>
          <a:ln>
            <a:noFill/>
          </a:ln>
        </p:spPr>
        <p:txBody>
          <a:bodyPr spcFirstLastPara="1" wrap="square" lIns="45725" tIns="45725" rIns="45725" bIns="45725" anchor="t" anchorCtr="0">
            <a:normAutofit/>
          </a:bodyPr>
          <a:lstStyle>
            <a:lvl1pPr marL="457200" marR="0" lvl="0"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L="914400" marR="0" lvl="1"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L="1371600" marR="0" lvl="2"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L="1828800" marR="0" lvl="3"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L="2286000" marR="0" lvl="4"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L="2743200" marR="0" lvl="5"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L="3200400" marR="0" lvl="6" indent="-279400" algn="l">
              <a:lnSpc>
                <a:spcPct val="115000"/>
              </a:lnSpc>
              <a:spcBef>
                <a:spcPts val="12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L="3657600" marR="0" lvl="7" indent="-279400" algn="l">
              <a:lnSpc>
                <a:spcPct val="115000"/>
              </a:lnSpc>
              <a:spcBef>
                <a:spcPts val="12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L="4114800" marR="0" lvl="8" indent="-279400" algn="l">
              <a:lnSpc>
                <a:spcPct val="115000"/>
              </a:lnSpc>
              <a:spcBef>
                <a:spcPts val="1200"/>
              </a:spcBef>
              <a:spcAft>
                <a:spcPts val="120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704" name="Google Shape;704;p144"/>
          <p:cNvSpPr txBox="1">
            <a:spLocks noGrp="1"/>
          </p:cNvSpPr>
          <p:nvPr>
            <p:ph type="dt" idx="10"/>
          </p:nvPr>
        </p:nvSpPr>
        <p:spPr>
          <a:xfrm>
            <a:off x="2819400" y="4686300"/>
            <a:ext cx="1295400" cy="342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705" name="Google Shape;705;p144"/>
          <p:cNvSpPr txBox="1">
            <a:spLocks noGrp="1"/>
          </p:cNvSpPr>
          <p:nvPr>
            <p:ph type="ftr" idx="11"/>
          </p:nvPr>
        </p:nvSpPr>
        <p:spPr>
          <a:xfrm>
            <a:off x="4419600" y="4686300"/>
            <a:ext cx="2971800" cy="342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706" name="Google Shape;706;p144"/>
          <p:cNvSpPr txBox="1">
            <a:spLocks noGrp="1"/>
          </p:cNvSpPr>
          <p:nvPr>
            <p:ph type="sldNum" idx="12"/>
          </p:nvPr>
        </p:nvSpPr>
        <p:spPr>
          <a:xfrm>
            <a:off x="7620000" y="4686300"/>
            <a:ext cx="1295400" cy="342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13"/>
        <p:cNvGrpSpPr/>
        <p:nvPr/>
      </p:nvGrpSpPr>
      <p:grpSpPr>
        <a:xfrm>
          <a:off x="0" y="0"/>
          <a:ext cx="0" cy="0"/>
          <a:chOff x="0" y="0"/>
          <a:chExt cx="0" cy="0"/>
        </a:xfrm>
      </p:grpSpPr>
      <p:sp>
        <p:nvSpPr>
          <p:cNvPr id="714" name="Google Shape;714;p14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15" name="Google Shape;715;p14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16" name="Google Shape;716;p14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717"/>
        <p:cNvGrpSpPr/>
        <p:nvPr/>
      </p:nvGrpSpPr>
      <p:grpSpPr>
        <a:xfrm>
          <a:off x="0" y="0"/>
          <a:ext cx="0" cy="0"/>
          <a:chOff x="0" y="0"/>
          <a:chExt cx="0" cy="0"/>
        </a:xfrm>
      </p:grpSpPr>
      <p:sp>
        <p:nvSpPr>
          <p:cNvPr id="718" name="Google Shape;718;p147"/>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Clr>
                <a:srgbClr val="23A595"/>
              </a:buClr>
              <a:buSzPts val="1500"/>
              <a:buFont typeface="Calibri"/>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719" name="Google Shape;719;p147"/>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00000"/>
              </a:lnSpc>
              <a:spcBef>
                <a:spcPts val="0"/>
              </a:spcBef>
              <a:spcAft>
                <a:spcPts val="0"/>
              </a:spcAft>
              <a:buClr>
                <a:schemeClr val="dk1"/>
              </a:buClr>
              <a:buSzPts val="800"/>
              <a:buChar char="●"/>
              <a:defRPr/>
            </a:lvl1pPr>
            <a:lvl2pPr marL="914400" lvl="1" indent="-279400" algn="l">
              <a:lnSpc>
                <a:spcPct val="100000"/>
              </a:lnSpc>
              <a:spcBef>
                <a:spcPts val="0"/>
              </a:spcBef>
              <a:spcAft>
                <a:spcPts val="0"/>
              </a:spcAft>
              <a:buClr>
                <a:schemeClr val="dk1"/>
              </a:buClr>
              <a:buSzPts val="800"/>
              <a:buChar char="○"/>
              <a:defRPr/>
            </a:lvl2pPr>
            <a:lvl3pPr marL="1371600" lvl="2" indent="-279400" algn="l">
              <a:lnSpc>
                <a:spcPct val="100000"/>
              </a:lnSpc>
              <a:spcBef>
                <a:spcPts val="0"/>
              </a:spcBef>
              <a:spcAft>
                <a:spcPts val="0"/>
              </a:spcAft>
              <a:buClr>
                <a:schemeClr val="dk1"/>
              </a:buClr>
              <a:buSzPts val="800"/>
              <a:buChar char="■"/>
              <a:defRPr/>
            </a:lvl3pPr>
            <a:lvl4pPr marL="1828800" lvl="3" indent="-279400" algn="l">
              <a:lnSpc>
                <a:spcPct val="100000"/>
              </a:lnSpc>
              <a:spcBef>
                <a:spcPts val="0"/>
              </a:spcBef>
              <a:spcAft>
                <a:spcPts val="0"/>
              </a:spcAft>
              <a:buClr>
                <a:schemeClr val="dk1"/>
              </a:buClr>
              <a:buSzPts val="800"/>
              <a:buChar char="●"/>
              <a:defRPr/>
            </a:lvl4pPr>
            <a:lvl5pPr marL="2286000" lvl="4" indent="-279400" algn="l">
              <a:lnSpc>
                <a:spcPct val="100000"/>
              </a:lnSpc>
              <a:spcBef>
                <a:spcPts val="0"/>
              </a:spcBef>
              <a:spcAft>
                <a:spcPts val="0"/>
              </a:spcAft>
              <a:buClr>
                <a:schemeClr val="dk1"/>
              </a:buClr>
              <a:buSzPts val="800"/>
              <a:buChar char="○"/>
              <a:defRPr/>
            </a:lvl5pPr>
            <a:lvl6pPr marL="2743200" lvl="5" indent="-279400" algn="l">
              <a:lnSpc>
                <a:spcPct val="100000"/>
              </a:lnSpc>
              <a:spcBef>
                <a:spcPts val="0"/>
              </a:spcBef>
              <a:spcAft>
                <a:spcPts val="0"/>
              </a:spcAft>
              <a:buClr>
                <a:schemeClr val="dk1"/>
              </a:buClr>
              <a:buSzPts val="800"/>
              <a:buChar char="■"/>
              <a:defRPr/>
            </a:lvl6pPr>
            <a:lvl7pPr marL="3200400" lvl="6" indent="-279400" algn="l">
              <a:lnSpc>
                <a:spcPct val="100000"/>
              </a:lnSpc>
              <a:spcBef>
                <a:spcPts val="0"/>
              </a:spcBef>
              <a:spcAft>
                <a:spcPts val="0"/>
              </a:spcAft>
              <a:buClr>
                <a:schemeClr val="dk1"/>
              </a:buClr>
              <a:buSzPts val="800"/>
              <a:buChar char="●"/>
              <a:defRPr/>
            </a:lvl7pPr>
            <a:lvl8pPr marL="3657600" lvl="7" indent="-279400" algn="l">
              <a:lnSpc>
                <a:spcPct val="100000"/>
              </a:lnSpc>
              <a:spcBef>
                <a:spcPts val="0"/>
              </a:spcBef>
              <a:spcAft>
                <a:spcPts val="0"/>
              </a:spcAft>
              <a:buClr>
                <a:schemeClr val="dk1"/>
              </a:buClr>
              <a:buSzPts val="800"/>
              <a:buChar char="○"/>
              <a:defRPr/>
            </a:lvl8pPr>
            <a:lvl9pPr marL="4114800" lvl="8" indent="-279400" algn="l">
              <a:lnSpc>
                <a:spcPct val="100000"/>
              </a:lnSpc>
              <a:spcBef>
                <a:spcPts val="0"/>
              </a:spcBef>
              <a:spcAft>
                <a:spcPts val="0"/>
              </a:spcAft>
              <a:buClr>
                <a:schemeClr val="dk1"/>
              </a:buClr>
              <a:buSzPts val="800"/>
              <a:buChar char="■"/>
              <a:defRPr/>
            </a:lvl9pPr>
          </a:lstStyle>
          <a:p>
            <a:endParaRPr/>
          </a:p>
        </p:txBody>
      </p:sp>
      <p:sp>
        <p:nvSpPr>
          <p:cNvPr id="720" name="Google Shape;720;p147"/>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matchingName="Section header 1 1">
  <p:cSld name="Section header 1 1">
    <p:spTree>
      <p:nvGrpSpPr>
        <p:cNvPr id="1" name="Shape 721"/>
        <p:cNvGrpSpPr/>
        <p:nvPr/>
      </p:nvGrpSpPr>
      <p:grpSpPr>
        <a:xfrm>
          <a:off x="0" y="0"/>
          <a:ext cx="0" cy="0"/>
          <a:chOff x="0" y="0"/>
          <a:chExt cx="0" cy="0"/>
        </a:xfrm>
      </p:grpSpPr>
      <p:sp>
        <p:nvSpPr>
          <p:cNvPr id="722" name="Google Shape;722;p148"/>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Font typeface="Calibri"/>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723" name="Google Shape;723;p14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724" name="Google Shape;724;p148"/>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725"/>
        <p:cNvGrpSpPr/>
        <p:nvPr/>
      </p:nvGrpSpPr>
      <p:grpSpPr>
        <a:xfrm>
          <a:off x="0" y="0"/>
          <a:ext cx="0" cy="0"/>
          <a:chOff x="0" y="0"/>
          <a:chExt cx="0" cy="0"/>
        </a:xfrm>
      </p:grpSpPr>
      <p:sp>
        <p:nvSpPr>
          <p:cNvPr id="726" name="Google Shape;726;p149"/>
          <p:cNvSpPr>
            <a:spLocks noGrp="1"/>
          </p:cNvSpPr>
          <p:nvPr>
            <p:ph type="pic" idx="2"/>
          </p:nvPr>
        </p:nvSpPr>
        <p:spPr>
          <a:xfrm>
            <a:off x="0" y="1"/>
            <a:ext cx="9144000" cy="5143500"/>
          </a:xfrm>
          <a:prstGeom prst="rect">
            <a:avLst/>
          </a:prstGeom>
          <a:noFill/>
          <a:ln>
            <a:noFill/>
          </a:ln>
        </p:spPr>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matchingName="Section header 1">
  <p:cSld name="Section header 1">
    <p:spTree>
      <p:nvGrpSpPr>
        <p:cNvPr id="1" name="Shape 727"/>
        <p:cNvGrpSpPr/>
        <p:nvPr/>
      </p:nvGrpSpPr>
      <p:grpSpPr>
        <a:xfrm>
          <a:off x="0" y="0"/>
          <a:ext cx="0" cy="0"/>
          <a:chOff x="0" y="0"/>
          <a:chExt cx="0" cy="0"/>
        </a:xfrm>
      </p:grpSpPr>
      <p:sp>
        <p:nvSpPr>
          <p:cNvPr id="728" name="Google Shape;728;p150"/>
          <p:cNvSpPr txBox="1">
            <a:spLocks noGrp="1"/>
          </p:cNvSpPr>
          <p:nvPr>
            <p:ph type="title"/>
          </p:nvPr>
        </p:nvSpPr>
        <p:spPr>
          <a:xfrm>
            <a:off x="514800" y="2492748"/>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Font typeface="Calibri"/>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729" name="Google Shape;729;p150"/>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730" name="Google Shape;730;p150"/>
          <p:cNvSpPr/>
          <p:nvPr/>
        </p:nvSpPr>
        <p:spPr>
          <a:xfrm>
            <a:off x="490351"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31"/>
        <p:cNvGrpSpPr/>
        <p:nvPr/>
      </p:nvGrpSpPr>
      <p:grpSpPr>
        <a:xfrm>
          <a:off x="0" y="0"/>
          <a:ext cx="0" cy="0"/>
          <a:chOff x="0" y="0"/>
          <a:chExt cx="0" cy="0"/>
        </a:xfrm>
      </p:grpSpPr>
      <p:sp>
        <p:nvSpPr>
          <p:cNvPr id="732" name="Google Shape;732;p151"/>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33" name="Google Shape;733;p151"/>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94898B"/>
              </a:buClr>
              <a:buSzPts val="1600"/>
              <a:buNone/>
              <a:defRPr>
                <a:solidFill>
                  <a:srgbClr val="94898B"/>
                </a:solidFill>
              </a:defRPr>
            </a:lvl1pPr>
            <a:lvl2pPr lvl="1" algn="ctr">
              <a:lnSpc>
                <a:spcPct val="100000"/>
              </a:lnSpc>
              <a:spcBef>
                <a:spcPts val="300"/>
              </a:spcBef>
              <a:spcAft>
                <a:spcPts val="0"/>
              </a:spcAft>
              <a:buClr>
                <a:srgbClr val="94898B"/>
              </a:buClr>
              <a:buSzPts val="1400"/>
              <a:buNone/>
              <a:defRPr>
                <a:solidFill>
                  <a:srgbClr val="94898B"/>
                </a:solidFill>
              </a:defRPr>
            </a:lvl2pPr>
            <a:lvl3pPr lvl="2" algn="ctr">
              <a:lnSpc>
                <a:spcPct val="100000"/>
              </a:lnSpc>
              <a:spcBef>
                <a:spcPts val="200"/>
              </a:spcBef>
              <a:spcAft>
                <a:spcPts val="0"/>
              </a:spcAft>
              <a:buClr>
                <a:srgbClr val="94898B"/>
              </a:buClr>
              <a:buSzPts val="1200"/>
              <a:buNone/>
              <a:defRPr>
                <a:solidFill>
                  <a:srgbClr val="94898B"/>
                </a:solidFill>
              </a:defRPr>
            </a:lvl3pPr>
            <a:lvl4pPr lvl="3" algn="ctr">
              <a:lnSpc>
                <a:spcPct val="100000"/>
              </a:lnSpc>
              <a:spcBef>
                <a:spcPts val="200"/>
              </a:spcBef>
              <a:spcAft>
                <a:spcPts val="0"/>
              </a:spcAft>
              <a:buClr>
                <a:srgbClr val="94898B"/>
              </a:buClr>
              <a:buSzPts val="1000"/>
              <a:buNone/>
              <a:defRPr>
                <a:solidFill>
                  <a:srgbClr val="94898B"/>
                </a:solidFill>
              </a:defRPr>
            </a:lvl4pPr>
            <a:lvl5pPr lvl="4" algn="ctr">
              <a:lnSpc>
                <a:spcPct val="100000"/>
              </a:lnSpc>
              <a:spcBef>
                <a:spcPts val="200"/>
              </a:spcBef>
              <a:spcAft>
                <a:spcPts val="0"/>
              </a:spcAft>
              <a:buClr>
                <a:srgbClr val="94898B"/>
              </a:buClr>
              <a:buSzPts val="1000"/>
              <a:buNone/>
              <a:defRPr>
                <a:solidFill>
                  <a:srgbClr val="94898B"/>
                </a:solidFill>
              </a:defRPr>
            </a:lvl5pPr>
            <a:lvl6pPr lvl="5" algn="ctr">
              <a:lnSpc>
                <a:spcPct val="100000"/>
              </a:lnSpc>
              <a:spcBef>
                <a:spcPts val="200"/>
              </a:spcBef>
              <a:spcAft>
                <a:spcPts val="0"/>
              </a:spcAft>
              <a:buClr>
                <a:srgbClr val="94898B"/>
              </a:buClr>
              <a:buSzPts val="1000"/>
              <a:buNone/>
              <a:defRPr>
                <a:solidFill>
                  <a:srgbClr val="94898B"/>
                </a:solidFill>
              </a:defRPr>
            </a:lvl6pPr>
            <a:lvl7pPr lvl="6" algn="ctr">
              <a:lnSpc>
                <a:spcPct val="100000"/>
              </a:lnSpc>
              <a:spcBef>
                <a:spcPts val="200"/>
              </a:spcBef>
              <a:spcAft>
                <a:spcPts val="0"/>
              </a:spcAft>
              <a:buClr>
                <a:srgbClr val="94898B"/>
              </a:buClr>
              <a:buSzPts val="1000"/>
              <a:buNone/>
              <a:defRPr>
                <a:solidFill>
                  <a:srgbClr val="94898B"/>
                </a:solidFill>
              </a:defRPr>
            </a:lvl7pPr>
            <a:lvl8pPr lvl="7" algn="ctr">
              <a:lnSpc>
                <a:spcPct val="100000"/>
              </a:lnSpc>
              <a:spcBef>
                <a:spcPts val="200"/>
              </a:spcBef>
              <a:spcAft>
                <a:spcPts val="0"/>
              </a:spcAft>
              <a:buClr>
                <a:srgbClr val="94898B"/>
              </a:buClr>
              <a:buSzPts val="1000"/>
              <a:buNone/>
              <a:defRPr>
                <a:solidFill>
                  <a:srgbClr val="94898B"/>
                </a:solidFill>
              </a:defRPr>
            </a:lvl8pPr>
            <a:lvl9pPr lvl="8" algn="ctr">
              <a:lnSpc>
                <a:spcPct val="100000"/>
              </a:lnSpc>
              <a:spcBef>
                <a:spcPts val="200"/>
              </a:spcBef>
              <a:spcAft>
                <a:spcPts val="0"/>
              </a:spcAft>
              <a:buClr>
                <a:srgbClr val="94898B"/>
              </a:buClr>
              <a:buSzPts val="1000"/>
              <a:buNone/>
              <a:defRPr>
                <a:solidFill>
                  <a:srgbClr val="94898B"/>
                </a:solidFill>
              </a:defRPr>
            </a:lvl9pPr>
          </a:lstStyle>
          <a:p>
            <a:endParaRPr/>
          </a:p>
        </p:txBody>
      </p:sp>
      <p:sp>
        <p:nvSpPr>
          <p:cNvPr id="734" name="Google Shape;734;p15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35" name="Google Shape;735;p15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36" name="Google Shape;736;p15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737"/>
        <p:cNvGrpSpPr/>
        <p:nvPr/>
      </p:nvGrpSpPr>
      <p:grpSpPr>
        <a:xfrm>
          <a:off x="0" y="0"/>
          <a:ext cx="0" cy="0"/>
          <a:chOff x="0" y="0"/>
          <a:chExt cx="0" cy="0"/>
        </a:xfrm>
      </p:grpSpPr>
      <p:sp>
        <p:nvSpPr>
          <p:cNvPr id="738" name="Google Shape;738;p152"/>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39" name="Google Shape;739;p152"/>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40" name="Google Shape;740;p15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1" name="Google Shape;741;p15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2" name="Google Shape;742;p15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43"/>
        <p:cNvGrpSpPr/>
        <p:nvPr/>
      </p:nvGrpSpPr>
      <p:grpSpPr>
        <a:xfrm>
          <a:off x="0" y="0"/>
          <a:ext cx="0" cy="0"/>
          <a:chOff x="0" y="0"/>
          <a:chExt cx="0" cy="0"/>
        </a:xfrm>
      </p:grpSpPr>
      <p:sp>
        <p:nvSpPr>
          <p:cNvPr id="744" name="Google Shape;744;p153"/>
          <p:cNvSpPr txBox="1">
            <a:spLocks noGrp="1"/>
          </p:cNvSpPr>
          <p:nvPr>
            <p:ph type="title"/>
          </p:nvPr>
        </p:nvSpPr>
        <p:spPr>
          <a:xfrm>
            <a:off x="361156" y="2203450"/>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20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5" name="Google Shape;745;p153"/>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94898B"/>
              </a:buClr>
              <a:buSzPts val="1000"/>
              <a:buNone/>
              <a:defRPr sz="1000">
                <a:solidFill>
                  <a:srgbClr val="94898B"/>
                </a:solidFill>
              </a:defRPr>
            </a:lvl1pPr>
            <a:lvl2pPr marL="914400" lvl="1" indent="-228600" algn="l">
              <a:lnSpc>
                <a:spcPct val="100000"/>
              </a:lnSpc>
              <a:spcBef>
                <a:spcPts val="200"/>
              </a:spcBef>
              <a:spcAft>
                <a:spcPts val="0"/>
              </a:spcAft>
              <a:buClr>
                <a:srgbClr val="94898B"/>
              </a:buClr>
              <a:buSzPts val="900"/>
              <a:buNone/>
              <a:defRPr sz="900">
                <a:solidFill>
                  <a:srgbClr val="94898B"/>
                </a:solidFill>
              </a:defRPr>
            </a:lvl2pPr>
            <a:lvl3pPr marL="1371600" lvl="2" indent="-228600" algn="l">
              <a:lnSpc>
                <a:spcPct val="100000"/>
              </a:lnSpc>
              <a:spcBef>
                <a:spcPts val="200"/>
              </a:spcBef>
              <a:spcAft>
                <a:spcPts val="0"/>
              </a:spcAft>
              <a:buClr>
                <a:srgbClr val="94898B"/>
              </a:buClr>
              <a:buSzPts val="800"/>
              <a:buNone/>
              <a:defRPr sz="800">
                <a:solidFill>
                  <a:srgbClr val="94898B"/>
                </a:solidFill>
              </a:defRPr>
            </a:lvl3pPr>
            <a:lvl4pPr marL="1828800" lvl="3" indent="-228600" algn="l">
              <a:lnSpc>
                <a:spcPct val="100000"/>
              </a:lnSpc>
              <a:spcBef>
                <a:spcPts val="100"/>
              </a:spcBef>
              <a:spcAft>
                <a:spcPts val="0"/>
              </a:spcAft>
              <a:buClr>
                <a:srgbClr val="94898B"/>
              </a:buClr>
              <a:buSzPts val="700"/>
              <a:buNone/>
              <a:defRPr sz="700">
                <a:solidFill>
                  <a:srgbClr val="94898B"/>
                </a:solidFill>
              </a:defRPr>
            </a:lvl4pPr>
            <a:lvl5pPr marL="2286000" lvl="4" indent="-228600" algn="l">
              <a:lnSpc>
                <a:spcPct val="100000"/>
              </a:lnSpc>
              <a:spcBef>
                <a:spcPts val="100"/>
              </a:spcBef>
              <a:spcAft>
                <a:spcPts val="0"/>
              </a:spcAft>
              <a:buClr>
                <a:srgbClr val="94898B"/>
              </a:buClr>
              <a:buSzPts val="700"/>
              <a:buNone/>
              <a:defRPr sz="700">
                <a:solidFill>
                  <a:srgbClr val="94898B"/>
                </a:solidFill>
              </a:defRPr>
            </a:lvl5pPr>
            <a:lvl6pPr marL="2743200" lvl="5" indent="-228600" algn="l">
              <a:lnSpc>
                <a:spcPct val="100000"/>
              </a:lnSpc>
              <a:spcBef>
                <a:spcPts val="100"/>
              </a:spcBef>
              <a:spcAft>
                <a:spcPts val="0"/>
              </a:spcAft>
              <a:buClr>
                <a:srgbClr val="94898B"/>
              </a:buClr>
              <a:buSzPts val="700"/>
              <a:buNone/>
              <a:defRPr sz="700">
                <a:solidFill>
                  <a:srgbClr val="94898B"/>
                </a:solidFill>
              </a:defRPr>
            </a:lvl6pPr>
            <a:lvl7pPr marL="3200400" lvl="6" indent="-228600" algn="l">
              <a:lnSpc>
                <a:spcPct val="100000"/>
              </a:lnSpc>
              <a:spcBef>
                <a:spcPts val="100"/>
              </a:spcBef>
              <a:spcAft>
                <a:spcPts val="0"/>
              </a:spcAft>
              <a:buClr>
                <a:srgbClr val="94898B"/>
              </a:buClr>
              <a:buSzPts val="700"/>
              <a:buNone/>
              <a:defRPr sz="700">
                <a:solidFill>
                  <a:srgbClr val="94898B"/>
                </a:solidFill>
              </a:defRPr>
            </a:lvl7pPr>
            <a:lvl8pPr marL="3657600" lvl="7" indent="-228600" algn="l">
              <a:lnSpc>
                <a:spcPct val="100000"/>
              </a:lnSpc>
              <a:spcBef>
                <a:spcPts val="100"/>
              </a:spcBef>
              <a:spcAft>
                <a:spcPts val="0"/>
              </a:spcAft>
              <a:buClr>
                <a:srgbClr val="94898B"/>
              </a:buClr>
              <a:buSzPts val="700"/>
              <a:buNone/>
              <a:defRPr sz="700">
                <a:solidFill>
                  <a:srgbClr val="94898B"/>
                </a:solidFill>
              </a:defRPr>
            </a:lvl8pPr>
            <a:lvl9pPr marL="4114800" lvl="8" indent="-228600" algn="l">
              <a:lnSpc>
                <a:spcPct val="100000"/>
              </a:lnSpc>
              <a:spcBef>
                <a:spcPts val="100"/>
              </a:spcBef>
              <a:spcAft>
                <a:spcPts val="0"/>
              </a:spcAft>
              <a:buClr>
                <a:srgbClr val="94898B"/>
              </a:buClr>
              <a:buSzPts val="700"/>
              <a:buNone/>
              <a:defRPr sz="700">
                <a:solidFill>
                  <a:srgbClr val="94898B"/>
                </a:solidFill>
              </a:defRPr>
            </a:lvl9pPr>
          </a:lstStyle>
          <a:p>
            <a:endParaRPr/>
          </a:p>
        </p:txBody>
      </p:sp>
      <p:sp>
        <p:nvSpPr>
          <p:cNvPr id="746" name="Google Shape;746;p15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7" name="Google Shape;747;p15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8" name="Google Shape;748;p15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49"/>
        <p:cNvGrpSpPr/>
        <p:nvPr/>
      </p:nvGrpSpPr>
      <p:grpSpPr>
        <a:xfrm>
          <a:off x="0" y="0"/>
          <a:ext cx="0" cy="0"/>
          <a:chOff x="0" y="0"/>
          <a:chExt cx="0" cy="0"/>
        </a:xfrm>
      </p:grpSpPr>
      <p:sp>
        <p:nvSpPr>
          <p:cNvPr id="750" name="Google Shape;750;p154"/>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51" name="Google Shape;751;p154"/>
          <p:cNvSpPr txBox="1">
            <a:spLocks noGrp="1"/>
          </p:cNvSpPr>
          <p:nvPr>
            <p:ph type="body" idx="1"/>
          </p:nvPr>
        </p:nvSpPr>
        <p:spPr>
          <a:xfrm>
            <a:off x="2286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752" name="Google Shape;752;p154"/>
          <p:cNvSpPr txBox="1">
            <a:spLocks noGrp="1"/>
          </p:cNvSpPr>
          <p:nvPr>
            <p:ph type="body" idx="2"/>
          </p:nvPr>
        </p:nvSpPr>
        <p:spPr>
          <a:xfrm>
            <a:off x="23241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753" name="Google Shape;753;p15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54" name="Google Shape;754;p15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55" name="Google Shape;755;p15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56"/>
        <p:cNvGrpSpPr/>
        <p:nvPr/>
      </p:nvGrpSpPr>
      <p:grpSpPr>
        <a:xfrm>
          <a:off x="0" y="0"/>
          <a:ext cx="0" cy="0"/>
          <a:chOff x="0" y="0"/>
          <a:chExt cx="0" cy="0"/>
        </a:xfrm>
      </p:grpSpPr>
      <p:sp>
        <p:nvSpPr>
          <p:cNvPr id="757" name="Google Shape;757;p15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22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58" name="Google Shape;758;p155"/>
          <p:cNvSpPr txBox="1">
            <a:spLocks noGrp="1"/>
          </p:cNvSpPr>
          <p:nvPr>
            <p:ph type="body" idx="1"/>
          </p:nvPr>
        </p:nvSpPr>
        <p:spPr>
          <a:xfrm>
            <a:off x="228600" y="767556"/>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759" name="Google Shape;759;p155"/>
          <p:cNvSpPr txBox="1">
            <a:spLocks noGrp="1"/>
          </p:cNvSpPr>
          <p:nvPr>
            <p:ph type="body" idx="2"/>
          </p:nvPr>
        </p:nvSpPr>
        <p:spPr>
          <a:xfrm>
            <a:off x="228600" y="1087438"/>
            <a:ext cx="20202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760" name="Google Shape;760;p155"/>
          <p:cNvSpPr txBox="1">
            <a:spLocks noGrp="1"/>
          </p:cNvSpPr>
          <p:nvPr>
            <p:ph type="body" idx="3"/>
          </p:nvPr>
        </p:nvSpPr>
        <p:spPr>
          <a:xfrm>
            <a:off x="2322513" y="767556"/>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761" name="Google Shape;761;p155"/>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762" name="Google Shape;762;p15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63" name="Google Shape;763;p15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64" name="Google Shape;764;p15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65"/>
        <p:cNvGrpSpPr/>
        <p:nvPr/>
      </p:nvGrpSpPr>
      <p:grpSpPr>
        <a:xfrm>
          <a:off x="0" y="0"/>
          <a:ext cx="0" cy="0"/>
          <a:chOff x="0" y="0"/>
          <a:chExt cx="0" cy="0"/>
        </a:xfrm>
      </p:grpSpPr>
      <p:sp>
        <p:nvSpPr>
          <p:cNvPr id="766" name="Google Shape;766;p156"/>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67" name="Google Shape;767;p15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68" name="Google Shape;768;p15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69" name="Google Shape;769;p15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70"/>
        <p:cNvGrpSpPr/>
        <p:nvPr/>
      </p:nvGrpSpPr>
      <p:grpSpPr>
        <a:xfrm>
          <a:off x="0" y="0"/>
          <a:ext cx="0" cy="0"/>
          <a:chOff x="0" y="0"/>
          <a:chExt cx="0" cy="0"/>
        </a:xfrm>
      </p:grpSpPr>
      <p:sp>
        <p:nvSpPr>
          <p:cNvPr id="771" name="Google Shape;771;p157"/>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72" name="Google Shape;772;p157"/>
          <p:cNvSpPr txBox="1">
            <a:spLocks noGrp="1"/>
          </p:cNvSpPr>
          <p:nvPr>
            <p:ph type="body" idx="1"/>
          </p:nvPr>
        </p:nvSpPr>
        <p:spPr>
          <a:xfrm>
            <a:off x="1787525" y="136525"/>
            <a:ext cx="2556000" cy="2926500"/>
          </a:xfrm>
          <a:prstGeom prst="rect">
            <a:avLst/>
          </a:prstGeom>
          <a:noFill/>
          <a:ln>
            <a:noFill/>
          </a:ln>
        </p:spPr>
        <p:txBody>
          <a:bodyPr spcFirstLastPara="1" wrap="square" lIns="45725" tIns="22850" rIns="45725" bIns="22850"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7500" algn="l">
              <a:lnSpc>
                <a:spcPct val="100000"/>
              </a:lnSpc>
              <a:spcBef>
                <a:spcPts val="300"/>
              </a:spcBef>
              <a:spcAft>
                <a:spcPts val="0"/>
              </a:spcAft>
              <a:buClr>
                <a:schemeClr val="dk1"/>
              </a:buClr>
              <a:buSzPts val="1400"/>
              <a:buChar char="–"/>
              <a:defRPr sz="1400"/>
            </a:lvl2pPr>
            <a:lvl3pPr marL="1371600" lvl="2" indent="-304800" algn="l">
              <a:lnSpc>
                <a:spcPct val="100000"/>
              </a:lnSpc>
              <a:spcBef>
                <a:spcPts val="200"/>
              </a:spcBef>
              <a:spcAft>
                <a:spcPts val="0"/>
              </a:spcAft>
              <a:buClr>
                <a:schemeClr val="dk1"/>
              </a:buClr>
              <a:buSzPts val="1200"/>
              <a:buChar char="•"/>
              <a:defRPr sz="1200"/>
            </a:lvl3pPr>
            <a:lvl4pPr marL="1828800" lvl="3" indent="-292100" algn="l">
              <a:lnSpc>
                <a:spcPct val="100000"/>
              </a:lnSpc>
              <a:spcBef>
                <a:spcPts val="200"/>
              </a:spcBef>
              <a:spcAft>
                <a:spcPts val="0"/>
              </a:spcAft>
              <a:buClr>
                <a:schemeClr val="dk1"/>
              </a:buClr>
              <a:buSzPts val="1000"/>
              <a:buChar char="–"/>
              <a:defRPr sz="1000"/>
            </a:lvl4pPr>
            <a:lvl5pPr marL="2286000" lvl="4" indent="-292100" algn="l">
              <a:lnSpc>
                <a:spcPct val="100000"/>
              </a:lnSpc>
              <a:spcBef>
                <a:spcPts val="200"/>
              </a:spcBef>
              <a:spcAft>
                <a:spcPts val="0"/>
              </a:spcAft>
              <a:buClr>
                <a:schemeClr val="dk1"/>
              </a:buClr>
              <a:buSzPts val="1000"/>
              <a:buChar char="»"/>
              <a:defRPr sz="1000"/>
            </a:lvl5pPr>
            <a:lvl6pPr marL="2743200" lvl="5" indent="-292100" algn="l">
              <a:lnSpc>
                <a:spcPct val="100000"/>
              </a:lnSpc>
              <a:spcBef>
                <a:spcPts val="200"/>
              </a:spcBef>
              <a:spcAft>
                <a:spcPts val="0"/>
              </a:spcAft>
              <a:buClr>
                <a:schemeClr val="dk1"/>
              </a:buClr>
              <a:buSzPts val="1000"/>
              <a:buChar char="•"/>
              <a:defRPr sz="1000"/>
            </a:lvl6pPr>
            <a:lvl7pPr marL="3200400" lvl="6" indent="-292100" algn="l">
              <a:lnSpc>
                <a:spcPct val="100000"/>
              </a:lnSpc>
              <a:spcBef>
                <a:spcPts val="200"/>
              </a:spcBef>
              <a:spcAft>
                <a:spcPts val="0"/>
              </a:spcAft>
              <a:buClr>
                <a:schemeClr val="dk1"/>
              </a:buClr>
              <a:buSzPts val="1000"/>
              <a:buChar char="•"/>
              <a:defRPr sz="1000"/>
            </a:lvl7pPr>
            <a:lvl8pPr marL="3657600" lvl="7" indent="-292100" algn="l">
              <a:lnSpc>
                <a:spcPct val="100000"/>
              </a:lnSpc>
              <a:spcBef>
                <a:spcPts val="200"/>
              </a:spcBef>
              <a:spcAft>
                <a:spcPts val="0"/>
              </a:spcAft>
              <a:buClr>
                <a:schemeClr val="dk1"/>
              </a:buClr>
              <a:buSzPts val="1000"/>
              <a:buChar char="•"/>
              <a:defRPr sz="1000"/>
            </a:lvl8pPr>
            <a:lvl9pPr marL="4114800" lvl="8" indent="-292100" algn="l">
              <a:lnSpc>
                <a:spcPct val="100000"/>
              </a:lnSpc>
              <a:spcBef>
                <a:spcPts val="200"/>
              </a:spcBef>
              <a:spcAft>
                <a:spcPts val="0"/>
              </a:spcAft>
              <a:buClr>
                <a:schemeClr val="dk1"/>
              </a:buClr>
              <a:buSzPts val="1000"/>
              <a:buChar char="•"/>
              <a:defRPr sz="1000"/>
            </a:lvl9pPr>
          </a:lstStyle>
          <a:p>
            <a:endParaRPr/>
          </a:p>
        </p:txBody>
      </p:sp>
      <p:sp>
        <p:nvSpPr>
          <p:cNvPr id="773" name="Google Shape;773;p157"/>
          <p:cNvSpPr txBox="1">
            <a:spLocks noGrp="1"/>
          </p:cNvSpPr>
          <p:nvPr>
            <p:ph type="body" idx="2"/>
          </p:nvPr>
        </p:nvSpPr>
        <p:spPr>
          <a:xfrm>
            <a:off x="228600" y="717550"/>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774" name="Google Shape;774;p15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75" name="Google Shape;775;p15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76" name="Google Shape;776;p15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77"/>
        <p:cNvGrpSpPr/>
        <p:nvPr/>
      </p:nvGrpSpPr>
      <p:grpSpPr>
        <a:xfrm>
          <a:off x="0" y="0"/>
          <a:ext cx="0" cy="0"/>
          <a:chOff x="0" y="0"/>
          <a:chExt cx="0" cy="0"/>
        </a:xfrm>
      </p:grpSpPr>
      <p:sp>
        <p:nvSpPr>
          <p:cNvPr id="778" name="Google Shape;778;p158"/>
          <p:cNvSpPr txBox="1">
            <a:spLocks noGrp="1"/>
          </p:cNvSpPr>
          <p:nvPr>
            <p:ph type="title"/>
          </p:nvPr>
        </p:nvSpPr>
        <p:spPr>
          <a:xfrm>
            <a:off x="896144" y="2400300"/>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79" name="Google Shape;779;p158"/>
          <p:cNvSpPr>
            <a:spLocks noGrp="1"/>
          </p:cNvSpPr>
          <p:nvPr>
            <p:ph type="pic" idx="2"/>
          </p:nvPr>
        </p:nvSpPr>
        <p:spPr>
          <a:xfrm>
            <a:off x="896144" y="306388"/>
            <a:ext cx="2743200" cy="2057400"/>
          </a:xfrm>
          <a:prstGeom prst="rect">
            <a:avLst/>
          </a:prstGeom>
          <a:noFill/>
          <a:ln>
            <a:noFill/>
          </a:ln>
        </p:spPr>
      </p:sp>
      <p:sp>
        <p:nvSpPr>
          <p:cNvPr id="780" name="Google Shape;780;p158"/>
          <p:cNvSpPr txBox="1">
            <a:spLocks noGrp="1"/>
          </p:cNvSpPr>
          <p:nvPr>
            <p:ph type="body" idx="1"/>
          </p:nvPr>
        </p:nvSpPr>
        <p:spPr>
          <a:xfrm>
            <a:off x="896144"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781" name="Google Shape;781;p15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82" name="Google Shape;782;p15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83" name="Google Shape;783;p15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4"/>
        <p:cNvGrpSpPr/>
        <p:nvPr/>
      </p:nvGrpSpPr>
      <p:grpSpPr>
        <a:xfrm>
          <a:off x="0" y="0"/>
          <a:ext cx="0" cy="0"/>
          <a:chOff x="0" y="0"/>
          <a:chExt cx="0" cy="0"/>
        </a:xfrm>
      </p:grpSpPr>
      <p:sp>
        <p:nvSpPr>
          <p:cNvPr id="785" name="Google Shape;785;p159"/>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86" name="Google Shape;786;p159"/>
          <p:cNvSpPr txBox="1">
            <a:spLocks noGrp="1"/>
          </p:cNvSpPr>
          <p:nvPr>
            <p:ph type="body" idx="1"/>
          </p:nvPr>
        </p:nvSpPr>
        <p:spPr>
          <a:xfrm rot="5400000">
            <a:off x="1154400" y="-125700"/>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87" name="Google Shape;787;p15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88" name="Google Shape;788;p15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89" name="Google Shape;789;p15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90"/>
        <p:cNvGrpSpPr/>
        <p:nvPr/>
      </p:nvGrpSpPr>
      <p:grpSpPr>
        <a:xfrm>
          <a:off x="0" y="0"/>
          <a:ext cx="0" cy="0"/>
          <a:chOff x="0" y="0"/>
          <a:chExt cx="0" cy="0"/>
        </a:xfrm>
      </p:grpSpPr>
      <p:sp>
        <p:nvSpPr>
          <p:cNvPr id="791" name="Google Shape;791;p160"/>
          <p:cNvSpPr txBox="1">
            <a:spLocks noGrp="1"/>
          </p:cNvSpPr>
          <p:nvPr>
            <p:ph type="title"/>
          </p:nvPr>
        </p:nvSpPr>
        <p:spPr>
          <a:xfrm rot="5400000">
            <a:off x="2366100"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92" name="Google Shape;792;p160"/>
          <p:cNvSpPr txBox="1">
            <a:spLocks noGrp="1"/>
          </p:cNvSpPr>
          <p:nvPr>
            <p:ph type="body" idx="1"/>
          </p:nvPr>
        </p:nvSpPr>
        <p:spPr>
          <a:xfrm rot="5400000">
            <a:off x="270600" y="95319"/>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93" name="Google Shape;793;p16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94" name="Google Shape;794;p16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95" name="Google Shape;795;p16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796"/>
        <p:cNvGrpSpPr/>
        <p:nvPr/>
      </p:nvGrpSpPr>
      <p:grpSpPr>
        <a:xfrm>
          <a:off x="0" y="0"/>
          <a:ext cx="0" cy="0"/>
          <a:chOff x="0" y="0"/>
          <a:chExt cx="0" cy="0"/>
        </a:xfrm>
      </p:grpSpPr>
      <p:sp>
        <p:nvSpPr>
          <p:cNvPr id="797" name="Google Shape;797;p161"/>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798" name="Google Shape;798;p161"/>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99" name="Google Shape;799;p161"/>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800"/>
        <p:cNvGrpSpPr/>
        <p:nvPr/>
      </p:nvGrpSpPr>
      <p:grpSpPr>
        <a:xfrm>
          <a:off x="0" y="0"/>
          <a:ext cx="0" cy="0"/>
          <a:chOff x="0" y="0"/>
          <a:chExt cx="0" cy="0"/>
        </a:xfrm>
      </p:grpSpPr>
      <p:sp>
        <p:nvSpPr>
          <p:cNvPr id="801" name="Google Shape;801;p162"/>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Open Sans"/>
              <a:ea typeface="Open Sans"/>
              <a:cs typeface="Open Sans"/>
              <a:sym typeface="Open Sans"/>
            </a:endParaRPr>
          </a:p>
        </p:txBody>
      </p:sp>
      <p:sp>
        <p:nvSpPr>
          <p:cNvPr id="802" name="Google Shape;802;p162"/>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803" name="Google Shape;803;p162"/>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804"/>
        <p:cNvGrpSpPr/>
        <p:nvPr/>
      </p:nvGrpSpPr>
      <p:grpSpPr>
        <a:xfrm>
          <a:off x="0" y="0"/>
          <a:ext cx="0" cy="0"/>
          <a:chOff x="0" y="0"/>
          <a:chExt cx="0" cy="0"/>
        </a:xfrm>
      </p:grpSpPr>
      <p:sp>
        <p:nvSpPr>
          <p:cNvPr id="805" name="Google Shape;805;p163"/>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806" name="Google Shape;806;p163"/>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dk1"/>
              </a:buClr>
              <a:buSzPts val="900"/>
              <a:buFont typeface="Open Sans ExtraBold"/>
              <a:buNone/>
              <a:defRPr sz="1800">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807" name="Google Shape;807;p163"/>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matchingName="Blue Box Title and Photo 3">
  <p:cSld name="Blue Box Title and Photo 3">
    <p:spTree>
      <p:nvGrpSpPr>
        <p:cNvPr id="1" name="Shape 808"/>
        <p:cNvGrpSpPr/>
        <p:nvPr/>
      </p:nvGrpSpPr>
      <p:grpSpPr>
        <a:xfrm>
          <a:off x="0" y="0"/>
          <a:ext cx="0" cy="0"/>
          <a:chOff x="0" y="0"/>
          <a:chExt cx="0" cy="0"/>
        </a:xfrm>
      </p:grpSpPr>
      <p:sp>
        <p:nvSpPr>
          <p:cNvPr id="809" name="Google Shape;809;p164"/>
          <p:cNvSpPr>
            <a:spLocks noGrp="1"/>
          </p:cNvSpPr>
          <p:nvPr>
            <p:ph type="pic" idx="2"/>
          </p:nvPr>
        </p:nvSpPr>
        <p:spPr>
          <a:xfrm>
            <a:off x="185570" y="135576"/>
            <a:ext cx="5502600" cy="4872300"/>
          </a:xfrm>
          <a:prstGeom prst="roundRect">
            <a:avLst>
              <a:gd name="adj" fmla="val 4040"/>
            </a:avLst>
          </a:prstGeom>
          <a:noFill/>
          <a:ln>
            <a:noFill/>
          </a:ln>
        </p:spPr>
      </p:sp>
      <p:sp>
        <p:nvSpPr>
          <p:cNvPr id="810" name="Google Shape;810;p164"/>
          <p:cNvSpPr>
            <a:spLocks noGrp="1"/>
          </p:cNvSpPr>
          <p:nvPr>
            <p:ph type="body" idx="1"/>
          </p:nvPr>
        </p:nvSpPr>
        <p:spPr>
          <a:xfrm rot="-5400000">
            <a:off x="4764057" y="805526"/>
            <a:ext cx="4872300" cy="35325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811" name="Google Shape;811;p164"/>
          <p:cNvSpPr txBox="1"/>
          <p:nvPr/>
        </p:nvSpPr>
        <p:spPr>
          <a:xfrm>
            <a:off x="5433955" y="193966"/>
            <a:ext cx="34743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15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18"/>
        <p:cNvGrpSpPr/>
        <p:nvPr/>
      </p:nvGrpSpPr>
      <p:grpSpPr>
        <a:xfrm>
          <a:off x="0" y="0"/>
          <a:ext cx="0" cy="0"/>
          <a:chOff x="0" y="0"/>
          <a:chExt cx="0" cy="0"/>
        </a:xfrm>
      </p:grpSpPr>
      <p:sp>
        <p:nvSpPr>
          <p:cNvPr id="819" name="Google Shape;819;p16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20" name="Google Shape;820;p16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21" name="Google Shape;821;p16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830"/>
        <p:cNvGrpSpPr/>
        <p:nvPr/>
      </p:nvGrpSpPr>
      <p:grpSpPr>
        <a:xfrm>
          <a:off x="0" y="0"/>
          <a:ext cx="0" cy="0"/>
          <a:chOff x="0" y="0"/>
          <a:chExt cx="0" cy="0"/>
        </a:xfrm>
      </p:grpSpPr>
      <p:sp>
        <p:nvSpPr>
          <p:cNvPr id="831" name="Google Shape;831;p169"/>
          <p:cNvSpPr>
            <a:spLocks noGrp="1"/>
          </p:cNvSpPr>
          <p:nvPr>
            <p:ph type="pic" idx="2"/>
          </p:nvPr>
        </p:nvSpPr>
        <p:spPr>
          <a:xfrm>
            <a:off x="0" y="1"/>
            <a:ext cx="9144000" cy="5143500"/>
          </a:xfrm>
          <a:prstGeom prst="rect">
            <a:avLst/>
          </a:prstGeom>
          <a:noFill/>
          <a:ln>
            <a:noFill/>
          </a:ln>
        </p:spPr>
      </p:sp>
    </p:spTree>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832"/>
        <p:cNvGrpSpPr/>
        <p:nvPr/>
      </p:nvGrpSpPr>
      <p:grpSpPr>
        <a:xfrm>
          <a:off x="0" y="0"/>
          <a:ext cx="0" cy="0"/>
          <a:chOff x="0" y="0"/>
          <a:chExt cx="0" cy="0"/>
        </a:xfrm>
      </p:grpSpPr>
      <p:sp>
        <p:nvSpPr>
          <p:cNvPr id="833" name="Google Shape;833;p170"/>
          <p:cNvSpPr txBox="1">
            <a:spLocks noGrp="1"/>
          </p:cNvSpPr>
          <p:nvPr>
            <p:ph type="title"/>
          </p:nvPr>
        </p:nvSpPr>
        <p:spPr>
          <a:xfrm>
            <a:off x="514800" y="2492748"/>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Font typeface="Calibri"/>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834" name="Google Shape;834;p170"/>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835" name="Google Shape;835;p170"/>
          <p:cNvSpPr/>
          <p:nvPr/>
        </p:nvSpPr>
        <p:spPr>
          <a:xfrm>
            <a:off x="490351"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36"/>
        <p:cNvGrpSpPr/>
        <p:nvPr/>
      </p:nvGrpSpPr>
      <p:grpSpPr>
        <a:xfrm>
          <a:off x="0" y="0"/>
          <a:ext cx="0" cy="0"/>
          <a:chOff x="0" y="0"/>
          <a:chExt cx="0" cy="0"/>
        </a:xfrm>
      </p:grpSpPr>
      <p:sp>
        <p:nvSpPr>
          <p:cNvPr id="837" name="Google Shape;837;p171"/>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38" name="Google Shape;838;p171"/>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94898B"/>
              </a:buClr>
              <a:buSzPts val="1600"/>
              <a:buNone/>
              <a:defRPr>
                <a:solidFill>
                  <a:srgbClr val="94898B"/>
                </a:solidFill>
              </a:defRPr>
            </a:lvl1pPr>
            <a:lvl2pPr lvl="1" algn="ctr">
              <a:lnSpc>
                <a:spcPct val="100000"/>
              </a:lnSpc>
              <a:spcBef>
                <a:spcPts val="300"/>
              </a:spcBef>
              <a:spcAft>
                <a:spcPts val="0"/>
              </a:spcAft>
              <a:buClr>
                <a:srgbClr val="94898B"/>
              </a:buClr>
              <a:buSzPts val="1400"/>
              <a:buNone/>
              <a:defRPr>
                <a:solidFill>
                  <a:srgbClr val="94898B"/>
                </a:solidFill>
              </a:defRPr>
            </a:lvl2pPr>
            <a:lvl3pPr lvl="2" algn="ctr">
              <a:lnSpc>
                <a:spcPct val="100000"/>
              </a:lnSpc>
              <a:spcBef>
                <a:spcPts val="200"/>
              </a:spcBef>
              <a:spcAft>
                <a:spcPts val="0"/>
              </a:spcAft>
              <a:buClr>
                <a:srgbClr val="94898B"/>
              </a:buClr>
              <a:buSzPts val="1200"/>
              <a:buNone/>
              <a:defRPr>
                <a:solidFill>
                  <a:srgbClr val="94898B"/>
                </a:solidFill>
              </a:defRPr>
            </a:lvl3pPr>
            <a:lvl4pPr lvl="3" algn="ctr">
              <a:lnSpc>
                <a:spcPct val="100000"/>
              </a:lnSpc>
              <a:spcBef>
                <a:spcPts val="200"/>
              </a:spcBef>
              <a:spcAft>
                <a:spcPts val="0"/>
              </a:spcAft>
              <a:buClr>
                <a:srgbClr val="94898B"/>
              </a:buClr>
              <a:buSzPts val="1000"/>
              <a:buNone/>
              <a:defRPr>
                <a:solidFill>
                  <a:srgbClr val="94898B"/>
                </a:solidFill>
              </a:defRPr>
            </a:lvl4pPr>
            <a:lvl5pPr lvl="4" algn="ctr">
              <a:lnSpc>
                <a:spcPct val="100000"/>
              </a:lnSpc>
              <a:spcBef>
                <a:spcPts val="200"/>
              </a:spcBef>
              <a:spcAft>
                <a:spcPts val="0"/>
              </a:spcAft>
              <a:buClr>
                <a:srgbClr val="94898B"/>
              </a:buClr>
              <a:buSzPts val="1000"/>
              <a:buNone/>
              <a:defRPr>
                <a:solidFill>
                  <a:srgbClr val="94898B"/>
                </a:solidFill>
              </a:defRPr>
            </a:lvl5pPr>
            <a:lvl6pPr lvl="5" algn="ctr">
              <a:lnSpc>
                <a:spcPct val="100000"/>
              </a:lnSpc>
              <a:spcBef>
                <a:spcPts val="200"/>
              </a:spcBef>
              <a:spcAft>
                <a:spcPts val="0"/>
              </a:spcAft>
              <a:buClr>
                <a:srgbClr val="94898B"/>
              </a:buClr>
              <a:buSzPts val="1000"/>
              <a:buNone/>
              <a:defRPr>
                <a:solidFill>
                  <a:srgbClr val="94898B"/>
                </a:solidFill>
              </a:defRPr>
            </a:lvl6pPr>
            <a:lvl7pPr lvl="6" algn="ctr">
              <a:lnSpc>
                <a:spcPct val="100000"/>
              </a:lnSpc>
              <a:spcBef>
                <a:spcPts val="200"/>
              </a:spcBef>
              <a:spcAft>
                <a:spcPts val="0"/>
              </a:spcAft>
              <a:buClr>
                <a:srgbClr val="94898B"/>
              </a:buClr>
              <a:buSzPts val="1000"/>
              <a:buNone/>
              <a:defRPr>
                <a:solidFill>
                  <a:srgbClr val="94898B"/>
                </a:solidFill>
              </a:defRPr>
            </a:lvl7pPr>
            <a:lvl8pPr lvl="7" algn="ctr">
              <a:lnSpc>
                <a:spcPct val="100000"/>
              </a:lnSpc>
              <a:spcBef>
                <a:spcPts val="200"/>
              </a:spcBef>
              <a:spcAft>
                <a:spcPts val="0"/>
              </a:spcAft>
              <a:buClr>
                <a:srgbClr val="94898B"/>
              </a:buClr>
              <a:buSzPts val="1000"/>
              <a:buNone/>
              <a:defRPr>
                <a:solidFill>
                  <a:srgbClr val="94898B"/>
                </a:solidFill>
              </a:defRPr>
            </a:lvl8pPr>
            <a:lvl9pPr lvl="8" algn="ctr">
              <a:lnSpc>
                <a:spcPct val="100000"/>
              </a:lnSpc>
              <a:spcBef>
                <a:spcPts val="200"/>
              </a:spcBef>
              <a:spcAft>
                <a:spcPts val="0"/>
              </a:spcAft>
              <a:buClr>
                <a:srgbClr val="94898B"/>
              </a:buClr>
              <a:buSzPts val="1000"/>
              <a:buNone/>
              <a:defRPr>
                <a:solidFill>
                  <a:srgbClr val="94898B"/>
                </a:solidFill>
              </a:defRPr>
            </a:lvl9pPr>
          </a:lstStyle>
          <a:p>
            <a:endParaRPr/>
          </a:p>
        </p:txBody>
      </p:sp>
      <p:sp>
        <p:nvSpPr>
          <p:cNvPr id="839" name="Google Shape;839;p17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40" name="Google Shape;840;p17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41" name="Google Shape;841;p17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842"/>
        <p:cNvGrpSpPr/>
        <p:nvPr/>
      </p:nvGrpSpPr>
      <p:grpSpPr>
        <a:xfrm>
          <a:off x="0" y="0"/>
          <a:ext cx="0" cy="0"/>
          <a:chOff x="0" y="0"/>
          <a:chExt cx="0" cy="0"/>
        </a:xfrm>
      </p:grpSpPr>
      <p:sp>
        <p:nvSpPr>
          <p:cNvPr id="843" name="Google Shape;843;p172"/>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44" name="Google Shape;844;p172"/>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845" name="Google Shape;845;p17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46" name="Google Shape;846;p17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47" name="Google Shape;847;p17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848"/>
        <p:cNvGrpSpPr/>
        <p:nvPr/>
      </p:nvGrpSpPr>
      <p:grpSpPr>
        <a:xfrm>
          <a:off x="0" y="0"/>
          <a:ext cx="0" cy="0"/>
          <a:chOff x="0" y="0"/>
          <a:chExt cx="0" cy="0"/>
        </a:xfrm>
      </p:grpSpPr>
      <p:sp>
        <p:nvSpPr>
          <p:cNvPr id="849" name="Google Shape;849;p173"/>
          <p:cNvSpPr txBox="1">
            <a:spLocks noGrp="1"/>
          </p:cNvSpPr>
          <p:nvPr>
            <p:ph type="title"/>
          </p:nvPr>
        </p:nvSpPr>
        <p:spPr>
          <a:xfrm>
            <a:off x="361156" y="2203450"/>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20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50" name="Google Shape;850;p173"/>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94898B"/>
              </a:buClr>
              <a:buSzPts val="1000"/>
              <a:buNone/>
              <a:defRPr sz="1000">
                <a:solidFill>
                  <a:srgbClr val="94898B"/>
                </a:solidFill>
              </a:defRPr>
            </a:lvl1pPr>
            <a:lvl2pPr marL="914400" lvl="1" indent="-228600" algn="l">
              <a:lnSpc>
                <a:spcPct val="100000"/>
              </a:lnSpc>
              <a:spcBef>
                <a:spcPts val="200"/>
              </a:spcBef>
              <a:spcAft>
                <a:spcPts val="0"/>
              </a:spcAft>
              <a:buClr>
                <a:srgbClr val="94898B"/>
              </a:buClr>
              <a:buSzPts val="900"/>
              <a:buNone/>
              <a:defRPr sz="900">
                <a:solidFill>
                  <a:srgbClr val="94898B"/>
                </a:solidFill>
              </a:defRPr>
            </a:lvl2pPr>
            <a:lvl3pPr marL="1371600" lvl="2" indent="-228600" algn="l">
              <a:lnSpc>
                <a:spcPct val="100000"/>
              </a:lnSpc>
              <a:spcBef>
                <a:spcPts val="200"/>
              </a:spcBef>
              <a:spcAft>
                <a:spcPts val="0"/>
              </a:spcAft>
              <a:buClr>
                <a:srgbClr val="94898B"/>
              </a:buClr>
              <a:buSzPts val="800"/>
              <a:buNone/>
              <a:defRPr sz="800">
                <a:solidFill>
                  <a:srgbClr val="94898B"/>
                </a:solidFill>
              </a:defRPr>
            </a:lvl3pPr>
            <a:lvl4pPr marL="1828800" lvl="3" indent="-228600" algn="l">
              <a:lnSpc>
                <a:spcPct val="100000"/>
              </a:lnSpc>
              <a:spcBef>
                <a:spcPts val="100"/>
              </a:spcBef>
              <a:spcAft>
                <a:spcPts val="0"/>
              </a:spcAft>
              <a:buClr>
                <a:srgbClr val="94898B"/>
              </a:buClr>
              <a:buSzPts val="700"/>
              <a:buNone/>
              <a:defRPr sz="700">
                <a:solidFill>
                  <a:srgbClr val="94898B"/>
                </a:solidFill>
              </a:defRPr>
            </a:lvl4pPr>
            <a:lvl5pPr marL="2286000" lvl="4" indent="-228600" algn="l">
              <a:lnSpc>
                <a:spcPct val="100000"/>
              </a:lnSpc>
              <a:spcBef>
                <a:spcPts val="100"/>
              </a:spcBef>
              <a:spcAft>
                <a:spcPts val="0"/>
              </a:spcAft>
              <a:buClr>
                <a:srgbClr val="94898B"/>
              </a:buClr>
              <a:buSzPts val="700"/>
              <a:buNone/>
              <a:defRPr sz="700">
                <a:solidFill>
                  <a:srgbClr val="94898B"/>
                </a:solidFill>
              </a:defRPr>
            </a:lvl5pPr>
            <a:lvl6pPr marL="2743200" lvl="5" indent="-228600" algn="l">
              <a:lnSpc>
                <a:spcPct val="100000"/>
              </a:lnSpc>
              <a:spcBef>
                <a:spcPts val="100"/>
              </a:spcBef>
              <a:spcAft>
                <a:spcPts val="0"/>
              </a:spcAft>
              <a:buClr>
                <a:srgbClr val="94898B"/>
              </a:buClr>
              <a:buSzPts val="700"/>
              <a:buNone/>
              <a:defRPr sz="700">
                <a:solidFill>
                  <a:srgbClr val="94898B"/>
                </a:solidFill>
              </a:defRPr>
            </a:lvl6pPr>
            <a:lvl7pPr marL="3200400" lvl="6" indent="-228600" algn="l">
              <a:lnSpc>
                <a:spcPct val="100000"/>
              </a:lnSpc>
              <a:spcBef>
                <a:spcPts val="100"/>
              </a:spcBef>
              <a:spcAft>
                <a:spcPts val="0"/>
              </a:spcAft>
              <a:buClr>
                <a:srgbClr val="94898B"/>
              </a:buClr>
              <a:buSzPts val="700"/>
              <a:buNone/>
              <a:defRPr sz="700">
                <a:solidFill>
                  <a:srgbClr val="94898B"/>
                </a:solidFill>
              </a:defRPr>
            </a:lvl7pPr>
            <a:lvl8pPr marL="3657600" lvl="7" indent="-228600" algn="l">
              <a:lnSpc>
                <a:spcPct val="100000"/>
              </a:lnSpc>
              <a:spcBef>
                <a:spcPts val="100"/>
              </a:spcBef>
              <a:spcAft>
                <a:spcPts val="0"/>
              </a:spcAft>
              <a:buClr>
                <a:srgbClr val="94898B"/>
              </a:buClr>
              <a:buSzPts val="700"/>
              <a:buNone/>
              <a:defRPr sz="700">
                <a:solidFill>
                  <a:srgbClr val="94898B"/>
                </a:solidFill>
              </a:defRPr>
            </a:lvl8pPr>
            <a:lvl9pPr marL="4114800" lvl="8" indent="-228600" algn="l">
              <a:lnSpc>
                <a:spcPct val="100000"/>
              </a:lnSpc>
              <a:spcBef>
                <a:spcPts val="100"/>
              </a:spcBef>
              <a:spcAft>
                <a:spcPts val="0"/>
              </a:spcAft>
              <a:buClr>
                <a:srgbClr val="94898B"/>
              </a:buClr>
              <a:buSzPts val="700"/>
              <a:buNone/>
              <a:defRPr sz="700">
                <a:solidFill>
                  <a:srgbClr val="94898B"/>
                </a:solidFill>
              </a:defRPr>
            </a:lvl9pPr>
          </a:lstStyle>
          <a:p>
            <a:endParaRPr/>
          </a:p>
        </p:txBody>
      </p:sp>
      <p:sp>
        <p:nvSpPr>
          <p:cNvPr id="851" name="Google Shape;851;p17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52" name="Google Shape;852;p17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53" name="Google Shape;853;p17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854"/>
        <p:cNvGrpSpPr/>
        <p:nvPr/>
      </p:nvGrpSpPr>
      <p:grpSpPr>
        <a:xfrm>
          <a:off x="0" y="0"/>
          <a:ext cx="0" cy="0"/>
          <a:chOff x="0" y="0"/>
          <a:chExt cx="0" cy="0"/>
        </a:xfrm>
      </p:grpSpPr>
      <p:sp>
        <p:nvSpPr>
          <p:cNvPr id="855" name="Google Shape;855;p174"/>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56" name="Google Shape;856;p174"/>
          <p:cNvSpPr txBox="1">
            <a:spLocks noGrp="1"/>
          </p:cNvSpPr>
          <p:nvPr>
            <p:ph type="body" idx="1"/>
          </p:nvPr>
        </p:nvSpPr>
        <p:spPr>
          <a:xfrm>
            <a:off x="2286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857" name="Google Shape;857;p174"/>
          <p:cNvSpPr txBox="1">
            <a:spLocks noGrp="1"/>
          </p:cNvSpPr>
          <p:nvPr>
            <p:ph type="body" idx="2"/>
          </p:nvPr>
        </p:nvSpPr>
        <p:spPr>
          <a:xfrm>
            <a:off x="23241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858" name="Google Shape;858;p17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59" name="Google Shape;859;p17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60" name="Google Shape;860;p17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61"/>
        <p:cNvGrpSpPr/>
        <p:nvPr/>
      </p:nvGrpSpPr>
      <p:grpSpPr>
        <a:xfrm>
          <a:off x="0" y="0"/>
          <a:ext cx="0" cy="0"/>
          <a:chOff x="0" y="0"/>
          <a:chExt cx="0" cy="0"/>
        </a:xfrm>
      </p:grpSpPr>
      <p:sp>
        <p:nvSpPr>
          <p:cNvPr id="862" name="Google Shape;862;p17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22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63" name="Google Shape;863;p175"/>
          <p:cNvSpPr txBox="1">
            <a:spLocks noGrp="1"/>
          </p:cNvSpPr>
          <p:nvPr>
            <p:ph type="body" idx="1"/>
          </p:nvPr>
        </p:nvSpPr>
        <p:spPr>
          <a:xfrm>
            <a:off x="228600" y="767556"/>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864" name="Google Shape;864;p175"/>
          <p:cNvSpPr txBox="1">
            <a:spLocks noGrp="1"/>
          </p:cNvSpPr>
          <p:nvPr>
            <p:ph type="body" idx="2"/>
          </p:nvPr>
        </p:nvSpPr>
        <p:spPr>
          <a:xfrm>
            <a:off x="228600" y="1087438"/>
            <a:ext cx="20202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865" name="Google Shape;865;p175"/>
          <p:cNvSpPr txBox="1">
            <a:spLocks noGrp="1"/>
          </p:cNvSpPr>
          <p:nvPr>
            <p:ph type="body" idx="3"/>
          </p:nvPr>
        </p:nvSpPr>
        <p:spPr>
          <a:xfrm>
            <a:off x="2322513" y="767556"/>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866" name="Google Shape;866;p175"/>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867" name="Google Shape;867;p17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68" name="Google Shape;868;p17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69" name="Google Shape;869;p17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70"/>
        <p:cNvGrpSpPr/>
        <p:nvPr/>
      </p:nvGrpSpPr>
      <p:grpSpPr>
        <a:xfrm>
          <a:off x="0" y="0"/>
          <a:ext cx="0" cy="0"/>
          <a:chOff x="0" y="0"/>
          <a:chExt cx="0" cy="0"/>
        </a:xfrm>
      </p:grpSpPr>
      <p:sp>
        <p:nvSpPr>
          <p:cNvPr id="871" name="Google Shape;871;p176"/>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72" name="Google Shape;872;p17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73" name="Google Shape;873;p17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74" name="Google Shape;874;p17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75"/>
        <p:cNvGrpSpPr/>
        <p:nvPr/>
      </p:nvGrpSpPr>
      <p:grpSpPr>
        <a:xfrm>
          <a:off x="0" y="0"/>
          <a:ext cx="0" cy="0"/>
          <a:chOff x="0" y="0"/>
          <a:chExt cx="0" cy="0"/>
        </a:xfrm>
      </p:grpSpPr>
      <p:sp>
        <p:nvSpPr>
          <p:cNvPr id="876" name="Google Shape;876;p177"/>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77" name="Google Shape;877;p177"/>
          <p:cNvSpPr txBox="1">
            <a:spLocks noGrp="1"/>
          </p:cNvSpPr>
          <p:nvPr>
            <p:ph type="body" idx="1"/>
          </p:nvPr>
        </p:nvSpPr>
        <p:spPr>
          <a:xfrm>
            <a:off x="1787525" y="136525"/>
            <a:ext cx="2556000" cy="2926500"/>
          </a:xfrm>
          <a:prstGeom prst="rect">
            <a:avLst/>
          </a:prstGeom>
          <a:noFill/>
          <a:ln>
            <a:noFill/>
          </a:ln>
        </p:spPr>
        <p:txBody>
          <a:bodyPr spcFirstLastPara="1" wrap="square" lIns="45725" tIns="22850" rIns="45725" bIns="22850"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7500" algn="l">
              <a:lnSpc>
                <a:spcPct val="100000"/>
              </a:lnSpc>
              <a:spcBef>
                <a:spcPts val="300"/>
              </a:spcBef>
              <a:spcAft>
                <a:spcPts val="0"/>
              </a:spcAft>
              <a:buClr>
                <a:schemeClr val="dk1"/>
              </a:buClr>
              <a:buSzPts val="1400"/>
              <a:buChar char="–"/>
              <a:defRPr sz="1400"/>
            </a:lvl2pPr>
            <a:lvl3pPr marL="1371600" lvl="2" indent="-304800" algn="l">
              <a:lnSpc>
                <a:spcPct val="100000"/>
              </a:lnSpc>
              <a:spcBef>
                <a:spcPts val="200"/>
              </a:spcBef>
              <a:spcAft>
                <a:spcPts val="0"/>
              </a:spcAft>
              <a:buClr>
                <a:schemeClr val="dk1"/>
              </a:buClr>
              <a:buSzPts val="1200"/>
              <a:buChar char="•"/>
              <a:defRPr sz="1200"/>
            </a:lvl3pPr>
            <a:lvl4pPr marL="1828800" lvl="3" indent="-292100" algn="l">
              <a:lnSpc>
                <a:spcPct val="100000"/>
              </a:lnSpc>
              <a:spcBef>
                <a:spcPts val="200"/>
              </a:spcBef>
              <a:spcAft>
                <a:spcPts val="0"/>
              </a:spcAft>
              <a:buClr>
                <a:schemeClr val="dk1"/>
              </a:buClr>
              <a:buSzPts val="1000"/>
              <a:buChar char="–"/>
              <a:defRPr sz="1000"/>
            </a:lvl4pPr>
            <a:lvl5pPr marL="2286000" lvl="4" indent="-292100" algn="l">
              <a:lnSpc>
                <a:spcPct val="100000"/>
              </a:lnSpc>
              <a:spcBef>
                <a:spcPts val="200"/>
              </a:spcBef>
              <a:spcAft>
                <a:spcPts val="0"/>
              </a:spcAft>
              <a:buClr>
                <a:schemeClr val="dk1"/>
              </a:buClr>
              <a:buSzPts val="1000"/>
              <a:buChar char="»"/>
              <a:defRPr sz="1000"/>
            </a:lvl5pPr>
            <a:lvl6pPr marL="2743200" lvl="5" indent="-292100" algn="l">
              <a:lnSpc>
                <a:spcPct val="100000"/>
              </a:lnSpc>
              <a:spcBef>
                <a:spcPts val="200"/>
              </a:spcBef>
              <a:spcAft>
                <a:spcPts val="0"/>
              </a:spcAft>
              <a:buClr>
                <a:schemeClr val="dk1"/>
              </a:buClr>
              <a:buSzPts val="1000"/>
              <a:buChar char="•"/>
              <a:defRPr sz="1000"/>
            </a:lvl6pPr>
            <a:lvl7pPr marL="3200400" lvl="6" indent="-292100" algn="l">
              <a:lnSpc>
                <a:spcPct val="100000"/>
              </a:lnSpc>
              <a:spcBef>
                <a:spcPts val="200"/>
              </a:spcBef>
              <a:spcAft>
                <a:spcPts val="0"/>
              </a:spcAft>
              <a:buClr>
                <a:schemeClr val="dk1"/>
              </a:buClr>
              <a:buSzPts val="1000"/>
              <a:buChar char="•"/>
              <a:defRPr sz="1000"/>
            </a:lvl7pPr>
            <a:lvl8pPr marL="3657600" lvl="7" indent="-292100" algn="l">
              <a:lnSpc>
                <a:spcPct val="100000"/>
              </a:lnSpc>
              <a:spcBef>
                <a:spcPts val="200"/>
              </a:spcBef>
              <a:spcAft>
                <a:spcPts val="0"/>
              </a:spcAft>
              <a:buClr>
                <a:schemeClr val="dk1"/>
              </a:buClr>
              <a:buSzPts val="1000"/>
              <a:buChar char="•"/>
              <a:defRPr sz="1000"/>
            </a:lvl8pPr>
            <a:lvl9pPr marL="4114800" lvl="8" indent="-292100" algn="l">
              <a:lnSpc>
                <a:spcPct val="100000"/>
              </a:lnSpc>
              <a:spcBef>
                <a:spcPts val="200"/>
              </a:spcBef>
              <a:spcAft>
                <a:spcPts val="0"/>
              </a:spcAft>
              <a:buClr>
                <a:schemeClr val="dk1"/>
              </a:buClr>
              <a:buSzPts val="1000"/>
              <a:buChar char="•"/>
              <a:defRPr sz="1000"/>
            </a:lvl9pPr>
          </a:lstStyle>
          <a:p>
            <a:endParaRPr/>
          </a:p>
        </p:txBody>
      </p:sp>
      <p:sp>
        <p:nvSpPr>
          <p:cNvPr id="878" name="Google Shape;878;p177"/>
          <p:cNvSpPr txBox="1">
            <a:spLocks noGrp="1"/>
          </p:cNvSpPr>
          <p:nvPr>
            <p:ph type="body" idx="2"/>
          </p:nvPr>
        </p:nvSpPr>
        <p:spPr>
          <a:xfrm>
            <a:off x="228600" y="717550"/>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879" name="Google Shape;879;p17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80" name="Google Shape;880;p17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81" name="Google Shape;881;p17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82"/>
        <p:cNvGrpSpPr/>
        <p:nvPr/>
      </p:nvGrpSpPr>
      <p:grpSpPr>
        <a:xfrm>
          <a:off x="0" y="0"/>
          <a:ext cx="0" cy="0"/>
          <a:chOff x="0" y="0"/>
          <a:chExt cx="0" cy="0"/>
        </a:xfrm>
      </p:grpSpPr>
      <p:sp>
        <p:nvSpPr>
          <p:cNvPr id="883" name="Google Shape;883;p178"/>
          <p:cNvSpPr txBox="1">
            <a:spLocks noGrp="1"/>
          </p:cNvSpPr>
          <p:nvPr>
            <p:ph type="title"/>
          </p:nvPr>
        </p:nvSpPr>
        <p:spPr>
          <a:xfrm>
            <a:off x="896144" y="2400300"/>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84" name="Google Shape;884;p178"/>
          <p:cNvSpPr>
            <a:spLocks noGrp="1"/>
          </p:cNvSpPr>
          <p:nvPr>
            <p:ph type="pic" idx="2"/>
          </p:nvPr>
        </p:nvSpPr>
        <p:spPr>
          <a:xfrm>
            <a:off x="896144" y="306388"/>
            <a:ext cx="2743200" cy="2057400"/>
          </a:xfrm>
          <a:prstGeom prst="rect">
            <a:avLst/>
          </a:prstGeom>
          <a:noFill/>
          <a:ln>
            <a:noFill/>
          </a:ln>
        </p:spPr>
      </p:sp>
      <p:sp>
        <p:nvSpPr>
          <p:cNvPr id="885" name="Google Shape;885;p178"/>
          <p:cNvSpPr txBox="1">
            <a:spLocks noGrp="1"/>
          </p:cNvSpPr>
          <p:nvPr>
            <p:ph type="body" idx="1"/>
          </p:nvPr>
        </p:nvSpPr>
        <p:spPr>
          <a:xfrm>
            <a:off x="896144"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886" name="Google Shape;886;p17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87" name="Google Shape;887;p17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88" name="Google Shape;888;p17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89"/>
        <p:cNvGrpSpPr/>
        <p:nvPr/>
      </p:nvGrpSpPr>
      <p:grpSpPr>
        <a:xfrm>
          <a:off x="0" y="0"/>
          <a:ext cx="0" cy="0"/>
          <a:chOff x="0" y="0"/>
          <a:chExt cx="0" cy="0"/>
        </a:xfrm>
      </p:grpSpPr>
      <p:sp>
        <p:nvSpPr>
          <p:cNvPr id="890" name="Google Shape;890;p179"/>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91" name="Google Shape;891;p179"/>
          <p:cNvSpPr txBox="1">
            <a:spLocks noGrp="1"/>
          </p:cNvSpPr>
          <p:nvPr>
            <p:ph type="body" idx="1"/>
          </p:nvPr>
        </p:nvSpPr>
        <p:spPr>
          <a:xfrm rot="5400000">
            <a:off x="1154400" y="-125700"/>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892" name="Google Shape;892;p17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93" name="Google Shape;893;p17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94" name="Google Shape;894;p17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95"/>
        <p:cNvGrpSpPr/>
        <p:nvPr/>
      </p:nvGrpSpPr>
      <p:grpSpPr>
        <a:xfrm>
          <a:off x="0" y="0"/>
          <a:ext cx="0" cy="0"/>
          <a:chOff x="0" y="0"/>
          <a:chExt cx="0" cy="0"/>
        </a:xfrm>
      </p:grpSpPr>
      <p:sp>
        <p:nvSpPr>
          <p:cNvPr id="896" name="Google Shape;896;p180"/>
          <p:cNvSpPr txBox="1">
            <a:spLocks noGrp="1"/>
          </p:cNvSpPr>
          <p:nvPr>
            <p:ph type="title"/>
          </p:nvPr>
        </p:nvSpPr>
        <p:spPr>
          <a:xfrm rot="5400000">
            <a:off x="2366100"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97" name="Google Shape;897;p180"/>
          <p:cNvSpPr txBox="1">
            <a:spLocks noGrp="1"/>
          </p:cNvSpPr>
          <p:nvPr>
            <p:ph type="body" idx="1"/>
          </p:nvPr>
        </p:nvSpPr>
        <p:spPr>
          <a:xfrm rot="5400000">
            <a:off x="270600" y="95319"/>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898" name="Google Shape;898;p18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99" name="Google Shape;899;p18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00" name="Google Shape;900;p18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901"/>
        <p:cNvGrpSpPr/>
        <p:nvPr/>
      </p:nvGrpSpPr>
      <p:grpSpPr>
        <a:xfrm>
          <a:off x="0" y="0"/>
          <a:ext cx="0" cy="0"/>
          <a:chOff x="0" y="0"/>
          <a:chExt cx="0" cy="0"/>
        </a:xfrm>
      </p:grpSpPr>
      <p:sp>
        <p:nvSpPr>
          <p:cNvPr id="902" name="Google Shape;902;p181"/>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903" name="Google Shape;903;p181"/>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904" name="Google Shape;904;p181"/>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905"/>
        <p:cNvGrpSpPr/>
        <p:nvPr/>
      </p:nvGrpSpPr>
      <p:grpSpPr>
        <a:xfrm>
          <a:off x="0" y="0"/>
          <a:ext cx="0" cy="0"/>
          <a:chOff x="0" y="0"/>
          <a:chExt cx="0" cy="0"/>
        </a:xfrm>
      </p:grpSpPr>
      <p:sp>
        <p:nvSpPr>
          <p:cNvPr id="906" name="Google Shape;906;p182"/>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Open Sans"/>
              <a:ea typeface="Open Sans"/>
              <a:cs typeface="Open Sans"/>
              <a:sym typeface="Open Sans"/>
            </a:endParaRPr>
          </a:p>
        </p:txBody>
      </p:sp>
      <p:sp>
        <p:nvSpPr>
          <p:cNvPr id="907" name="Google Shape;907;p182"/>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908" name="Google Shape;908;p182"/>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909"/>
        <p:cNvGrpSpPr/>
        <p:nvPr/>
      </p:nvGrpSpPr>
      <p:grpSpPr>
        <a:xfrm>
          <a:off x="0" y="0"/>
          <a:ext cx="0" cy="0"/>
          <a:chOff x="0" y="0"/>
          <a:chExt cx="0" cy="0"/>
        </a:xfrm>
      </p:grpSpPr>
      <p:sp>
        <p:nvSpPr>
          <p:cNvPr id="910" name="Google Shape;910;p183"/>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911" name="Google Shape;911;p183"/>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dk1"/>
              </a:buClr>
              <a:buSzPts val="900"/>
              <a:buFont typeface="Open Sans ExtraBold"/>
              <a:buNone/>
              <a:defRPr sz="1800">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912" name="Google Shape;912;p183"/>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913"/>
        <p:cNvGrpSpPr/>
        <p:nvPr/>
      </p:nvGrpSpPr>
      <p:grpSpPr>
        <a:xfrm>
          <a:off x="0" y="0"/>
          <a:ext cx="0" cy="0"/>
          <a:chOff x="0" y="0"/>
          <a:chExt cx="0" cy="0"/>
        </a:xfrm>
      </p:grpSpPr>
      <p:sp>
        <p:nvSpPr>
          <p:cNvPr id="914" name="Google Shape;914;p184"/>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915" name="Google Shape;915;p184"/>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916" name="Google Shape;916;p18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23"/>
        <p:cNvGrpSpPr/>
        <p:nvPr/>
      </p:nvGrpSpPr>
      <p:grpSpPr>
        <a:xfrm>
          <a:off x="0" y="0"/>
          <a:ext cx="0" cy="0"/>
          <a:chOff x="0" y="0"/>
          <a:chExt cx="0" cy="0"/>
        </a:xfrm>
      </p:grpSpPr>
      <p:sp>
        <p:nvSpPr>
          <p:cNvPr id="924" name="Google Shape;924;p18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25" name="Google Shape;925;p18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26" name="Google Shape;926;p18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27"/>
        <p:cNvGrpSpPr/>
        <p:nvPr/>
      </p:nvGrpSpPr>
      <p:grpSpPr>
        <a:xfrm>
          <a:off x="0" y="0"/>
          <a:ext cx="0" cy="0"/>
          <a:chOff x="0" y="0"/>
          <a:chExt cx="0" cy="0"/>
        </a:xfrm>
      </p:grpSpPr>
      <p:sp>
        <p:nvSpPr>
          <p:cNvPr id="928" name="Google Shape;928;p187"/>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29" name="Google Shape;929;p187"/>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888888"/>
              </a:buClr>
              <a:buSzPts val="1100"/>
              <a:buNone/>
              <a:defRPr>
                <a:solidFill>
                  <a:srgbClr val="888888"/>
                </a:solidFill>
              </a:defRPr>
            </a:lvl1pPr>
            <a:lvl2pPr lvl="1" algn="ctr">
              <a:lnSpc>
                <a:spcPct val="100000"/>
              </a:lnSpc>
              <a:spcBef>
                <a:spcPts val="300"/>
              </a:spcBef>
              <a:spcAft>
                <a:spcPts val="0"/>
              </a:spcAft>
              <a:buClr>
                <a:srgbClr val="888888"/>
              </a:buClr>
              <a:buSzPts val="900"/>
              <a:buNone/>
              <a:defRPr>
                <a:solidFill>
                  <a:srgbClr val="888888"/>
                </a:solidFill>
              </a:defRPr>
            </a:lvl2pPr>
            <a:lvl3pPr lvl="2" algn="ctr">
              <a:lnSpc>
                <a:spcPct val="100000"/>
              </a:lnSpc>
              <a:spcBef>
                <a:spcPts val="200"/>
              </a:spcBef>
              <a:spcAft>
                <a:spcPts val="0"/>
              </a:spcAft>
              <a:buClr>
                <a:srgbClr val="888888"/>
              </a:buClr>
              <a:buSzPts val="800"/>
              <a:buNone/>
              <a:defRPr>
                <a:solidFill>
                  <a:srgbClr val="888888"/>
                </a:solidFill>
              </a:defRPr>
            </a:lvl3pPr>
            <a:lvl4pPr lvl="3" algn="ctr">
              <a:lnSpc>
                <a:spcPct val="100000"/>
              </a:lnSpc>
              <a:spcBef>
                <a:spcPts val="200"/>
              </a:spcBef>
              <a:spcAft>
                <a:spcPts val="0"/>
              </a:spcAft>
              <a:buClr>
                <a:srgbClr val="888888"/>
              </a:buClr>
              <a:buSzPts val="700"/>
              <a:buNone/>
              <a:defRPr>
                <a:solidFill>
                  <a:srgbClr val="888888"/>
                </a:solidFill>
              </a:defRPr>
            </a:lvl4pPr>
            <a:lvl5pPr lvl="4" algn="ctr">
              <a:lnSpc>
                <a:spcPct val="100000"/>
              </a:lnSpc>
              <a:spcBef>
                <a:spcPts val="200"/>
              </a:spcBef>
              <a:spcAft>
                <a:spcPts val="0"/>
              </a:spcAft>
              <a:buClr>
                <a:srgbClr val="888888"/>
              </a:buClr>
              <a:buSzPts val="700"/>
              <a:buNone/>
              <a:defRPr>
                <a:solidFill>
                  <a:srgbClr val="888888"/>
                </a:solidFill>
              </a:defRPr>
            </a:lvl5pPr>
            <a:lvl6pPr lvl="5" algn="ctr">
              <a:lnSpc>
                <a:spcPct val="100000"/>
              </a:lnSpc>
              <a:spcBef>
                <a:spcPts val="200"/>
              </a:spcBef>
              <a:spcAft>
                <a:spcPts val="0"/>
              </a:spcAft>
              <a:buClr>
                <a:srgbClr val="888888"/>
              </a:buClr>
              <a:buSzPts val="700"/>
              <a:buNone/>
              <a:defRPr>
                <a:solidFill>
                  <a:srgbClr val="888888"/>
                </a:solidFill>
              </a:defRPr>
            </a:lvl6pPr>
            <a:lvl7pPr lvl="6" algn="ctr">
              <a:lnSpc>
                <a:spcPct val="100000"/>
              </a:lnSpc>
              <a:spcBef>
                <a:spcPts val="200"/>
              </a:spcBef>
              <a:spcAft>
                <a:spcPts val="0"/>
              </a:spcAft>
              <a:buClr>
                <a:srgbClr val="888888"/>
              </a:buClr>
              <a:buSzPts val="700"/>
              <a:buNone/>
              <a:defRPr>
                <a:solidFill>
                  <a:srgbClr val="888888"/>
                </a:solidFill>
              </a:defRPr>
            </a:lvl7pPr>
            <a:lvl8pPr lvl="7" algn="ctr">
              <a:lnSpc>
                <a:spcPct val="100000"/>
              </a:lnSpc>
              <a:spcBef>
                <a:spcPts val="200"/>
              </a:spcBef>
              <a:spcAft>
                <a:spcPts val="0"/>
              </a:spcAft>
              <a:buClr>
                <a:srgbClr val="888888"/>
              </a:buClr>
              <a:buSzPts val="700"/>
              <a:buNone/>
              <a:defRPr>
                <a:solidFill>
                  <a:srgbClr val="888888"/>
                </a:solidFill>
              </a:defRPr>
            </a:lvl8pPr>
            <a:lvl9pPr lvl="8" algn="ctr">
              <a:lnSpc>
                <a:spcPct val="100000"/>
              </a:lnSpc>
              <a:spcBef>
                <a:spcPts val="200"/>
              </a:spcBef>
              <a:spcAft>
                <a:spcPts val="0"/>
              </a:spcAft>
              <a:buClr>
                <a:srgbClr val="888888"/>
              </a:buClr>
              <a:buSzPts val="700"/>
              <a:buNone/>
              <a:defRPr>
                <a:solidFill>
                  <a:srgbClr val="888888"/>
                </a:solidFill>
              </a:defRPr>
            </a:lvl9pPr>
          </a:lstStyle>
          <a:p>
            <a:endParaRPr/>
          </a:p>
        </p:txBody>
      </p:sp>
      <p:sp>
        <p:nvSpPr>
          <p:cNvPr id="930" name="Google Shape;930;p18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31" name="Google Shape;931;p18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32" name="Google Shape;932;p18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33"/>
        <p:cNvGrpSpPr/>
        <p:nvPr/>
      </p:nvGrpSpPr>
      <p:grpSpPr>
        <a:xfrm>
          <a:off x="0" y="0"/>
          <a:ext cx="0" cy="0"/>
          <a:chOff x="0" y="0"/>
          <a:chExt cx="0" cy="0"/>
        </a:xfrm>
      </p:grpSpPr>
      <p:sp>
        <p:nvSpPr>
          <p:cNvPr id="934" name="Google Shape;934;p188"/>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35" name="Google Shape;935;p188"/>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936" name="Google Shape;936;p18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37" name="Google Shape;937;p18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38" name="Google Shape;938;p18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939"/>
        <p:cNvGrpSpPr/>
        <p:nvPr/>
      </p:nvGrpSpPr>
      <p:grpSpPr>
        <a:xfrm>
          <a:off x="0" y="0"/>
          <a:ext cx="0" cy="0"/>
          <a:chOff x="0" y="0"/>
          <a:chExt cx="0" cy="0"/>
        </a:xfrm>
      </p:grpSpPr>
      <p:sp>
        <p:nvSpPr>
          <p:cNvPr id="940" name="Google Shape;940;p189"/>
          <p:cNvSpPr txBox="1">
            <a:spLocks noGrp="1"/>
          </p:cNvSpPr>
          <p:nvPr>
            <p:ph type="title"/>
          </p:nvPr>
        </p:nvSpPr>
        <p:spPr>
          <a:xfrm>
            <a:off x="361156" y="2203451"/>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13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41" name="Google Shape;941;p189"/>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888888"/>
              </a:buClr>
              <a:buSzPts val="700"/>
              <a:buNone/>
              <a:defRPr sz="1000">
                <a:solidFill>
                  <a:srgbClr val="888888"/>
                </a:solidFill>
              </a:defRPr>
            </a:lvl1pPr>
            <a:lvl2pPr marL="914400" lvl="1" indent="-228600" algn="l">
              <a:lnSpc>
                <a:spcPct val="100000"/>
              </a:lnSpc>
              <a:spcBef>
                <a:spcPts val="200"/>
              </a:spcBef>
              <a:spcAft>
                <a:spcPts val="0"/>
              </a:spcAft>
              <a:buClr>
                <a:srgbClr val="888888"/>
              </a:buClr>
              <a:buSzPts val="600"/>
              <a:buNone/>
              <a:defRPr sz="900">
                <a:solidFill>
                  <a:srgbClr val="888888"/>
                </a:solidFill>
              </a:defRPr>
            </a:lvl2pPr>
            <a:lvl3pPr marL="1371600" lvl="2" indent="-228600" algn="l">
              <a:lnSpc>
                <a:spcPct val="100000"/>
              </a:lnSpc>
              <a:spcBef>
                <a:spcPts val="200"/>
              </a:spcBef>
              <a:spcAft>
                <a:spcPts val="0"/>
              </a:spcAft>
              <a:buClr>
                <a:srgbClr val="888888"/>
              </a:buClr>
              <a:buSzPts val="500"/>
              <a:buNone/>
              <a:defRPr sz="800">
                <a:solidFill>
                  <a:srgbClr val="888888"/>
                </a:solidFill>
              </a:defRPr>
            </a:lvl3pPr>
            <a:lvl4pPr marL="1828800" lvl="3" indent="-228600" algn="l">
              <a:lnSpc>
                <a:spcPct val="100000"/>
              </a:lnSpc>
              <a:spcBef>
                <a:spcPts val="100"/>
              </a:spcBef>
              <a:spcAft>
                <a:spcPts val="0"/>
              </a:spcAft>
              <a:buClr>
                <a:srgbClr val="888888"/>
              </a:buClr>
              <a:buSzPts val="500"/>
              <a:buNone/>
              <a:defRPr sz="700">
                <a:solidFill>
                  <a:srgbClr val="888888"/>
                </a:solidFill>
              </a:defRPr>
            </a:lvl4pPr>
            <a:lvl5pPr marL="2286000" lvl="4" indent="-228600" algn="l">
              <a:lnSpc>
                <a:spcPct val="100000"/>
              </a:lnSpc>
              <a:spcBef>
                <a:spcPts val="100"/>
              </a:spcBef>
              <a:spcAft>
                <a:spcPts val="0"/>
              </a:spcAft>
              <a:buClr>
                <a:srgbClr val="888888"/>
              </a:buClr>
              <a:buSzPts val="500"/>
              <a:buNone/>
              <a:defRPr sz="700">
                <a:solidFill>
                  <a:srgbClr val="888888"/>
                </a:solidFill>
              </a:defRPr>
            </a:lvl5pPr>
            <a:lvl6pPr marL="2743200" lvl="5" indent="-228600" algn="l">
              <a:lnSpc>
                <a:spcPct val="100000"/>
              </a:lnSpc>
              <a:spcBef>
                <a:spcPts val="100"/>
              </a:spcBef>
              <a:spcAft>
                <a:spcPts val="0"/>
              </a:spcAft>
              <a:buClr>
                <a:srgbClr val="888888"/>
              </a:buClr>
              <a:buSzPts val="500"/>
              <a:buNone/>
              <a:defRPr sz="700">
                <a:solidFill>
                  <a:srgbClr val="888888"/>
                </a:solidFill>
              </a:defRPr>
            </a:lvl6pPr>
            <a:lvl7pPr marL="3200400" lvl="6" indent="-228600" algn="l">
              <a:lnSpc>
                <a:spcPct val="100000"/>
              </a:lnSpc>
              <a:spcBef>
                <a:spcPts val="100"/>
              </a:spcBef>
              <a:spcAft>
                <a:spcPts val="0"/>
              </a:spcAft>
              <a:buClr>
                <a:srgbClr val="888888"/>
              </a:buClr>
              <a:buSzPts val="500"/>
              <a:buNone/>
              <a:defRPr sz="700">
                <a:solidFill>
                  <a:srgbClr val="888888"/>
                </a:solidFill>
              </a:defRPr>
            </a:lvl7pPr>
            <a:lvl8pPr marL="3657600" lvl="7" indent="-228600" algn="l">
              <a:lnSpc>
                <a:spcPct val="100000"/>
              </a:lnSpc>
              <a:spcBef>
                <a:spcPts val="100"/>
              </a:spcBef>
              <a:spcAft>
                <a:spcPts val="0"/>
              </a:spcAft>
              <a:buClr>
                <a:srgbClr val="888888"/>
              </a:buClr>
              <a:buSzPts val="500"/>
              <a:buNone/>
              <a:defRPr sz="700">
                <a:solidFill>
                  <a:srgbClr val="888888"/>
                </a:solidFill>
              </a:defRPr>
            </a:lvl8pPr>
            <a:lvl9pPr marL="4114800" lvl="8" indent="-228600" algn="l">
              <a:lnSpc>
                <a:spcPct val="100000"/>
              </a:lnSpc>
              <a:spcBef>
                <a:spcPts val="100"/>
              </a:spcBef>
              <a:spcAft>
                <a:spcPts val="0"/>
              </a:spcAft>
              <a:buClr>
                <a:srgbClr val="888888"/>
              </a:buClr>
              <a:buSzPts val="500"/>
              <a:buNone/>
              <a:defRPr sz="700">
                <a:solidFill>
                  <a:srgbClr val="888888"/>
                </a:solidFill>
              </a:defRPr>
            </a:lvl9pPr>
          </a:lstStyle>
          <a:p>
            <a:endParaRPr/>
          </a:p>
        </p:txBody>
      </p:sp>
      <p:sp>
        <p:nvSpPr>
          <p:cNvPr id="942" name="Google Shape;942;p18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43" name="Google Shape;943;p18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44" name="Google Shape;944;p18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945"/>
        <p:cNvGrpSpPr/>
        <p:nvPr/>
      </p:nvGrpSpPr>
      <p:grpSpPr>
        <a:xfrm>
          <a:off x="0" y="0"/>
          <a:ext cx="0" cy="0"/>
          <a:chOff x="0" y="0"/>
          <a:chExt cx="0" cy="0"/>
        </a:xfrm>
      </p:grpSpPr>
      <p:sp>
        <p:nvSpPr>
          <p:cNvPr id="946" name="Google Shape;946;p190"/>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47" name="Google Shape;947;p190"/>
          <p:cNvSpPr txBox="1">
            <a:spLocks noGrp="1"/>
          </p:cNvSpPr>
          <p:nvPr>
            <p:ph type="body" idx="1"/>
          </p:nvPr>
        </p:nvSpPr>
        <p:spPr>
          <a:xfrm>
            <a:off x="2286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948" name="Google Shape;948;p190"/>
          <p:cNvSpPr txBox="1">
            <a:spLocks noGrp="1"/>
          </p:cNvSpPr>
          <p:nvPr>
            <p:ph type="body" idx="2"/>
          </p:nvPr>
        </p:nvSpPr>
        <p:spPr>
          <a:xfrm>
            <a:off x="23241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949" name="Google Shape;949;p19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50" name="Google Shape;950;p19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51" name="Google Shape;951;p19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952"/>
        <p:cNvGrpSpPr/>
        <p:nvPr/>
      </p:nvGrpSpPr>
      <p:grpSpPr>
        <a:xfrm>
          <a:off x="0" y="0"/>
          <a:ext cx="0" cy="0"/>
          <a:chOff x="0" y="0"/>
          <a:chExt cx="0" cy="0"/>
        </a:xfrm>
      </p:grpSpPr>
      <p:sp>
        <p:nvSpPr>
          <p:cNvPr id="953" name="Google Shape;953;p191"/>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15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54" name="Google Shape;954;p191"/>
          <p:cNvSpPr txBox="1">
            <a:spLocks noGrp="1"/>
          </p:cNvSpPr>
          <p:nvPr>
            <p:ph type="body" idx="1"/>
          </p:nvPr>
        </p:nvSpPr>
        <p:spPr>
          <a:xfrm>
            <a:off x="228601" y="767557"/>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955" name="Google Shape;955;p191"/>
          <p:cNvSpPr txBox="1">
            <a:spLocks noGrp="1"/>
          </p:cNvSpPr>
          <p:nvPr>
            <p:ph type="body" idx="2"/>
          </p:nvPr>
        </p:nvSpPr>
        <p:spPr>
          <a:xfrm>
            <a:off x="228601" y="1087438"/>
            <a:ext cx="20202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956" name="Google Shape;956;p191"/>
          <p:cNvSpPr txBox="1">
            <a:spLocks noGrp="1"/>
          </p:cNvSpPr>
          <p:nvPr>
            <p:ph type="body" idx="3"/>
          </p:nvPr>
        </p:nvSpPr>
        <p:spPr>
          <a:xfrm>
            <a:off x="2322513" y="767557"/>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957" name="Google Shape;957;p191"/>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958" name="Google Shape;958;p19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59" name="Google Shape;959;p19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60" name="Google Shape;960;p19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61"/>
        <p:cNvGrpSpPr/>
        <p:nvPr/>
      </p:nvGrpSpPr>
      <p:grpSpPr>
        <a:xfrm>
          <a:off x="0" y="0"/>
          <a:ext cx="0" cy="0"/>
          <a:chOff x="0" y="0"/>
          <a:chExt cx="0" cy="0"/>
        </a:xfrm>
      </p:grpSpPr>
      <p:sp>
        <p:nvSpPr>
          <p:cNvPr id="962" name="Google Shape;962;p192"/>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63" name="Google Shape;963;p19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64" name="Google Shape;964;p19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65" name="Google Shape;965;p19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66"/>
        <p:cNvGrpSpPr/>
        <p:nvPr/>
      </p:nvGrpSpPr>
      <p:grpSpPr>
        <a:xfrm>
          <a:off x="0" y="0"/>
          <a:ext cx="0" cy="0"/>
          <a:chOff x="0" y="0"/>
          <a:chExt cx="0" cy="0"/>
        </a:xfrm>
      </p:grpSpPr>
      <p:sp>
        <p:nvSpPr>
          <p:cNvPr id="967" name="Google Shape;967;p193"/>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68" name="Google Shape;968;p193"/>
          <p:cNvSpPr txBox="1">
            <a:spLocks noGrp="1"/>
          </p:cNvSpPr>
          <p:nvPr>
            <p:ph type="body" idx="1"/>
          </p:nvPr>
        </p:nvSpPr>
        <p:spPr>
          <a:xfrm>
            <a:off x="1787525" y="136526"/>
            <a:ext cx="2556000" cy="2926500"/>
          </a:xfrm>
          <a:prstGeom prst="rect">
            <a:avLst/>
          </a:prstGeom>
          <a:noFill/>
          <a:ln>
            <a:noFill/>
          </a:ln>
        </p:spPr>
        <p:txBody>
          <a:bodyPr spcFirstLastPara="1" wrap="square" lIns="45725" tIns="22850" rIns="45725" bIns="22850" anchor="t" anchorCtr="0">
            <a:normAutofit/>
          </a:bodyPr>
          <a:lstStyle>
            <a:lvl1pPr marL="457200" lvl="0" indent="-298450" algn="l">
              <a:lnSpc>
                <a:spcPct val="100000"/>
              </a:lnSpc>
              <a:spcBef>
                <a:spcPts val="300"/>
              </a:spcBef>
              <a:spcAft>
                <a:spcPts val="0"/>
              </a:spcAft>
              <a:buClr>
                <a:schemeClr val="dk1"/>
              </a:buClr>
              <a:buSzPts val="1100"/>
              <a:buChar char="•"/>
              <a:defRPr sz="1600"/>
            </a:lvl1pPr>
            <a:lvl2pPr marL="914400" lvl="1" indent="-285750" algn="l">
              <a:lnSpc>
                <a:spcPct val="100000"/>
              </a:lnSpc>
              <a:spcBef>
                <a:spcPts val="300"/>
              </a:spcBef>
              <a:spcAft>
                <a:spcPts val="0"/>
              </a:spcAft>
              <a:buClr>
                <a:schemeClr val="dk1"/>
              </a:buClr>
              <a:buSzPts val="900"/>
              <a:buChar char="–"/>
              <a:defRPr sz="1400"/>
            </a:lvl2pPr>
            <a:lvl3pPr marL="1371600" lvl="2" indent="-279400" algn="l">
              <a:lnSpc>
                <a:spcPct val="100000"/>
              </a:lnSpc>
              <a:spcBef>
                <a:spcPts val="200"/>
              </a:spcBef>
              <a:spcAft>
                <a:spcPts val="0"/>
              </a:spcAft>
              <a:buClr>
                <a:schemeClr val="dk1"/>
              </a:buClr>
              <a:buSzPts val="800"/>
              <a:buChar char="•"/>
              <a:defRPr sz="1200"/>
            </a:lvl3pPr>
            <a:lvl4pPr marL="1828800" lvl="3" indent="-273050" algn="l">
              <a:lnSpc>
                <a:spcPct val="100000"/>
              </a:lnSpc>
              <a:spcBef>
                <a:spcPts val="200"/>
              </a:spcBef>
              <a:spcAft>
                <a:spcPts val="0"/>
              </a:spcAft>
              <a:buClr>
                <a:schemeClr val="dk1"/>
              </a:buClr>
              <a:buSzPts val="700"/>
              <a:buChar char="–"/>
              <a:defRPr sz="1000"/>
            </a:lvl4pPr>
            <a:lvl5pPr marL="2286000" lvl="4" indent="-273050" algn="l">
              <a:lnSpc>
                <a:spcPct val="100000"/>
              </a:lnSpc>
              <a:spcBef>
                <a:spcPts val="200"/>
              </a:spcBef>
              <a:spcAft>
                <a:spcPts val="0"/>
              </a:spcAft>
              <a:buClr>
                <a:schemeClr val="dk1"/>
              </a:buClr>
              <a:buSzPts val="700"/>
              <a:buChar char="»"/>
              <a:defRPr sz="1000"/>
            </a:lvl5pPr>
            <a:lvl6pPr marL="2743200" lvl="5" indent="-273050" algn="l">
              <a:lnSpc>
                <a:spcPct val="100000"/>
              </a:lnSpc>
              <a:spcBef>
                <a:spcPts val="200"/>
              </a:spcBef>
              <a:spcAft>
                <a:spcPts val="0"/>
              </a:spcAft>
              <a:buClr>
                <a:schemeClr val="dk1"/>
              </a:buClr>
              <a:buSzPts val="700"/>
              <a:buChar char="•"/>
              <a:defRPr sz="1000"/>
            </a:lvl6pPr>
            <a:lvl7pPr marL="3200400" lvl="6" indent="-273050" algn="l">
              <a:lnSpc>
                <a:spcPct val="100000"/>
              </a:lnSpc>
              <a:spcBef>
                <a:spcPts val="200"/>
              </a:spcBef>
              <a:spcAft>
                <a:spcPts val="0"/>
              </a:spcAft>
              <a:buClr>
                <a:schemeClr val="dk1"/>
              </a:buClr>
              <a:buSzPts val="700"/>
              <a:buChar char="•"/>
              <a:defRPr sz="1000"/>
            </a:lvl7pPr>
            <a:lvl8pPr marL="3657600" lvl="7" indent="-273050" algn="l">
              <a:lnSpc>
                <a:spcPct val="100000"/>
              </a:lnSpc>
              <a:spcBef>
                <a:spcPts val="200"/>
              </a:spcBef>
              <a:spcAft>
                <a:spcPts val="0"/>
              </a:spcAft>
              <a:buClr>
                <a:schemeClr val="dk1"/>
              </a:buClr>
              <a:buSzPts val="700"/>
              <a:buChar char="•"/>
              <a:defRPr sz="1000"/>
            </a:lvl8pPr>
            <a:lvl9pPr marL="4114800" lvl="8" indent="-273050" algn="l">
              <a:lnSpc>
                <a:spcPct val="100000"/>
              </a:lnSpc>
              <a:spcBef>
                <a:spcPts val="200"/>
              </a:spcBef>
              <a:spcAft>
                <a:spcPts val="0"/>
              </a:spcAft>
              <a:buClr>
                <a:schemeClr val="dk1"/>
              </a:buClr>
              <a:buSzPts val="700"/>
              <a:buChar char="•"/>
              <a:defRPr sz="1000"/>
            </a:lvl9pPr>
          </a:lstStyle>
          <a:p>
            <a:endParaRPr/>
          </a:p>
        </p:txBody>
      </p:sp>
      <p:sp>
        <p:nvSpPr>
          <p:cNvPr id="969" name="Google Shape;969;p193"/>
          <p:cNvSpPr txBox="1">
            <a:spLocks noGrp="1"/>
          </p:cNvSpPr>
          <p:nvPr>
            <p:ph type="body" idx="2"/>
          </p:nvPr>
        </p:nvSpPr>
        <p:spPr>
          <a:xfrm>
            <a:off x="228600" y="717551"/>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970" name="Google Shape;970;p19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71" name="Google Shape;971;p19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72" name="Google Shape;972;p19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73"/>
        <p:cNvGrpSpPr/>
        <p:nvPr/>
      </p:nvGrpSpPr>
      <p:grpSpPr>
        <a:xfrm>
          <a:off x="0" y="0"/>
          <a:ext cx="0" cy="0"/>
          <a:chOff x="0" y="0"/>
          <a:chExt cx="0" cy="0"/>
        </a:xfrm>
      </p:grpSpPr>
      <p:sp>
        <p:nvSpPr>
          <p:cNvPr id="974" name="Google Shape;974;p194"/>
          <p:cNvSpPr txBox="1">
            <a:spLocks noGrp="1"/>
          </p:cNvSpPr>
          <p:nvPr>
            <p:ph type="title"/>
          </p:nvPr>
        </p:nvSpPr>
        <p:spPr>
          <a:xfrm>
            <a:off x="896145" y="2400301"/>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75" name="Google Shape;975;p194"/>
          <p:cNvSpPr>
            <a:spLocks noGrp="1"/>
          </p:cNvSpPr>
          <p:nvPr>
            <p:ph type="pic" idx="2"/>
          </p:nvPr>
        </p:nvSpPr>
        <p:spPr>
          <a:xfrm>
            <a:off x="896145" y="306388"/>
            <a:ext cx="2743200" cy="2057400"/>
          </a:xfrm>
          <a:prstGeom prst="rect">
            <a:avLst/>
          </a:prstGeom>
          <a:noFill/>
          <a:ln>
            <a:noFill/>
          </a:ln>
        </p:spPr>
      </p:sp>
      <p:sp>
        <p:nvSpPr>
          <p:cNvPr id="976" name="Google Shape;976;p194"/>
          <p:cNvSpPr txBox="1">
            <a:spLocks noGrp="1"/>
          </p:cNvSpPr>
          <p:nvPr>
            <p:ph type="body" idx="1"/>
          </p:nvPr>
        </p:nvSpPr>
        <p:spPr>
          <a:xfrm>
            <a:off x="896145"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977" name="Google Shape;977;p19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78" name="Google Shape;978;p19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79" name="Google Shape;979;p19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80"/>
        <p:cNvGrpSpPr/>
        <p:nvPr/>
      </p:nvGrpSpPr>
      <p:grpSpPr>
        <a:xfrm>
          <a:off x="0" y="0"/>
          <a:ext cx="0" cy="0"/>
          <a:chOff x="0" y="0"/>
          <a:chExt cx="0" cy="0"/>
        </a:xfrm>
      </p:grpSpPr>
      <p:sp>
        <p:nvSpPr>
          <p:cNvPr id="981" name="Google Shape;981;p19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82" name="Google Shape;982;p195"/>
          <p:cNvSpPr txBox="1">
            <a:spLocks noGrp="1"/>
          </p:cNvSpPr>
          <p:nvPr>
            <p:ph type="body" idx="1"/>
          </p:nvPr>
        </p:nvSpPr>
        <p:spPr>
          <a:xfrm rot="5400000">
            <a:off x="1154401" y="-125701"/>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983" name="Google Shape;983;p19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84" name="Google Shape;984;p19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85" name="Google Shape;985;p19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86"/>
        <p:cNvGrpSpPr/>
        <p:nvPr/>
      </p:nvGrpSpPr>
      <p:grpSpPr>
        <a:xfrm>
          <a:off x="0" y="0"/>
          <a:ext cx="0" cy="0"/>
          <a:chOff x="0" y="0"/>
          <a:chExt cx="0" cy="0"/>
        </a:xfrm>
      </p:grpSpPr>
      <p:sp>
        <p:nvSpPr>
          <p:cNvPr id="987" name="Google Shape;987;p196"/>
          <p:cNvSpPr txBox="1">
            <a:spLocks noGrp="1"/>
          </p:cNvSpPr>
          <p:nvPr>
            <p:ph type="title"/>
          </p:nvPr>
        </p:nvSpPr>
        <p:spPr>
          <a:xfrm rot="5400000">
            <a:off x="2366101"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88" name="Google Shape;988;p196"/>
          <p:cNvSpPr txBox="1">
            <a:spLocks noGrp="1"/>
          </p:cNvSpPr>
          <p:nvPr>
            <p:ph type="body" idx="1"/>
          </p:nvPr>
        </p:nvSpPr>
        <p:spPr>
          <a:xfrm rot="5400000">
            <a:off x="270601" y="95318"/>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989" name="Google Shape;989;p19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90" name="Google Shape;990;p19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91" name="Google Shape;991;p19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0"/>
        <p:cNvGrpSpPr/>
        <p:nvPr/>
      </p:nvGrpSpPr>
      <p:grpSpPr>
        <a:xfrm>
          <a:off x="0" y="0"/>
          <a:ext cx="0" cy="0"/>
          <a:chOff x="0" y="0"/>
          <a:chExt cx="0" cy="0"/>
        </a:xfrm>
      </p:grpSpPr>
      <p:sp>
        <p:nvSpPr>
          <p:cNvPr id="91" name="Google Shape;91;g3f2e519f281_0_3064"/>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92" name="Google Shape;92;g3f2e519f281_0_3064"/>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93" name="Google Shape;93;g3f2e519f281_0_3064"/>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905326274"/>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4"/>
        <p:cNvGrpSpPr/>
        <p:nvPr/>
      </p:nvGrpSpPr>
      <p:grpSpPr>
        <a:xfrm>
          <a:off x="0" y="0"/>
          <a:ext cx="0" cy="0"/>
          <a:chOff x="0" y="0"/>
          <a:chExt cx="0" cy="0"/>
        </a:xfrm>
      </p:grpSpPr>
      <p:sp>
        <p:nvSpPr>
          <p:cNvPr id="95" name="Google Shape;95;g3f2e519f281_0_3068"/>
          <p:cNvSpPr txBox="1">
            <a:spLocks noGrp="1"/>
          </p:cNvSpPr>
          <p:nvPr>
            <p:ph type="ctrTitle"/>
          </p:nvPr>
        </p:nvSpPr>
        <p:spPr>
          <a:xfrm>
            <a:off x="342900" y="1065213"/>
            <a:ext cx="3886200" cy="7350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g3f2e519f281_0_3068"/>
          <p:cNvSpPr txBox="1">
            <a:spLocks noGrp="1"/>
          </p:cNvSpPr>
          <p:nvPr>
            <p:ph type="subTitle" idx="1"/>
          </p:nvPr>
        </p:nvSpPr>
        <p:spPr>
          <a:xfrm>
            <a:off x="685800" y="1943100"/>
            <a:ext cx="3200400" cy="876300"/>
          </a:xfrm>
          <a:prstGeom prst="rect">
            <a:avLst/>
          </a:prstGeom>
          <a:noFill/>
          <a:ln>
            <a:noFill/>
          </a:ln>
        </p:spPr>
        <p:txBody>
          <a:bodyPr spcFirstLastPara="1" wrap="square" lIns="91450" tIns="45700" rIns="91450" bIns="45700" anchor="t" anchorCtr="0">
            <a:normAutofit/>
          </a:bodyPr>
          <a:lstStyle>
            <a:lvl1pPr lvl="0" algn="ctr">
              <a:lnSpc>
                <a:spcPct val="100000"/>
              </a:lnSpc>
              <a:spcBef>
                <a:spcPts val="300"/>
              </a:spcBef>
              <a:spcAft>
                <a:spcPts val="0"/>
              </a:spcAft>
              <a:buClr>
                <a:srgbClr val="888888"/>
              </a:buClr>
              <a:buSzPts val="2200"/>
              <a:buNone/>
              <a:defRPr>
                <a:solidFill>
                  <a:srgbClr val="888888"/>
                </a:solidFill>
              </a:defRPr>
            </a:lvl1pPr>
            <a:lvl2pPr lvl="1" algn="ctr">
              <a:lnSpc>
                <a:spcPct val="100000"/>
              </a:lnSpc>
              <a:spcBef>
                <a:spcPts val="300"/>
              </a:spcBef>
              <a:spcAft>
                <a:spcPts val="0"/>
              </a:spcAft>
              <a:buClr>
                <a:srgbClr val="888888"/>
              </a:buClr>
              <a:buSzPts val="1800"/>
              <a:buNone/>
              <a:defRPr>
                <a:solidFill>
                  <a:srgbClr val="888888"/>
                </a:solidFill>
              </a:defRPr>
            </a:lvl2pPr>
            <a:lvl3pPr lvl="2" algn="ctr">
              <a:lnSpc>
                <a:spcPct val="100000"/>
              </a:lnSpc>
              <a:spcBef>
                <a:spcPts val="200"/>
              </a:spcBef>
              <a:spcAft>
                <a:spcPts val="0"/>
              </a:spcAft>
              <a:buClr>
                <a:srgbClr val="888888"/>
              </a:buClr>
              <a:buSzPts val="1600"/>
              <a:buNone/>
              <a:defRPr>
                <a:solidFill>
                  <a:srgbClr val="888888"/>
                </a:solidFill>
              </a:defRPr>
            </a:lvl3pPr>
            <a:lvl4pPr lvl="3" algn="ctr">
              <a:lnSpc>
                <a:spcPct val="100000"/>
              </a:lnSpc>
              <a:spcBef>
                <a:spcPts val="200"/>
              </a:spcBef>
              <a:spcAft>
                <a:spcPts val="0"/>
              </a:spcAft>
              <a:buClr>
                <a:srgbClr val="888888"/>
              </a:buClr>
              <a:buSzPts val="1400"/>
              <a:buNone/>
              <a:defRPr>
                <a:solidFill>
                  <a:srgbClr val="888888"/>
                </a:solidFill>
              </a:defRPr>
            </a:lvl4pPr>
            <a:lvl5pPr lvl="4" algn="ctr">
              <a:lnSpc>
                <a:spcPct val="100000"/>
              </a:lnSpc>
              <a:spcBef>
                <a:spcPts val="200"/>
              </a:spcBef>
              <a:spcAft>
                <a:spcPts val="0"/>
              </a:spcAft>
              <a:buClr>
                <a:srgbClr val="888888"/>
              </a:buClr>
              <a:buSzPts val="1400"/>
              <a:buNone/>
              <a:defRPr>
                <a:solidFill>
                  <a:srgbClr val="888888"/>
                </a:solidFill>
              </a:defRPr>
            </a:lvl5pPr>
            <a:lvl6pPr lvl="5" algn="ctr">
              <a:lnSpc>
                <a:spcPct val="100000"/>
              </a:lnSpc>
              <a:spcBef>
                <a:spcPts val="200"/>
              </a:spcBef>
              <a:spcAft>
                <a:spcPts val="0"/>
              </a:spcAft>
              <a:buClr>
                <a:srgbClr val="888888"/>
              </a:buClr>
              <a:buSzPts val="1400"/>
              <a:buNone/>
              <a:defRPr>
                <a:solidFill>
                  <a:srgbClr val="888888"/>
                </a:solidFill>
              </a:defRPr>
            </a:lvl6pPr>
            <a:lvl7pPr lvl="6" algn="ctr">
              <a:lnSpc>
                <a:spcPct val="100000"/>
              </a:lnSpc>
              <a:spcBef>
                <a:spcPts val="200"/>
              </a:spcBef>
              <a:spcAft>
                <a:spcPts val="0"/>
              </a:spcAft>
              <a:buClr>
                <a:srgbClr val="888888"/>
              </a:buClr>
              <a:buSzPts val="1400"/>
              <a:buNone/>
              <a:defRPr>
                <a:solidFill>
                  <a:srgbClr val="888888"/>
                </a:solidFill>
              </a:defRPr>
            </a:lvl7pPr>
            <a:lvl8pPr lvl="7" algn="ctr">
              <a:lnSpc>
                <a:spcPct val="100000"/>
              </a:lnSpc>
              <a:spcBef>
                <a:spcPts val="200"/>
              </a:spcBef>
              <a:spcAft>
                <a:spcPts val="0"/>
              </a:spcAft>
              <a:buClr>
                <a:srgbClr val="888888"/>
              </a:buClr>
              <a:buSzPts val="1400"/>
              <a:buNone/>
              <a:defRPr>
                <a:solidFill>
                  <a:srgbClr val="888888"/>
                </a:solidFill>
              </a:defRPr>
            </a:lvl8pPr>
            <a:lvl9pPr lvl="8" algn="ctr">
              <a:lnSpc>
                <a:spcPct val="100000"/>
              </a:lnSpc>
              <a:spcBef>
                <a:spcPts val="200"/>
              </a:spcBef>
              <a:spcAft>
                <a:spcPts val="0"/>
              </a:spcAft>
              <a:buClr>
                <a:srgbClr val="888888"/>
              </a:buClr>
              <a:buSzPts val="1400"/>
              <a:buNone/>
              <a:defRPr>
                <a:solidFill>
                  <a:srgbClr val="888888"/>
                </a:solidFill>
              </a:defRPr>
            </a:lvl9pPr>
          </a:lstStyle>
          <a:p>
            <a:endParaRPr/>
          </a:p>
        </p:txBody>
      </p:sp>
      <p:sp>
        <p:nvSpPr>
          <p:cNvPr id="97" name="Google Shape;97;g3f2e519f281_0_3068"/>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98" name="Google Shape;98;g3f2e519f281_0_3068"/>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99" name="Google Shape;99;g3f2e519f281_0_3068"/>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44327043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00"/>
        <p:cNvGrpSpPr/>
        <p:nvPr/>
      </p:nvGrpSpPr>
      <p:grpSpPr>
        <a:xfrm>
          <a:off x="0" y="0"/>
          <a:ext cx="0" cy="0"/>
          <a:chOff x="0" y="0"/>
          <a:chExt cx="0" cy="0"/>
        </a:xfrm>
      </p:grpSpPr>
      <p:sp>
        <p:nvSpPr>
          <p:cNvPr id="101" name="Google Shape;101;g3f2e519f281_0_3074"/>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g3f2e519f281_0_3074"/>
          <p:cNvSpPr txBox="1">
            <a:spLocks noGrp="1"/>
          </p:cNvSpPr>
          <p:nvPr>
            <p:ph type="body" idx="1"/>
          </p:nvPr>
        </p:nvSpPr>
        <p:spPr>
          <a:xfrm>
            <a:off x="228600" y="800101"/>
            <a:ext cx="4114800" cy="2263200"/>
          </a:xfrm>
          <a:prstGeom prst="rect">
            <a:avLst/>
          </a:prstGeom>
          <a:noFill/>
          <a:ln>
            <a:noFill/>
          </a:ln>
        </p:spPr>
        <p:txBody>
          <a:bodyPr spcFirstLastPara="1" wrap="square" lIns="91450" tIns="45700" rIns="91450" bIns="45700" anchor="t" anchorCtr="0">
            <a:normAutofit/>
          </a:bodyPr>
          <a:lstStyle>
            <a:lvl1pPr marL="228600" lvl="0" indent="-171450" algn="l">
              <a:lnSpc>
                <a:spcPct val="100000"/>
              </a:lnSpc>
              <a:spcBef>
                <a:spcPts val="300"/>
              </a:spcBef>
              <a:spcAft>
                <a:spcPts val="0"/>
              </a:spcAft>
              <a:buClr>
                <a:schemeClr val="dk1"/>
              </a:buClr>
              <a:buSzPts val="1800"/>
              <a:buChar char="•"/>
              <a:defRPr/>
            </a:lvl1pPr>
            <a:lvl2pPr marL="457200" lvl="1" indent="-171450" algn="l">
              <a:lnSpc>
                <a:spcPct val="100000"/>
              </a:lnSpc>
              <a:spcBef>
                <a:spcPts val="300"/>
              </a:spcBef>
              <a:spcAft>
                <a:spcPts val="0"/>
              </a:spcAft>
              <a:buClr>
                <a:schemeClr val="dk1"/>
              </a:buClr>
              <a:buSzPts val="1800"/>
              <a:buChar char="–"/>
              <a:defRPr/>
            </a:lvl2pPr>
            <a:lvl3pPr marL="685800" lvl="2" indent="-171450" algn="l">
              <a:lnSpc>
                <a:spcPct val="100000"/>
              </a:lnSpc>
              <a:spcBef>
                <a:spcPts val="300"/>
              </a:spcBef>
              <a:spcAft>
                <a:spcPts val="0"/>
              </a:spcAft>
              <a:buClr>
                <a:schemeClr val="dk1"/>
              </a:buClr>
              <a:buSzPts val="1800"/>
              <a:buChar char="•"/>
              <a:defRPr/>
            </a:lvl3pPr>
            <a:lvl4pPr marL="914400" lvl="3" indent="-171450" algn="l">
              <a:lnSpc>
                <a:spcPct val="100000"/>
              </a:lnSpc>
              <a:spcBef>
                <a:spcPts val="300"/>
              </a:spcBef>
              <a:spcAft>
                <a:spcPts val="0"/>
              </a:spcAft>
              <a:buClr>
                <a:schemeClr val="dk1"/>
              </a:buClr>
              <a:buSzPts val="1800"/>
              <a:buChar char="–"/>
              <a:defRPr/>
            </a:lvl4pPr>
            <a:lvl5pPr marL="1143000" lvl="4" indent="-171450" algn="l">
              <a:lnSpc>
                <a:spcPct val="100000"/>
              </a:lnSpc>
              <a:spcBef>
                <a:spcPts val="300"/>
              </a:spcBef>
              <a:spcAft>
                <a:spcPts val="0"/>
              </a:spcAft>
              <a:buClr>
                <a:schemeClr val="dk1"/>
              </a:buClr>
              <a:buSzPts val="1800"/>
              <a:buChar char="»"/>
              <a:defRPr/>
            </a:lvl5pPr>
            <a:lvl6pPr marL="1371600" lvl="5" indent="-171450" algn="l">
              <a:lnSpc>
                <a:spcPct val="100000"/>
              </a:lnSpc>
              <a:spcBef>
                <a:spcPts val="300"/>
              </a:spcBef>
              <a:spcAft>
                <a:spcPts val="0"/>
              </a:spcAft>
              <a:buClr>
                <a:schemeClr val="dk1"/>
              </a:buClr>
              <a:buSzPts val="1800"/>
              <a:buChar char="•"/>
              <a:defRPr/>
            </a:lvl6pPr>
            <a:lvl7pPr marL="1600200" lvl="6" indent="-171450" algn="l">
              <a:lnSpc>
                <a:spcPct val="100000"/>
              </a:lnSpc>
              <a:spcBef>
                <a:spcPts val="300"/>
              </a:spcBef>
              <a:spcAft>
                <a:spcPts val="0"/>
              </a:spcAft>
              <a:buClr>
                <a:schemeClr val="dk1"/>
              </a:buClr>
              <a:buSzPts val="1800"/>
              <a:buChar char="•"/>
              <a:defRPr/>
            </a:lvl7pPr>
            <a:lvl8pPr marL="1828800" lvl="7" indent="-171450" algn="l">
              <a:lnSpc>
                <a:spcPct val="100000"/>
              </a:lnSpc>
              <a:spcBef>
                <a:spcPts val="300"/>
              </a:spcBef>
              <a:spcAft>
                <a:spcPts val="0"/>
              </a:spcAft>
              <a:buClr>
                <a:schemeClr val="dk1"/>
              </a:buClr>
              <a:buSzPts val="1800"/>
              <a:buChar char="•"/>
              <a:defRPr/>
            </a:lvl8pPr>
            <a:lvl9pPr marL="2057400" lvl="8" indent="-171450" algn="l">
              <a:lnSpc>
                <a:spcPct val="100000"/>
              </a:lnSpc>
              <a:spcBef>
                <a:spcPts val="300"/>
              </a:spcBef>
              <a:spcAft>
                <a:spcPts val="0"/>
              </a:spcAft>
              <a:buClr>
                <a:schemeClr val="dk1"/>
              </a:buClr>
              <a:buSzPts val="1800"/>
              <a:buChar char="•"/>
              <a:defRPr/>
            </a:lvl9pPr>
          </a:lstStyle>
          <a:p>
            <a:endParaRPr/>
          </a:p>
        </p:txBody>
      </p:sp>
      <p:sp>
        <p:nvSpPr>
          <p:cNvPr id="103" name="Google Shape;103;g3f2e519f281_0_3074"/>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04" name="Google Shape;104;g3f2e519f281_0_3074"/>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05" name="Google Shape;105;g3f2e519f281_0_3074"/>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230900525"/>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06"/>
        <p:cNvGrpSpPr/>
        <p:nvPr/>
      </p:nvGrpSpPr>
      <p:grpSpPr>
        <a:xfrm>
          <a:off x="0" y="0"/>
          <a:ext cx="0" cy="0"/>
          <a:chOff x="0" y="0"/>
          <a:chExt cx="0" cy="0"/>
        </a:xfrm>
      </p:grpSpPr>
      <p:sp>
        <p:nvSpPr>
          <p:cNvPr id="107" name="Google Shape;107;g3f2e519f281_0_3080"/>
          <p:cNvSpPr txBox="1">
            <a:spLocks noGrp="1"/>
          </p:cNvSpPr>
          <p:nvPr>
            <p:ph type="title"/>
          </p:nvPr>
        </p:nvSpPr>
        <p:spPr>
          <a:xfrm>
            <a:off x="361157" y="2203451"/>
            <a:ext cx="3886200" cy="681000"/>
          </a:xfrm>
          <a:prstGeom prst="rect">
            <a:avLst/>
          </a:prstGeom>
          <a:noFill/>
          <a:ln>
            <a:noFill/>
          </a:ln>
        </p:spPr>
        <p:txBody>
          <a:bodyPr spcFirstLastPara="1" wrap="square" lIns="91450" tIns="45700" rIns="91450" bIns="45700" anchor="t" anchorCtr="0">
            <a:normAutofit/>
          </a:bodyPr>
          <a:lstStyle>
            <a:lvl1pPr lvl="0" algn="l">
              <a:lnSpc>
                <a:spcPct val="100000"/>
              </a:lnSpc>
              <a:spcBef>
                <a:spcPts val="0"/>
              </a:spcBef>
              <a:spcAft>
                <a:spcPts val="0"/>
              </a:spcAft>
              <a:buClr>
                <a:schemeClr val="dk1"/>
              </a:buClr>
              <a:buSzPts val="2600"/>
              <a:buFont typeface="Calibri"/>
              <a:buNone/>
              <a:defRPr sz="2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 name="Google Shape;108;g3f2e519f281_0_3080"/>
          <p:cNvSpPr txBox="1">
            <a:spLocks noGrp="1"/>
          </p:cNvSpPr>
          <p:nvPr>
            <p:ph type="body" idx="1"/>
          </p:nvPr>
        </p:nvSpPr>
        <p:spPr>
          <a:xfrm>
            <a:off x="361157" y="1453357"/>
            <a:ext cx="3886200" cy="750300"/>
          </a:xfrm>
          <a:prstGeom prst="rect">
            <a:avLst/>
          </a:prstGeom>
          <a:noFill/>
          <a:ln>
            <a:noFill/>
          </a:ln>
        </p:spPr>
        <p:txBody>
          <a:bodyPr spcFirstLastPara="1" wrap="square" lIns="91450" tIns="45700" rIns="91450" bIns="45700" anchor="b" anchorCtr="0">
            <a:normAutofit/>
          </a:bodyPr>
          <a:lstStyle>
            <a:lvl1pPr marL="228600" lvl="0" indent="-114300" algn="l">
              <a:lnSpc>
                <a:spcPct val="100000"/>
              </a:lnSpc>
              <a:spcBef>
                <a:spcPts val="200"/>
              </a:spcBef>
              <a:spcAft>
                <a:spcPts val="0"/>
              </a:spcAft>
              <a:buClr>
                <a:srgbClr val="888888"/>
              </a:buClr>
              <a:buSzPts val="1400"/>
              <a:buNone/>
              <a:defRPr sz="1000">
                <a:solidFill>
                  <a:srgbClr val="888888"/>
                </a:solidFill>
              </a:defRPr>
            </a:lvl1pPr>
            <a:lvl2pPr marL="457200" lvl="1" indent="-114300" algn="l">
              <a:lnSpc>
                <a:spcPct val="100000"/>
              </a:lnSpc>
              <a:spcBef>
                <a:spcPts val="200"/>
              </a:spcBef>
              <a:spcAft>
                <a:spcPts val="0"/>
              </a:spcAft>
              <a:buClr>
                <a:srgbClr val="888888"/>
              </a:buClr>
              <a:buSzPts val="1200"/>
              <a:buNone/>
              <a:defRPr sz="900">
                <a:solidFill>
                  <a:srgbClr val="888888"/>
                </a:solidFill>
              </a:defRPr>
            </a:lvl2pPr>
            <a:lvl3pPr marL="685800" lvl="2" indent="-114300" algn="l">
              <a:lnSpc>
                <a:spcPct val="100000"/>
              </a:lnSpc>
              <a:spcBef>
                <a:spcPts val="200"/>
              </a:spcBef>
              <a:spcAft>
                <a:spcPts val="0"/>
              </a:spcAft>
              <a:buClr>
                <a:srgbClr val="888888"/>
              </a:buClr>
              <a:buSzPts val="1000"/>
              <a:buNone/>
              <a:defRPr sz="800">
                <a:solidFill>
                  <a:srgbClr val="888888"/>
                </a:solidFill>
              </a:defRPr>
            </a:lvl3pPr>
            <a:lvl4pPr marL="914400" lvl="3" indent="-114300" algn="l">
              <a:lnSpc>
                <a:spcPct val="100000"/>
              </a:lnSpc>
              <a:spcBef>
                <a:spcPts val="100"/>
              </a:spcBef>
              <a:spcAft>
                <a:spcPts val="0"/>
              </a:spcAft>
              <a:buClr>
                <a:srgbClr val="888888"/>
              </a:buClr>
              <a:buSzPts val="1000"/>
              <a:buNone/>
              <a:defRPr sz="700">
                <a:solidFill>
                  <a:srgbClr val="888888"/>
                </a:solidFill>
              </a:defRPr>
            </a:lvl4pPr>
            <a:lvl5pPr marL="1143000" lvl="4" indent="-114300" algn="l">
              <a:lnSpc>
                <a:spcPct val="100000"/>
              </a:lnSpc>
              <a:spcBef>
                <a:spcPts val="100"/>
              </a:spcBef>
              <a:spcAft>
                <a:spcPts val="0"/>
              </a:spcAft>
              <a:buClr>
                <a:srgbClr val="888888"/>
              </a:buClr>
              <a:buSzPts val="1000"/>
              <a:buNone/>
              <a:defRPr sz="700">
                <a:solidFill>
                  <a:srgbClr val="888888"/>
                </a:solidFill>
              </a:defRPr>
            </a:lvl5pPr>
            <a:lvl6pPr marL="1371600" lvl="5" indent="-114300" algn="l">
              <a:lnSpc>
                <a:spcPct val="100000"/>
              </a:lnSpc>
              <a:spcBef>
                <a:spcPts val="100"/>
              </a:spcBef>
              <a:spcAft>
                <a:spcPts val="0"/>
              </a:spcAft>
              <a:buClr>
                <a:srgbClr val="888888"/>
              </a:buClr>
              <a:buSzPts val="1000"/>
              <a:buNone/>
              <a:defRPr sz="700">
                <a:solidFill>
                  <a:srgbClr val="888888"/>
                </a:solidFill>
              </a:defRPr>
            </a:lvl6pPr>
            <a:lvl7pPr marL="1600200" lvl="6" indent="-114300" algn="l">
              <a:lnSpc>
                <a:spcPct val="100000"/>
              </a:lnSpc>
              <a:spcBef>
                <a:spcPts val="100"/>
              </a:spcBef>
              <a:spcAft>
                <a:spcPts val="0"/>
              </a:spcAft>
              <a:buClr>
                <a:srgbClr val="888888"/>
              </a:buClr>
              <a:buSzPts val="1000"/>
              <a:buNone/>
              <a:defRPr sz="700">
                <a:solidFill>
                  <a:srgbClr val="888888"/>
                </a:solidFill>
              </a:defRPr>
            </a:lvl7pPr>
            <a:lvl8pPr marL="1828800" lvl="7" indent="-114300" algn="l">
              <a:lnSpc>
                <a:spcPct val="100000"/>
              </a:lnSpc>
              <a:spcBef>
                <a:spcPts val="100"/>
              </a:spcBef>
              <a:spcAft>
                <a:spcPts val="0"/>
              </a:spcAft>
              <a:buClr>
                <a:srgbClr val="888888"/>
              </a:buClr>
              <a:buSzPts val="1000"/>
              <a:buNone/>
              <a:defRPr sz="700">
                <a:solidFill>
                  <a:srgbClr val="888888"/>
                </a:solidFill>
              </a:defRPr>
            </a:lvl8pPr>
            <a:lvl9pPr marL="2057400" lvl="8" indent="-114300" algn="l">
              <a:lnSpc>
                <a:spcPct val="100000"/>
              </a:lnSpc>
              <a:spcBef>
                <a:spcPts val="100"/>
              </a:spcBef>
              <a:spcAft>
                <a:spcPts val="0"/>
              </a:spcAft>
              <a:buClr>
                <a:srgbClr val="888888"/>
              </a:buClr>
              <a:buSzPts val="1000"/>
              <a:buNone/>
              <a:defRPr sz="700">
                <a:solidFill>
                  <a:srgbClr val="888888"/>
                </a:solidFill>
              </a:defRPr>
            </a:lvl9pPr>
          </a:lstStyle>
          <a:p>
            <a:endParaRPr/>
          </a:p>
        </p:txBody>
      </p:sp>
      <p:sp>
        <p:nvSpPr>
          <p:cNvPr id="109" name="Google Shape;109;g3f2e519f281_0_3080"/>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10" name="Google Shape;110;g3f2e519f281_0_3080"/>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11" name="Google Shape;111;g3f2e519f281_0_3080"/>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77660974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12"/>
        <p:cNvGrpSpPr/>
        <p:nvPr/>
      </p:nvGrpSpPr>
      <p:grpSpPr>
        <a:xfrm>
          <a:off x="0" y="0"/>
          <a:ext cx="0" cy="0"/>
          <a:chOff x="0" y="0"/>
          <a:chExt cx="0" cy="0"/>
        </a:xfrm>
      </p:grpSpPr>
      <p:sp>
        <p:nvSpPr>
          <p:cNvPr id="113" name="Google Shape;113;g3f2e519f281_0_3086"/>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g3f2e519f281_0_3086"/>
          <p:cNvSpPr txBox="1">
            <a:spLocks noGrp="1"/>
          </p:cNvSpPr>
          <p:nvPr>
            <p:ph type="body" idx="1"/>
          </p:nvPr>
        </p:nvSpPr>
        <p:spPr>
          <a:xfrm>
            <a:off x="228600" y="800101"/>
            <a:ext cx="2019300" cy="2263200"/>
          </a:xfrm>
          <a:prstGeom prst="rect">
            <a:avLst/>
          </a:prstGeom>
          <a:noFill/>
          <a:ln>
            <a:noFill/>
          </a:ln>
        </p:spPr>
        <p:txBody>
          <a:bodyPr spcFirstLastPara="1" wrap="square" lIns="91450" tIns="45700" rIns="91450" bIns="45700" anchor="t" anchorCtr="0">
            <a:normAutofit/>
          </a:bodyPr>
          <a:lstStyle>
            <a:lvl1pPr marL="228600" lvl="0" indent="-171450" algn="l">
              <a:lnSpc>
                <a:spcPct val="100000"/>
              </a:lnSpc>
              <a:spcBef>
                <a:spcPts val="300"/>
              </a:spcBef>
              <a:spcAft>
                <a:spcPts val="0"/>
              </a:spcAft>
              <a:buClr>
                <a:schemeClr val="dk1"/>
              </a:buClr>
              <a:buSzPts val="1800"/>
              <a:buChar char="•"/>
              <a:defRPr sz="1400"/>
            </a:lvl1pPr>
            <a:lvl2pPr marL="457200" lvl="1" indent="-165100" algn="l">
              <a:lnSpc>
                <a:spcPct val="100000"/>
              </a:lnSpc>
              <a:spcBef>
                <a:spcPts val="200"/>
              </a:spcBef>
              <a:spcAft>
                <a:spcPts val="0"/>
              </a:spcAft>
              <a:buClr>
                <a:schemeClr val="dk1"/>
              </a:buClr>
              <a:buSzPts val="1600"/>
              <a:buChar char="–"/>
              <a:defRPr sz="1200"/>
            </a:lvl2pPr>
            <a:lvl3pPr marL="685800" lvl="2" indent="-158750" algn="l">
              <a:lnSpc>
                <a:spcPct val="100000"/>
              </a:lnSpc>
              <a:spcBef>
                <a:spcPts val="200"/>
              </a:spcBef>
              <a:spcAft>
                <a:spcPts val="0"/>
              </a:spcAft>
              <a:buClr>
                <a:schemeClr val="dk1"/>
              </a:buClr>
              <a:buSzPts val="1400"/>
              <a:buChar char="•"/>
              <a:defRPr sz="1000"/>
            </a:lvl3pPr>
            <a:lvl4pPr marL="914400" lvl="3" indent="-152400" algn="l">
              <a:lnSpc>
                <a:spcPct val="100000"/>
              </a:lnSpc>
              <a:spcBef>
                <a:spcPts val="200"/>
              </a:spcBef>
              <a:spcAft>
                <a:spcPts val="0"/>
              </a:spcAft>
              <a:buClr>
                <a:schemeClr val="dk1"/>
              </a:buClr>
              <a:buSzPts val="1200"/>
              <a:buChar char="–"/>
              <a:defRPr sz="900"/>
            </a:lvl4pPr>
            <a:lvl5pPr marL="1143000" lvl="4" indent="-152400" algn="l">
              <a:lnSpc>
                <a:spcPct val="100000"/>
              </a:lnSpc>
              <a:spcBef>
                <a:spcPts val="200"/>
              </a:spcBef>
              <a:spcAft>
                <a:spcPts val="0"/>
              </a:spcAft>
              <a:buClr>
                <a:schemeClr val="dk1"/>
              </a:buClr>
              <a:buSzPts val="1200"/>
              <a:buChar char="»"/>
              <a:defRPr sz="900"/>
            </a:lvl5pPr>
            <a:lvl6pPr marL="1371600" lvl="5" indent="-152400" algn="l">
              <a:lnSpc>
                <a:spcPct val="100000"/>
              </a:lnSpc>
              <a:spcBef>
                <a:spcPts val="200"/>
              </a:spcBef>
              <a:spcAft>
                <a:spcPts val="0"/>
              </a:spcAft>
              <a:buClr>
                <a:schemeClr val="dk1"/>
              </a:buClr>
              <a:buSzPts val="1200"/>
              <a:buChar char="•"/>
              <a:defRPr sz="900"/>
            </a:lvl6pPr>
            <a:lvl7pPr marL="1600200" lvl="6" indent="-152400" algn="l">
              <a:lnSpc>
                <a:spcPct val="100000"/>
              </a:lnSpc>
              <a:spcBef>
                <a:spcPts val="200"/>
              </a:spcBef>
              <a:spcAft>
                <a:spcPts val="0"/>
              </a:spcAft>
              <a:buClr>
                <a:schemeClr val="dk1"/>
              </a:buClr>
              <a:buSzPts val="1200"/>
              <a:buChar char="•"/>
              <a:defRPr sz="900"/>
            </a:lvl7pPr>
            <a:lvl8pPr marL="1828800" lvl="7" indent="-152400" algn="l">
              <a:lnSpc>
                <a:spcPct val="100000"/>
              </a:lnSpc>
              <a:spcBef>
                <a:spcPts val="200"/>
              </a:spcBef>
              <a:spcAft>
                <a:spcPts val="0"/>
              </a:spcAft>
              <a:buClr>
                <a:schemeClr val="dk1"/>
              </a:buClr>
              <a:buSzPts val="1200"/>
              <a:buChar char="•"/>
              <a:defRPr sz="900"/>
            </a:lvl8pPr>
            <a:lvl9pPr marL="2057400" lvl="8" indent="-152400" algn="l">
              <a:lnSpc>
                <a:spcPct val="100000"/>
              </a:lnSpc>
              <a:spcBef>
                <a:spcPts val="200"/>
              </a:spcBef>
              <a:spcAft>
                <a:spcPts val="0"/>
              </a:spcAft>
              <a:buClr>
                <a:schemeClr val="dk1"/>
              </a:buClr>
              <a:buSzPts val="1200"/>
              <a:buChar char="•"/>
              <a:defRPr sz="900"/>
            </a:lvl9pPr>
          </a:lstStyle>
          <a:p>
            <a:endParaRPr/>
          </a:p>
        </p:txBody>
      </p:sp>
      <p:sp>
        <p:nvSpPr>
          <p:cNvPr id="115" name="Google Shape;115;g3f2e519f281_0_3086"/>
          <p:cNvSpPr txBox="1">
            <a:spLocks noGrp="1"/>
          </p:cNvSpPr>
          <p:nvPr>
            <p:ph type="body" idx="2"/>
          </p:nvPr>
        </p:nvSpPr>
        <p:spPr>
          <a:xfrm>
            <a:off x="2324100" y="800101"/>
            <a:ext cx="2019300" cy="2263200"/>
          </a:xfrm>
          <a:prstGeom prst="rect">
            <a:avLst/>
          </a:prstGeom>
          <a:noFill/>
          <a:ln>
            <a:noFill/>
          </a:ln>
        </p:spPr>
        <p:txBody>
          <a:bodyPr spcFirstLastPara="1" wrap="square" lIns="91450" tIns="45700" rIns="91450" bIns="45700" anchor="t" anchorCtr="0">
            <a:normAutofit/>
          </a:bodyPr>
          <a:lstStyle>
            <a:lvl1pPr marL="228600" lvl="0" indent="-171450" algn="l">
              <a:lnSpc>
                <a:spcPct val="100000"/>
              </a:lnSpc>
              <a:spcBef>
                <a:spcPts val="300"/>
              </a:spcBef>
              <a:spcAft>
                <a:spcPts val="0"/>
              </a:spcAft>
              <a:buClr>
                <a:schemeClr val="dk1"/>
              </a:buClr>
              <a:buSzPts val="1800"/>
              <a:buChar char="•"/>
              <a:defRPr sz="1400"/>
            </a:lvl1pPr>
            <a:lvl2pPr marL="457200" lvl="1" indent="-165100" algn="l">
              <a:lnSpc>
                <a:spcPct val="100000"/>
              </a:lnSpc>
              <a:spcBef>
                <a:spcPts val="200"/>
              </a:spcBef>
              <a:spcAft>
                <a:spcPts val="0"/>
              </a:spcAft>
              <a:buClr>
                <a:schemeClr val="dk1"/>
              </a:buClr>
              <a:buSzPts val="1600"/>
              <a:buChar char="–"/>
              <a:defRPr sz="1200"/>
            </a:lvl2pPr>
            <a:lvl3pPr marL="685800" lvl="2" indent="-158750" algn="l">
              <a:lnSpc>
                <a:spcPct val="100000"/>
              </a:lnSpc>
              <a:spcBef>
                <a:spcPts val="200"/>
              </a:spcBef>
              <a:spcAft>
                <a:spcPts val="0"/>
              </a:spcAft>
              <a:buClr>
                <a:schemeClr val="dk1"/>
              </a:buClr>
              <a:buSzPts val="1400"/>
              <a:buChar char="•"/>
              <a:defRPr sz="1000"/>
            </a:lvl3pPr>
            <a:lvl4pPr marL="914400" lvl="3" indent="-152400" algn="l">
              <a:lnSpc>
                <a:spcPct val="100000"/>
              </a:lnSpc>
              <a:spcBef>
                <a:spcPts val="200"/>
              </a:spcBef>
              <a:spcAft>
                <a:spcPts val="0"/>
              </a:spcAft>
              <a:buClr>
                <a:schemeClr val="dk1"/>
              </a:buClr>
              <a:buSzPts val="1200"/>
              <a:buChar char="–"/>
              <a:defRPr sz="900"/>
            </a:lvl4pPr>
            <a:lvl5pPr marL="1143000" lvl="4" indent="-152400" algn="l">
              <a:lnSpc>
                <a:spcPct val="100000"/>
              </a:lnSpc>
              <a:spcBef>
                <a:spcPts val="200"/>
              </a:spcBef>
              <a:spcAft>
                <a:spcPts val="0"/>
              </a:spcAft>
              <a:buClr>
                <a:schemeClr val="dk1"/>
              </a:buClr>
              <a:buSzPts val="1200"/>
              <a:buChar char="»"/>
              <a:defRPr sz="900"/>
            </a:lvl5pPr>
            <a:lvl6pPr marL="1371600" lvl="5" indent="-152400" algn="l">
              <a:lnSpc>
                <a:spcPct val="100000"/>
              </a:lnSpc>
              <a:spcBef>
                <a:spcPts val="200"/>
              </a:spcBef>
              <a:spcAft>
                <a:spcPts val="0"/>
              </a:spcAft>
              <a:buClr>
                <a:schemeClr val="dk1"/>
              </a:buClr>
              <a:buSzPts val="1200"/>
              <a:buChar char="•"/>
              <a:defRPr sz="900"/>
            </a:lvl6pPr>
            <a:lvl7pPr marL="1600200" lvl="6" indent="-152400" algn="l">
              <a:lnSpc>
                <a:spcPct val="100000"/>
              </a:lnSpc>
              <a:spcBef>
                <a:spcPts val="200"/>
              </a:spcBef>
              <a:spcAft>
                <a:spcPts val="0"/>
              </a:spcAft>
              <a:buClr>
                <a:schemeClr val="dk1"/>
              </a:buClr>
              <a:buSzPts val="1200"/>
              <a:buChar char="•"/>
              <a:defRPr sz="900"/>
            </a:lvl7pPr>
            <a:lvl8pPr marL="1828800" lvl="7" indent="-152400" algn="l">
              <a:lnSpc>
                <a:spcPct val="100000"/>
              </a:lnSpc>
              <a:spcBef>
                <a:spcPts val="200"/>
              </a:spcBef>
              <a:spcAft>
                <a:spcPts val="0"/>
              </a:spcAft>
              <a:buClr>
                <a:schemeClr val="dk1"/>
              </a:buClr>
              <a:buSzPts val="1200"/>
              <a:buChar char="•"/>
              <a:defRPr sz="900"/>
            </a:lvl8pPr>
            <a:lvl9pPr marL="2057400" lvl="8" indent="-152400" algn="l">
              <a:lnSpc>
                <a:spcPct val="100000"/>
              </a:lnSpc>
              <a:spcBef>
                <a:spcPts val="200"/>
              </a:spcBef>
              <a:spcAft>
                <a:spcPts val="0"/>
              </a:spcAft>
              <a:buClr>
                <a:schemeClr val="dk1"/>
              </a:buClr>
              <a:buSzPts val="1200"/>
              <a:buChar char="•"/>
              <a:defRPr sz="900"/>
            </a:lvl9pPr>
          </a:lstStyle>
          <a:p>
            <a:endParaRPr/>
          </a:p>
        </p:txBody>
      </p:sp>
      <p:sp>
        <p:nvSpPr>
          <p:cNvPr id="116" name="Google Shape;116;g3f2e519f281_0_3086"/>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17" name="Google Shape;117;g3f2e519f281_0_3086"/>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18" name="Google Shape;118;g3f2e519f281_0_3086"/>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932814474"/>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119"/>
        <p:cNvGrpSpPr/>
        <p:nvPr/>
      </p:nvGrpSpPr>
      <p:grpSpPr>
        <a:xfrm>
          <a:off x="0" y="0"/>
          <a:ext cx="0" cy="0"/>
          <a:chOff x="0" y="0"/>
          <a:chExt cx="0" cy="0"/>
        </a:xfrm>
      </p:grpSpPr>
      <p:sp>
        <p:nvSpPr>
          <p:cNvPr id="120" name="Google Shape;120;g3f2e519f281_0_3093"/>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30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g3f2e519f281_0_3093"/>
          <p:cNvSpPr txBox="1">
            <a:spLocks noGrp="1"/>
          </p:cNvSpPr>
          <p:nvPr>
            <p:ph type="body" idx="1"/>
          </p:nvPr>
        </p:nvSpPr>
        <p:spPr>
          <a:xfrm>
            <a:off x="228601" y="767557"/>
            <a:ext cx="2020200" cy="320100"/>
          </a:xfrm>
          <a:prstGeom prst="rect">
            <a:avLst/>
          </a:prstGeom>
          <a:noFill/>
          <a:ln>
            <a:noFill/>
          </a:ln>
        </p:spPr>
        <p:txBody>
          <a:bodyPr spcFirstLastPara="1" wrap="square" lIns="91450" tIns="45700" rIns="91450" bIns="45700" anchor="b" anchorCtr="0">
            <a:normAutofit/>
          </a:bodyPr>
          <a:lstStyle>
            <a:lvl1pPr marL="228600" lvl="0" indent="-114300" algn="l">
              <a:lnSpc>
                <a:spcPct val="100000"/>
              </a:lnSpc>
              <a:spcBef>
                <a:spcPts val="200"/>
              </a:spcBef>
              <a:spcAft>
                <a:spcPts val="0"/>
              </a:spcAft>
              <a:buClr>
                <a:schemeClr val="dk1"/>
              </a:buClr>
              <a:buSzPts val="1600"/>
              <a:buNone/>
              <a:defRPr sz="1200" b="1"/>
            </a:lvl1pPr>
            <a:lvl2pPr marL="457200" lvl="1" indent="-114300" algn="l">
              <a:lnSpc>
                <a:spcPct val="100000"/>
              </a:lnSpc>
              <a:spcBef>
                <a:spcPts val="200"/>
              </a:spcBef>
              <a:spcAft>
                <a:spcPts val="0"/>
              </a:spcAft>
              <a:buClr>
                <a:schemeClr val="dk1"/>
              </a:buClr>
              <a:buSzPts val="1400"/>
              <a:buNone/>
              <a:defRPr sz="1000" b="1"/>
            </a:lvl2pPr>
            <a:lvl3pPr marL="685800" lvl="2" indent="-114300" algn="l">
              <a:lnSpc>
                <a:spcPct val="100000"/>
              </a:lnSpc>
              <a:spcBef>
                <a:spcPts val="200"/>
              </a:spcBef>
              <a:spcAft>
                <a:spcPts val="0"/>
              </a:spcAft>
              <a:buClr>
                <a:schemeClr val="dk1"/>
              </a:buClr>
              <a:buSzPts val="1200"/>
              <a:buNone/>
              <a:defRPr sz="900" b="1"/>
            </a:lvl3pPr>
            <a:lvl4pPr marL="914400" lvl="3" indent="-114300" algn="l">
              <a:lnSpc>
                <a:spcPct val="100000"/>
              </a:lnSpc>
              <a:spcBef>
                <a:spcPts val="200"/>
              </a:spcBef>
              <a:spcAft>
                <a:spcPts val="0"/>
              </a:spcAft>
              <a:buClr>
                <a:schemeClr val="dk1"/>
              </a:buClr>
              <a:buSzPts val="1000"/>
              <a:buNone/>
              <a:defRPr sz="800" b="1"/>
            </a:lvl4pPr>
            <a:lvl5pPr marL="1143000" lvl="4" indent="-114300" algn="l">
              <a:lnSpc>
                <a:spcPct val="100000"/>
              </a:lnSpc>
              <a:spcBef>
                <a:spcPts val="200"/>
              </a:spcBef>
              <a:spcAft>
                <a:spcPts val="0"/>
              </a:spcAft>
              <a:buClr>
                <a:schemeClr val="dk1"/>
              </a:buClr>
              <a:buSzPts val="1000"/>
              <a:buNone/>
              <a:defRPr sz="800" b="1"/>
            </a:lvl5pPr>
            <a:lvl6pPr marL="1371600" lvl="5" indent="-114300" algn="l">
              <a:lnSpc>
                <a:spcPct val="100000"/>
              </a:lnSpc>
              <a:spcBef>
                <a:spcPts val="200"/>
              </a:spcBef>
              <a:spcAft>
                <a:spcPts val="0"/>
              </a:spcAft>
              <a:buClr>
                <a:schemeClr val="dk1"/>
              </a:buClr>
              <a:buSzPts val="1000"/>
              <a:buNone/>
              <a:defRPr sz="800" b="1"/>
            </a:lvl6pPr>
            <a:lvl7pPr marL="1600200" lvl="6" indent="-114300" algn="l">
              <a:lnSpc>
                <a:spcPct val="100000"/>
              </a:lnSpc>
              <a:spcBef>
                <a:spcPts val="200"/>
              </a:spcBef>
              <a:spcAft>
                <a:spcPts val="0"/>
              </a:spcAft>
              <a:buClr>
                <a:schemeClr val="dk1"/>
              </a:buClr>
              <a:buSzPts val="1000"/>
              <a:buNone/>
              <a:defRPr sz="800" b="1"/>
            </a:lvl7pPr>
            <a:lvl8pPr marL="1828800" lvl="7" indent="-114300" algn="l">
              <a:lnSpc>
                <a:spcPct val="100000"/>
              </a:lnSpc>
              <a:spcBef>
                <a:spcPts val="200"/>
              </a:spcBef>
              <a:spcAft>
                <a:spcPts val="0"/>
              </a:spcAft>
              <a:buClr>
                <a:schemeClr val="dk1"/>
              </a:buClr>
              <a:buSzPts val="1000"/>
              <a:buNone/>
              <a:defRPr sz="800" b="1"/>
            </a:lvl8pPr>
            <a:lvl9pPr marL="2057400" lvl="8" indent="-114300" algn="l">
              <a:lnSpc>
                <a:spcPct val="100000"/>
              </a:lnSpc>
              <a:spcBef>
                <a:spcPts val="200"/>
              </a:spcBef>
              <a:spcAft>
                <a:spcPts val="0"/>
              </a:spcAft>
              <a:buClr>
                <a:schemeClr val="dk1"/>
              </a:buClr>
              <a:buSzPts val="1000"/>
              <a:buNone/>
              <a:defRPr sz="800" b="1"/>
            </a:lvl9pPr>
          </a:lstStyle>
          <a:p>
            <a:endParaRPr/>
          </a:p>
        </p:txBody>
      </p:sp>
      <p:sp>
        <p:nvSpPr>
          <p:cNvPr id="122" name="Google Shape;122;g3f2e519f281_0_3093"/>
          <p:cNvSpPr txBox="1">
            <a:spLocks noGrp="1"/>
          </p:cNvSpPr>
          <p:nvPr>
            <p:ph type="body" idx="2"/>
          </p:nvPr>
        </p:nvSpPr>
        <p:spPr>
          <a:xfrm>
            <a:off x="228601" y="1087438"/>
            <a:ext cx="2020200" cy="1975800"/>
          </a:xfrm>
          <a:prstGeom prst="rect">
            <a:avLst/>
          </a:prstGeom>
          <a:noFill/>
          <a:ln>
            <a:noFill/>
          </a:ln>
        </p:spPr>
        <p:txBody>
          <a:bodyPr spcFirstLastPara="1" wrap="square" lIns="91450" tIns="45700" rIns="91450" bIns="45700" anchor="t" anchorCtr="0">
            <a:normAutofit/>
          </a:bodyPr>
          <a:lstStyle>
            <a:lvl1pPr marL="228600" lvl="0" indent="-165100" algn="l">
              <a:lnSpc>
                <a:spcPct val="100000"/>
              </a:lnSpc>
              <a:spcBef>
                <a:spcPts val="200"/>
              </a:spcBef>
              <a:spcAft>
                <a:spcPts val="0"/>
              </a:spcAft>
              <a:buClr>
                <a:schemeClr val="dk1"/>
              </a:buClr>
              <a:buSzPts val="1600"/>
              <a:buChar char="•"/>
              <a:defRPr sz="1200"/>
            </a:lvl1pPr>
            <a:lvl2pPr marL="457200" lvl="1" indent="-158750" algn="l">
              <a:lnSpc>
                <a:spcPct val="100000"/>
              </a:lnSpc>
              <a:spcBef>
                <a:spcPts val="200"/>
              </a:spcBef>
              <a:spcAft>
                <a:spcPts val="0"/>
              </a:spcAft>
              <a:buClr>
                <a:schemeClr val="dk1"/>
              </a:buClr>
              <a:buSzPts val="1400"/>
              <a:buChar char="–"/>
              <a:defRPr sz="1000"/>
            </a:lvl2pPr>
            <a:lvl3pPr marL="685800" lvl="2" indent="-152400" algn="l">
              <a:lnSpc>
                <a:spcPct val="100000"/>
              </a:lnSpc>
              <a:spcBef>
                <a:spcPts val="200"/>
              </a:spcBef>
              <a:spcAft>
                <a:spcPts val="0"/>
              </a:spcAft>
              <a:buClr>
                <a:schemeClr val="dk1"/>
              </a:buClr>
              <a:buSzPts val="1200"/>
              <a:buChar char="•"/>
              <a:defRPr sz="900"/>
            </a:lvl3pPr>
            <a:lvl4pPr marL="914400" lvl="3" indent="-146050" algn="l">
              <a:lnSpc>
                <a:spcPct val="100000"/>
              </a:lnSpc>
              <a:spcBef>
                <a:spcPts val="200"/>
              </a:spcBef>
              <a:spcAft>
                <a:spcPts val="0"/>
              </a:spcAft>
              <a:buClr>
                <a:schemeClr val="dk1"/>
              </a:buClr>
              <a:buSzPts val="1000"/>
              <a:buChar char="–"/>
              <a:defRPr sz="800"/>
            </a:lvl4pPr>
            <a:lvl5pPr marL="1143000" lvl="4" indent="-146050" algn="l">
              <a:lnSpc>
                <a:spcPct val="100000"/>
              </a:lnSpc>
              <a:spcBef>
                <a:spcPts val="200"/>
              </a:spcBef>
              <a:spcAft>
                <a:spcPts val="0"/>
              </a:spcAft>
              <a:buClr>
                <a:schemeClr val="dk1"/>
              </a:buClr>
              <a:buSzPts val="1000"/>
              <a:buChar char="»"/>
              <a:defRPr sz="800"/>
            </a:lvl5pPr>
            <a:lvl6pPr marL="1371600" lvl="5" indent="-146050" algn="l">
              <a:lnSpc>
                <a:spcPct val="100000"/>
              </a:lnSpc>
              <a:spcBef>
                <a:spcPts val="200"/>
              </a:spcBef>
              <a:spcAft>
                <a:spcPts val="0"/>
              </a:spcAft>
              <a:buClr>
                <a:schemeClr val="dk1"/>
              </a:buClr>
              <a:buSzPts val="1000"/>
              <a:buChar char="•"/>
              <a:defRPr sz="800"/>
            </a:lvl6pPr>
            <a:lvl7pPr marL="1600200" lvl="6" indent="-146050" algn="l">
              <a:lnSpc>
                <a:spcPct val="100000"/>
              </a:lnSpc>
              <a:spcBef>
                <a:spcPts val="200"/>
              </a:spcBef>
              <a:spcAft>
                <a:spcPts val="0"/>
              </a:spcAft>
              <a:buClr>
                <a:schemeClr val="dk1"/>
              </a:buClr>
              <a:buSzPts val="1000"/>
              <a:buChar char="•"/>
              <a:defRPr sz="800"/>
            </a:lvl7pPr>
            <a:lvl8pPr marL="1828800" lvl="7" indent="-146050" algn="l">
              <a:lnSpc>
                <a:spcPct val="100000"/>
              </a:lnSpc>
              <a:spcBef>
                <a:spcPts val="200"/>
              </a:spcBef>
              <a:spcAft>
                <a:spcPts val="0"/>
              </a:spcAft>
              <a:buClr>
                <a:schemeClr val="dk1"/>
              </a:buClr>
              <a:buSzPts val="1000"/>
              <a:buChar char="•"/>
              <a:defRPr sz="800"/>
            </a:lvl8pPr>
            <a:lvl9pPr marL="2057400" lvl="8" indent="-146050" algn="l">
              <a:lnSpc>
                <a:spcPct val="100000"/>
              </a:lnSpc>
              <a:spcBef>
                <a:spcPts val="200"/>
              </a:spcBef>
              <a:spcAft>
                <a:spcPts val="0"/>
              </a:spcAft>
              <a:buClr>
                <a:schemeClr val="dk1"/>
              </a:buClr>
              <a:buSzPts val="1000"/>
              <a:buChar char="•"/>
              <a:defRPr sz="800"/>
            </a:lvl9pPr>
          </a:lstStyle>
          <a:p>
            <a:endParaRPr/>
          </a:p>
        </p:txBody>
      </p:sp>
      <p:sp>
        <p:nvSpPr>
          <p:cNvPr id="123" name="Google Shape;123;g3f2e519f281_0_3093"/>
          <p:cNvSpPr txBox="1">
            <a:spLocks noGrp="1"/>
          </p:cNvSpPr>
          <p:nvPr>
            <p:ph type="body" idx="3"/>
          </p:nvPr>
        </p:nvSpPr>
        <p:spPr>
          <a:xfrm>
            <a:off x="2322514" y="767557"/>
            <a:ext cx="2021100" cy="320100"/>
          </a:xfrm>
          <a:prstGeom prst="rect">
            <a:avLst/>
          </a:prstGeom>
          <a:noFill/>
          <a:ln>
            <a:noFill/>
          </a:ln>
        </p:spPr>
        <p:txBody>
          <a:bodyPr spcFirstLastPara="1" wrap="square" lIns="91450" tIns="45700" rIns="91450" bIns="45700" anchor="b" anchorCtr="0">
            <a:normAutofit/>
          </a:bodyPr>
          <a:lstStyle>
            <a:lvl1pPr marL="228600" lvl="0" indent="-114300" algn="l">
              <a:lnSpc>
                <a:spcPct val="100000"/>
              </a:lnSpc>
              <a:spcBef>
                <a:spcPts val="200"/>
              </a:spcBef>
              <a:spcAft>
                <a:spcPts val="0"/>
              </a:spcAft>
              <a:buClr>
                <a:schemeClr val="dk1"/>
              </a:buClr>
              <a:buSzPts val="1600"/>
              <a:buNone/>
              <a:defRPr sz="1200" b="1"/>
            </a:lvl1pPr>
            <a:lvl2pPr marL="457200" lvl="1" indent="-114300" algn="l">
              <a:lnSpc>
                <a:spcPct val="100000"/>
              </a:lnSpc>
              <a:spcBef>
                <a:spcPts val="200"/>
              </a:spcBef>
              <a:spcAft>
                <a:spcPts val="0"/>
              </a:spcAft>
              <a:buClr>
                <a:schemeClr val="dk1"/>
              </a:buClr>
              <a:buSzPts val="1400"/>
              <a:buNone/>
              <a:defRPr sz="1000" b="1"/>
            </a:lvl2pPr>
            <a:lvl3pPr marL="685800" lvl="2" indent="-114300" algn="l">
              <a:lnSpc>
                <a:spcPct val="100000"/>
              </a:lnSpc>
              <a:spcBef>
                <a:spcPts val="200"/>
              </a:spcBef>
              <a:spcAft>
                <a:spcPts val="0"/>
              </a:spcAft>
              <a:buClr>
                <a:schemeClr val="dk1"/>
              </a:buClr>
              <a:buSzPts val="1200"/>
              <a:buNone/>
              <a:defRPr sz="900" b="1"/>
            </a:lvl3pPr>
            <a:lvl4pPr marL="914400" lvl="3" indent="-114300" algn="l">
              <a:lnSpc>
                <a:spcPct val="100000"/>
              </a:lnSpc>
              <a:spcBef>
                <a:spcPts val="200"/>
              </a:spcBef>
              <a:spcAft>
                <a:spcPts val="0"/>
              </a:spcAft>
              <a:buClr>
                <a:schemeClr val="dk1"/>
              </a:buClr>
              <a:buSzPts val="1000"/>
              <a:buNone/>
              <a:defRPr sz="800" b="1"/>
            </a:lvl4pPr>
            <a:lvl5pPr marL="1143000" lvl="4" indent="-114300" algn="l">
              <a:lnSpc>
                <a:spcPct val="100000"/>
              </a:lnSpc>
              <a:spcBef>
                <a:spcPts val="200"/>
              </a:spcBef>
              <a:spcAft>
                <a:spcPts val="0"/>
              </a:spcAft>
              <a:buClr>
                <a:schemeClr val="dk1"/>
              </a:buClr>
              <a:buSzPts val="1000"/>
              <a:buNone/>
              <a:defRPr sz="800" b="1"/>
            </a:lvl5pPr>
            <a:lvl6pPr marL="1371600" lvl="5" indent="-114300" algn="l">
              <a:lnSpc>
                <a:spcPct val="100000"/>
              </a:lnSpc>
              <a:spcBef>
                <a:spcPts val="200"/>
              </a:spcBef>
              <a:spcAft>
                <a:spcPts val="0"/>
              </a:spcAft>
              <a:buClr>
                <a:schemeClr val="dk1"/>
              </a:buClr>
              <a:buSzPts val="1000"/>
              <a:buNone/>
              <a:defRPr sz="800" b="1"/>
            </a:lvl6pPr>
            <a:lvl7pPr marL="1600200" lvl="6" indent="-114300" algn="l">
              <a:lnSpc>
                <a:spcPct val="100000"/>
              </a:lnSpc>
              <a:spcBef>
                <a:spcPts val="200"/>
              </a:spcBef>
              <a:spcAft>
                <a:spcPts val="0"/>
              </a:spcAft>
              <a:buClr>
                <a:schemeClr val="dk1"/>
              </a:buClr>
              <a:buSzPts val="1000"/>
              <a:buNone/>
              <a:defRPr sz="800" b="1"/>
            </a:lvl7pPr>
            <a:lvl8pPr marL="1828800" lvl="7" indent="-114300" algn="l">
              <a:lnSpc>
                <a:spcPct val="100000"/>
              </a:lnSpc>
              <a:spcBef>
                <a:spcPts val="200"/>
              </a:spcBef>
              <a:spcAft>
                <a:spcPts val="0"/>
              </a:spcAft>
              <a:buClr>
                <a:schemeClr val="dk1"/>
              </a:buClr>
              <a:buSzPts val="1000"/>
              <a:buNone/>
              <a:defRPr sz="800" b="1"/>
            </a:lvl8pPr>
            <a:lvl9pPr marL="2057400" lvl="8" indent="-114300" algn="l">
              <a:lnSpc>
                <a:spcPct val="100000"/>
              </a:lnSpc>
              <a:spcBef>
                <a:spcPts val="200"/>
              </a:spcBef>
              <a:spcAft>
                <a:spcPts val="0"/>
              </a:spcAft>
              <a:buClr>
                <a:schemeClr val="dk1"/>
              </a:buClr>
              <a:buSzPts val="1000"/>
              <a:buNone/>
              <a:defRPr sz="800" b="1"/>
            </a:lvl9pPr>
          </a:lstStyle>
          <a:p>
            <a:endParaRPr/>
          </a:p>
        </p:txBody>
      </p:sp>
      <p:sp>
        <p:nvSpPr>
          <p:cNvPr id="124" name="Google Shape;124;g3f2e519f281_0_3093"/>
          <p:cNvSpPr txBox="1">
            <a:spLocks noGrp="1"/>
          </p:cNvSpPr>
          <p:nvPr>
            <p:ph type="body" idx="4"/>
          </p:nvPr>
        </p:nvSpPr>
        <p:spPr>
          <a:xfrm>
            <a:off x="2322514" y="1087438"/>
            <a:ext cx="2021100" cy="1975800"/>
          </a:xfrm>
          <a:prstGeom prst="rect">
            <a:avLst/>
          </a:prstGeom>
          <a:noFill/>
          <a:ln>
            <a:noFill/>
          </a:ln>
        </p:spPr>
        <p:txBody>
          <a:bodyPr spcFirstLastPara="1" wrap="square" lIns="91450" tIns="45700" rIns="91450" bIns="45700" anchor="t" anchorCtr="0">
            <a:normAutofit/>
          </a:bodyPr>
          <a:lstStyle>
            <a:lvl1pPr marL="228600" lvl="0" indent="-165100" algn="l">
              <a:lnSpc>
                <a:spcPct val="100000"/>
              </a:lnSpc>
              <a:spcBef>
                <a:spcPts val="200"/>
              </a:spcBef>
              <a:spcAft>
                <a:spcPts val="0"/>
              </a:spcAft>
              <a:buClr>
                <a:schemeClr val="dk1"/>
              </a:buClr>
              <a:buSzPts val="1600"/>
              <a:buChar char="•"/>
              <a:defRPr sz="1200"/>
            </a:lvl1pPr>
            <a:lvl2pPr marL="457200" lvl="1" indent="-158750" algn="l">
              <a:lnSpc>
                <a:spcPct val="100000"/>
              </a:lnSpc>
              <a:spcBef>
                <a:spcPts val="200"/>
              </a:spcBef>
              <a:spcAft>
                <a:spcPts val="0"/>
              </a:spcAft>
              <a:buClr>
                <a:schemeClr val="dk1"/>
              </a:buClr>
              <a:buSzPts val="1400"/>
              <a:buChar char="–"/>
              <a:defRPr sz="1000"/>
            </a:lvl2pPr>
            <a:lvl3pPr marL="685800" lvl="2" indent="-152400" algn="l">
              <a:lnSpc>
                <a:spcPct val="100000"/>
              </a:lnSpc>
              <a:spcBef>
                <a:spcPts val="200"/>
              </a:spcBef>
              <a:spcAft>
                <a:spcPts val="0"/>
              </a:spcAft>
              <a:buClr>
                <a:schemeClr val="dk1"/>
              </a:buClr>
              <a:buSzPts val="1200"/>
              <a:buChar char="•"/>
              <a:defRPr sz="900"/>
            </a:lvl3pPr>
            <a:lvl4pPr marL="914400" lvl="3" indent="-146050" algn="l">
              <a:lnSpc>
                <a:spcPct val="100000"/>
              </a:lnSpc>
              <a:spcBef>
                <a:spcPts val="200"/>
              </a:spcBef>
              <a:spcAft>
                <a:spcPts val="0"/>
              </a:spcAft>
              <a:buClr>
                <a:schemeClr val="dk1"/>
              </a:buClr>
              <a:buSzPts val="1000"/>
              <a:buChar char="–"/>
              <a:defRPr sz="800"/>
            </a:lvl4pPr>
            <a:lvl5pPr marL="1143000" lvl="4" indent="-146050" algn="l">
              <a:lnSpc>
                <a:spcPct val="100000"/>
              </a:lnSpc>
              <a:spcBef>
                <a:spcPts val="200"/>
              </a:spcBef>
              <a:spcAft>
                <a:spcPts val="0"/>
              </a:spcAft>
              <a:buClr>
                <a:schemeClr val="dk1"/>
              </a:buClr>
              <a:buSzPts val="1000"/>
              <a:buChar char="»"/>
              <a:defRPr sz="800"/>
            </a:lvl5pPr>
            <a:lvl6pPr marL="1371600" lvl="5" indent="-146050" algn="l">
              <a:lnSpc>
                <a:spcPct val="100000"/>
              </a:lnSpc>
              <a:spcBef>
                <a:spcPts val="200"/>
              </a:spcBef>
              <a:spcAft>
                <a:spcPts val="0"/>
              </a:spcAft>
              <a:buClr>
                <a:schemeClr val="dk1"/>
              </a:buClr>
              <a:buSzPts val="1000"/>
              <a:buChar char="•"/>
              <a:defRPr sz="800"/>
            </a:lvl6pPr>
            <a:lvl7pPr marL="1600200" lvl="6" indent="-146050" algn="l">
              <a:lnSpc>
                <a:spcPct val="100000"/>
              </a:lnSpc>
              <a:spcBef>
                <a:spcPts val="200"/>
              </a:spcBef>
              <a:spcAft>
                <a:spcPts val="0"/>
              </a:spcAft>
              <a:buClr>
                <a:schemeClr val="dk1"/>
              </a:buClr>
              <a:buSzPts val="1000"/>
              <a:buChar char="•"/>
              <a:defRPr sz="800"/>
            </a:lvl7pPr>
            <a:lvl8pPr marL="1828800" lvl="7" indent="-146050" algn="l">
              <a:lnSpc>
                <a:spcPct val="100000"/>
              </a:lnSpc>
              <a:spcBef>
                <a:spcPts val="200"/>
              </a:spcBef>
              <a:spcAft>
                <a:spcPts val="0"/>
              </a:spcAft>
              <a:buClr>
                <a:schemeClr val="dk1"/>
              </a:buClr>
              <a:buSzPts val="1000"/>
              <a:buChar char="•"/>
              <a:defRPr sz="800"/>
            </a:lvl8pPr>
            <a:lvl9pPr marL="2057400" lvl="8" indent="-146050" algn="l">
              <a:lnSpc>
                <a:spcPct val="100000"/>
              </a:lnSpc>
              <a:spcBef>
                <a:spcPts val="200"/>
              </a:spcBef>
              <a:spcAft>
                <a:spcPts val="0"/>
              </a:spcAft>
              <a:buClr>
                <a:schemeClr val="dk1"/>
              </a:buClr>
              <a:buSzPts val="1000"/>
              <a:buChar char="•"/>
              <a:defRPr sz="800"/>
            </a:lvl9pPr>
          </a:lstStyle>
          <a:p>
            <a:endParaRPr/>
          </a:p>
        </p:txBody>
      </p:sp>
      <p:sp>
        <p:nvSpPr>
          <p:cNvPr id="125" name="Google Shape;125;g3f2e519f281_0_3093"/>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26" name="Google Shape;126;g3f2e519f281_0_3093"/>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27" name="Google Shape;127;g3f2e519f281_0_3093"/>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198294687"/>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28"/>
        <p:cNvGrpSpPr/>
        <p:nvPr/>
      </p:nvGrpSpPr>
      <p:grpSpPr>
        <a:xfrm>
          <a:off x="0" y="0"/>
          <a:ext cx="0" cy="0"/>
          <a:chOff x="0" y="0"/>
          <a:chExt cx="0" cy="0"/>
        </a:xfrm>
      </p:grpSpPr>
      <p:sp>
        <p:nvSpPr>
          <p:cNvPr id="129" name="Google Shape;129;g3f2e519f281_0_3102"/>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0" name="Google Shape;130;g3f2e519f281_0_3102"/>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31" name="Google Shape;131;g3f2e519f281_0_3102"/>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32" name="Google Shape;132;g3f2e519f281_0_3102"/>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900408337"/>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33"/>
        <p:cNvGrpSpPr/>
        <p:nvPr/>
      </p:nvGrpSpPr>
      <p:grpSpPr>
        <a:xfrm>
          <a:off x="0" y="0"/>
          <a:ext cx="0" cy="0"/>
          <a:chOff x="0" y="0"/>
          <a:chExt cx="0" cy="0"/>
        </a:xfrm>
      </p:grpSpPr>
      <p:sp>
        <p:nvSpPr>
          <p:cNvPr id="134" name="Google Shape;134;g3f2e519f281_0_3107"/>
          <p:cNvSpPr txBox="1">
            <a:spLocks noGrp="1"/>
          </p:cNvSpPr>
          <p:nvPr>
            <p:ph type="title"/>
          </p:nvPr>
        </p:nvSpPr>
        <p:spPr>
          <a:xfrm>
            <a:off x="228600" y="136525"/>
            <a:ext cx="1504200" cy="581100"/>
          </a:xfrm>
          <a:prstGeom prst="rect">
            <a:avLst/>
          </a:prstGeom>
          <a:noFill/>
          <a:ln>
            <a:noFill/>
          </a:ln>
        </p:spPr>
        <p:txBody>
          <a:bodyPr spcFirstLastPara="1" wrap="square" lIns="91450" tIns="45700" rIns="91450" bIns="45700" anchor="b" anchorCtr="0">
            <a:normAutofit/>
          </a:bodyPr>
          <a:lstStyle>
            <a:lvl1pPr lvl="0" algn="l">
              <a:lnSpc>
                <a:spcPct val="100000"/>
              </a:lnSpc>
              <a:spcBef>
                <a:spcPts val="0"/>
              </a:spcBef>
              <a:spcAft>
                <a:spcPts val="0"/>
              </a:spcAft>
              <a:buClr>
                <a:schemeClr val="dk1"/>
              </a:buClr>
              <a:buSzPts val="1400"/>
              <a:buFont typeface="Calibri"/>
              <a:buNone/>
              <a:defRPr sz="1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g3f2e519f281_0_3107"/>
          <p:cNvSpPr txBox="1">
            <a:spLocks noGrp="1"/>
          </p:cNvSpPr>
          <p:nvPr>
            <p:ph type="body" idx="1"/>
          </p:nvPr>
        </p:nvSpPr>
        <p:spPr>
          <a:xfrm>
            <a:off x="1787526" y="136526"/>
            <a:ext cx="2556000" cy="2926500"/>
          </a:xfrm>
          <a:prstGeom prst="rect">
            <a:avLst/>
          </a:prstGeom>
          <a:noFill/>
          <a:ln>
            <a:noFill/>
          </a:ln>
        </p:spPr>
        <p:txBody>
          <a:bodyPr spcFirstLastPara="1" wrap="square" lIns="91450" tIns="45700" rIns="91450" bIns="45700" anchor="t" anchorCtr="0">
            <a:normAutofit/>
          </a:bodyPr>
          <a:lstStyle>
            <a:lvl1pPr marL="228600" lvl="0" indent="-184150" algn="l">
              <a:lnSpc>
                <a:spcPct val="100000"/>
              </a:lnSpc>
              <a:spcBef>
                <a:spcPts val="300"/>
              </a:spcBef>
              <a:spcAft>
                <a:spcPts val="0"/>
              </a:spcAft>
              <a:buClr>
                <a:schemeClr val="dk1"/>
              </a:buClr>
              <a:buSzPts val="2200"/>
              <a:buChar char="•"/>
              <a:defRPr sz="1600"/>
            </a:lvl1pPr>
            <a:lvl2pPr marL="457200" lvl="1" indent="-171450" algn="l">
              <a:lnSpc>
                <a:spcPct val="100000"/>
              </a:lnSpc>
              <a:spcBef>
                <a:spcPts val="300"/>
              </a:spcBef>
              <a:spcAft>
                <a:spcPts val="0"/>
              </a:spcAft>
              <a:buClr>
                <a:schemeClr val="dk1"/>
              </a:buClr>
              <a:buSzPts val="1800"/>
              <a:buChar char="–"/>
              <a:defRPr sz="1400"/>
            </a:lvl2pPr>
            <a:lvl3pPr marL="685800" lvl="2" indent="-165100" algn="l">
              <a:lnSpc>
                <a:spcPct val="100000"/>
              </a:lnSpc>
              <a:spcBef>
                <a:spcPts val="200"/>
              </a:spcBef>
              <a:spcAft>
                <a:spcPts val="0"/>
              </a:spcAft>
              <a:buClr>
                <a:schemeClr val="dk1"/>
              </a:buClr>
              <a:buSzPts val="1600"/>
              <a:buChar char="•"/>
              <a:defRPr sz="1200"/>
            </a:lvl3pPr>
            <a:lvl4pPr marL="914400" lvl="3" indent="-158750" algn="l">
              <a:lnSpc>
                <a:spcPct val="100000"/>
              </a:lnSpc>
              <a:spcBef>
                <a:spcPts val="200"/>
              </a:spcBef>
              <a:spcAft>
                <a:spcPts val="0"/>
              </a:spcAft>
              <a:buClr>
                <a:schemeClr val="dk1"/>
              </a:buClr>
              <a:buSzPts val="1400"/>
              <a:buChar char="–"/>
              <a:defRPr sz="1000"/>
            </a:lvl4pPr>
            <a:lvl5pPr marL="1143000" lvl="4" indent="-158750" algn="l">
              <a:lnSpc>
                <a:spcPct val="100000"/>
              </a:lnSpc>
              <a:spcBef>
                <a:spcPts val="200"/>
              </a:spcBef>
              <a:spcAft>
                <a:spcPts val="0"/>
              </a:spcAft>
              <a:buClr>
                <a:schemeClr val="dk1"/>
              </a:buClr>
              <a:buSzPts val="1400"/>
              <a:buChar char="»"/>
              <a:defRPr sz="1000"/>
            </a:lvl5pPr>
            <a:lvl6pPr marL="1371600" lvl="5" indent="-158750" algn="l">
              <a:lnSpc>
                <a:spcPct val="100000"/>
              </a:lnSpc>
              <a:spcBef>
                <a:spcPts val="200"/>
              </a:spcBef>
              <a:spcAft>
                <a:spcPts val="0"/>
              </a:spcAft>
              <a:buClr>
                <a:schemeClr val="dk1"/>
              </a:buClr>
              <a:buSzPts val="1400"/>
              <a:buChar char="•"/>
              <a:defRPr sz="1000"/>
            </a:lvl6pPr>
            <a:lvl7pPr marL="1600200" lvl="6" indent="-158750" algn="l">
              <a:lnSpc>
                <a:spcPct val="100000"/>
              </a:lnSpc>
              <a:spcBef>
                <a:spcPts val="200"/>
              </a:spcBef>
              <a:spcAft>
                <a:spcPts val="0"/>
              </a:spcAft>
              <a:buClr>
                <a:schemeClr val="dk1"/>
              </a:buClr>
              <a:buSzPts val="1400"/>
              <a:buChar char="•"/>
              <a:defRPr sz="1000"/>
            </a:lvl7pPr>
            <a:lvl8pPr marL="1828800" lvl="7" indent="-158750" algn="l">
              <a:lnSpc>
                <a:spcPct val="100000"/>
              </a:lnSpc>
              <a:spcBef>
                <a:spcPts val="200"/>
              </a:spcBef>
              <a:spcAft>
                <a:spcPts val="0"/>
              </a:spcAft>
              <a:buClr>
                <a:schemeClr val="dk1"/>
              </a:buClr>
              <a:buSzPts val="1400"/>
              <a:buChar char="•"/>
              <a:defRPr sz="1000"/>
            </a:lvl8pPr>
            <a:lvl9pPr marL="2057400" lvl="8" indent="-158750" algn="l">
              <a:lnSpc>
                <a:spcPct val="100000"/>
              </a:lnSpc>
              <a:spcBef>
                <a:spcPts val="200"/>
              </a:spcBef>
              <a:spcAft>
                <a:spcPts val="0"/>
              </a:spcAft>
              <a:buClr>
                <a:schemeClr val="dk1"/>
              </a:buClr>
              <a:buSzPts val="1400"/>
              <a:buChar char="•"/>
              <a:defRPr sz="1000"/>
            </a:lvl9pPr>
          </a:lstStyle>
          <a:p>
            <a:endParaRPr/>
          </a:p>
        </p:txBody>
      </p:sp>
      <p:sp>
        <p:nvSpPr>
          <p:cNvPr id="136" name="Google Shape;136;g3f2e519f281_0_3107"/>
          <p:cNvSpPr txBox="1">
            <a:spLocks noGrp="1"/>
          </p:cNvSpPr>
          <p:nvPr>
            <p:ph type="body" idx="2"/>
          </p:nvPr>
        </p:nvSpPr>
        <p:spPr>
          <a:xfrm>
            <a:off x="228600" y="717551"/>
            <a:ext cx="1504200" cy="2345700"/>
          </a:xfrm>
          <a:prstGeom prst="rect">
            <a:avLst/>
          </a:prstGeom>
          <a:noFill/>
          <a:ln>
            <a:noFill/>
          </a:ln>
        </p:spPr>
        <p:txBody>
          <a:bodyPr spcFirstLastPara="1" wrap="square" lIns="91450" tIns="45700" rIns="91450" bIns="45700" anchor="t" anchorCtr="0">
            <a:normAutofit/>
          </a:bodyPr>
          <a:lstStyle>
            <a:lvl1pPr marL="228600" lvl="0" indent="-114300" algn="l">
              <a:lnSpc>
                <a:spcPct val="100000"/>
              </a:lnSpc>
              <a:spcBef>
                <a:spcPts val="100"/>
              </a:spcBef>
              <a:spcAft>
                <a:spcPts val="0"/>
              </a:spcAft>
              <a:buClr>
                <a:schemeClr val="dk1"/>
              </a:buClr>
              <a:buSzPts val="1000"/>
              <a:buNone/>
              <a:defRPr sz="700"/>
            </a:lvl1pPr>
            <a:lvl2pPr marL="457200" lvl="1" indent="-114300" algn="l">
              <a:lnSpc>
                <a:spcPct val="100000"/>
              </a:lnSpc>
              <a:spcBef>
                <a:spcPts val="100"/>
              </a:spcBef>
              <a:spcAft>
                <a:spcPts val="0"/>
              </a:spcAft>
              <a:buClr>
                <a:schemeClr val="dk1"/>
              </a:buClr>
              <a:buSzPts val="800"/>
              <a:buNone/>
              <a:defRPr sz="600"/>
            </a:lvl2pPr>
            <a:lvl3pPr marL="685800" lvl="2" indent="-114300" algn="l">
              <a:lnSpc>
                <a:spcPct val="100000"/>
              </a:lnSpc>
              <a:spcBef>
                <a:spcPts val="100"/>
              </a:spcBef>
              <a:spcAft>
                <a:spcPts val="0"/>
              </a:spcAft>
              <a:buClr>
                <a:schemeClr val="dk1"/>
              </a:buClr>
              <a:buSzPts val="600"/>
              <a:buNone/>
              <a:defRPr sz="500"/>
            </a:lvl3pPr>
            <a:lvl4pPr marL="914400" lvl="3" indent="-114300" algn="l">
              <a:lnSpc>
                <a:spcPct val="100000"/>
              </a:lnSpc>
              <a:spcBef>
                <a:spcPts val="100"/>
              </a:spcBef>
              <a:spcAft>
                <a:spcPts val="0"/>
              </a:spcAft>
              <a:buClr>
                <a:schemeClr val="dk1"/>
              </a:buClr>
              <a:buSzPts val="600"/>
              <a:buNone/>
              <a:defRPr sz="500"/>
            </a:lvl4pPr>
            <a:lvl5pPr marL="1143000" lvl="4" indent="-114300" algn="l">
              <a:lnSpc>
                <a:spcPct val="100000"/>
              </a:lnSpc>
              <a:spcBef>
                <a:spcPts val="100"/>
              </a:spcBef>
              <a:spcAft>
                <a:spcPts val="0"/>
              </a:spcAft>
              <a:buClr>
                <a:schemeClr val="dk1"/>
              </a:buClr>
              <a:buSzPts val="600"/>
              <a:buNone/>
              <a:defRPr sz="500"/>
            </a:lvl5pPr>
            <a:lvl6pPr marL="1371600" lvl="5" indent="-114300" algn="l">
              <a:lnSpc>
                <a:spcPct val="100000"/>
              </a:lnSpc>
              <a:spcBef>
                <a:spcPts val="100"/>
              </a:spcBef>
              <a:spcAft>
                <a:spcPts val="0"/>
              </a:spcAft>
              <a:buClr>
                <a:schemeClr val="dk1"/>
              </a:buClr>
              <a:buSzPts val="600"/>
              <a:buNone/>
              <a:defRPr sz="500"/>
            </a:lvl6pPr>
            <a:lvl7pPr marL="1600200" lvl="6" indent="-114300" algn="l">
              <a:lnSpc>
                <a:spcPct val="100000"/>
              </a:lnSpc>
              <a:spcBef>
                <a:spcPts val="100"/>
              </a:spcBef>
              <a:spcAft>
                <a:spcPts val="0"/>
              </a:spcAft>
              <a:buClr>
                <a:schemeClr val="dk1"/>
              </a:buClr>
              <a:buSzPts val="600"/>
              <a:buNone/>
              <a:defRPr sz="500"/>
            </a:lvl7pPr>
            <a:lvl8pPr marL="1828800" lvl="7" indent="-114300" algn="l">
              <a:lnSpc>
                <a:spcPct val="100000"/>
              </a:lnSpc>
              <a:spcBef>
                <a:spcPts val="100"/>
              </a:spcBef>
              <a:spcAft>
                <a:spcPts val="0"/>
              </a:spcAft>
              <a:buClr>
                <a:schemeClr val="dk1"/>
              </a:buClr>
              <a:buSzPts val="600"/>
              <a:buNone/>
              <a:defRPr sz="500"/>
            </a:lvl8pPr>
            <a:lvl9pPr marL="2057400" lvl="8" indent="-114300" algn="l">
              <a:lnSpc>
                <a:spcPct val="100000"/>
              </a:lnSpc>
              <a:spcBef>
                <a:spcPts val="100"/>
              </a:spcBef>
              <a:spcAft>
                <a:spcPts val="0"/>
              </a:spcAft>
              <a:buClr>
                <a:schemeClr val="dk1"/>
              </a:buClr>
              <a:buSzPts val="600"/>
              <a:buNone/>
              <a:defRPr sz="500"/>
            </a:lvl9pPr>
          </a:lstStyle>
          <a:p>
            <a:endParaRPr/>
          </a:p>
        </p:txBody>
      </p:sp>
      <p:sp>
        <p:nvSpPr>
          <p:cNvPr id="137" name="Google Shape;137;g3f2e519f281_0_3107"/>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38" name="Google Shape;138;g3f2e519f281_0_3107"/>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39" name="Google Shape;139;g3f2e519f281_0_3107"/>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300512380"/>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40"/>
        <p:cNvGrpSpPr/>
        <p:nvPr/>
      </p:nvGrpSpPr>
      <p:grpSpPr>
        <a:xfrm>
          <a:off x="0" y="0"/>
          <a:ext cx="0" cy="0"/>
          <a:chOff x="0" y="0"/>
          <a:chExt cx="0" cy="0"/>
        </a:xfrm>
      </p:grpSpPr>
      <p:sp>
        <p:nvSpPr>
          <p:cNvPr id="141" name="Google Shape;141;g3f2e519f281_0_3114"/>
          <p:cNvSpPr txBox="1">
            <a:spLocks noGrp="1"/>
          </p:cNvSpPr>
          <p:nvPr>
            <p:ph type="title"/>
          </p:nvPr>
        </p:nvSpPr>
        <p:spPr>
          <a:xfrm>
            <a:off x="896145" y="2400301"/>
            <a:ext cx="2743200" cy="283500"/>
          </a:xfrm>
          <a:prstGeom prst="rect">
            <a:avLst/>
          </a:prstGeom>
          <a:noFill/>
          <a:ln>
            <a:noFill/>
          </a:ln>
        </p:spPr>
        <p:txBody>
          <a:bodyPr spcFirstLastPara="1" wrap="square" lIns="91450" tIns="45700" rIns="91450" bIns="45700" anchor="b" anchorCtr="0">
            <a:normAutofit/>
          </a:bodyPr>
          <a:lstStyle>
            <a:lvl1pPr lvl="0" algn="l">
              <a:lnSpc>
                <a:spcPct val="100000"/>
              </a:lnSpc>
              <a:spcBef>
                <a:spcPts val="0"/>
              </a:spcBef>
              <a:spcAft>
                <a:spcPts val="0"/>
              </a:spcAft>
              <a:buClr>
                <a:schemeClr val="dk1"/>
              </a:buClr>
              <a:buSzPts val="1400"/>
              <a:buFont typeface="Calibri"/>
              <a:buNone/>
              <a:defRPr sz="1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g3f2e519f281_0_3114"/>
          <p:cNvSpPr>
            <a:spLocks noGrp="1"/>
          </p:cNvSpPr>
          <p:nvPr>
            <p:ph type="pic" idx="2"/>
          </p:nvPr>
        </p:nvSpPr>
        <p:spPr>
          <a:xfrm>
            <a:off x="896145" y="306388"/>
            <a:ext cx="2743200" cy="2057400"/>
          </a:xfrm>
          <a:prstGeom prst="rect">
            <a:avLst/>
          </a:prstGeom>
          <a:noFill/>
          <a:ln>
            <a:noFill/>
          </a:ln>
        </p:spPr>
      </p:sp>
      <p:sp>
        <p:nvSpPr>
          <p:cNvPr id="143" name="Google Shape;143;g3f2e519f281_0_3114"/>
          <p:cNvSpPr txBox="1">
            <a:spLocks noGrp="1"/>
          </p:cNvSpPr>
          <p:nvPr>
            <p:ph type="body" idx="1"/>
          </p:nvPr>
        </p:nvSpPr>
        <p:spPr>
          <a:xfrm>
            <a:off x="896145" y="2683669"/>
            <a:ext cx="2743200" cy="402600"/>
          </a:xfrm>
          <a:prstGeom prst="rect">
            <a:avLst/>
          </a:prstGeom>
          <a:noFill/>
          <a:ln>
            <a:noFill/>
          </a:ln>
        </p:spPr>
        <p:txBody>
          <a:bodyPr spcFirstLastPara="1" wrap="square" lIns="91450" tIns="45700" rIns="91450" bIns="45700" anchor="t" anchorCtr="0">
            <a:normAutofit/>
          </a:bodyPr>
          <a:lstStyle>
            <a:lvl1pPr marL="228600" lvl="0" indent="-114300" algn="l">
              <a:lnSpc>
                <a:spcPct val="100000"/>
              </a:lnSpc>
              <a:spcBef>
                <a:spcPts val="100"/>
              </a:spcBef>
              <a:spcAft>
                <a:spcPts val="0"/>
              </a:spcAft>
              <a:buClr>
                <a:schemeClr val="dk1"/>
              </a:buClr>
              <a:buSzPts val="1000"/>
              <a:buNone/>
              <a:defRPr sz="700"/>
            </a:lvl1pPr>
            <a:lvl2pPr marL="457200" lvl="1" indent="-114300" algn="l">
              <a:lnSpc>
                <a:spcPct val="100000"/>
              </a:lnSpc>
              <a:spcBef>
                <a:spcPts val="100"/>
              </a:spcBef>
              <a:spcAft>
                <a:spcPts val="0"/>
              </a:spcAft>
              <a:buClr>
                <a:schemeClr val="dk1"/>
              </a:buClr>
              <a:buSzPts val="800"/>
              <a:buNone/>
              <a:defRPr sz="600"/>
            </a:lvl2pPr>
            <a:lvl3pPr marL="685800" lvl="2" indent="-114300" algn="l">
              <a:lnSpc>
                <a:spcPct val="100000"/>
              </a:lnSpc>
              <a:spcBef>
                <a:spcPts val="100"/>
              </a:spcBef>
              <a:spcAft>
                <a:spcPts val="0"/>
              </a:spcAft>
              <a:buClr>
                <a:schemeClr val="dk1"/>
              </a:buClr>
              <a:buSzPts val="600"/>
              <a:buNone/>
              <a:defRPr sz="500"/>
            </a:lvl3pPr>
            <a:lvl4pPr marL="914400" lvl="3" indent="-114300" algn="l">
              <a:lnSpc>
                <a:spcPct val="100000"/>
              </a:lnSpc>
              <a:spcBef>
                <a:spcPts val="100"/>
              </a:spcBef>
              <a:spcAft>
                <a:spcPts val="0"/>
              </a:spcAft>
              <a:buClr>
                <a:schemeClr val="dk1"/>
              </a:buClr>
              <a:buSzPts val="600"/>
              <a:buNone/>
              <a:defRPr sz="500"/>
            </a:lvl4pPr>
            <a:lvl5pPr marL="1143000" lvl="4" indent="-114300" algn="l">
              <a:lnSpc>
                <a:spcPct val="100000"/>
              </a:lnSpc>
              <a:spcBef>
                <a:spcPts val="100"/>
              </a:spcBef>
              <a:spcAft>
                <a:spcPts val="0"/>
              </a:spcAft>
              <a:buClr>
                <a:schemeClr val="dk1"/>
              </a:buClr>
              <a:buSzPts val="600"/>
              <a:buNone/>
              <a:defRPr sz="500"/>
            </a:lvl5pPr>
            <a:lvl6pPr marL="1371600" lvl="5" indent="-114300" algn="l">
              <a:lnSpc>
                <a:spcPct val="100000"/>
              </a:lnSpc>
              <a:spcBef>
                <a:spcPts val="100"/>
              </a:spcBef>
              <a:spcAft>
                <a:spcPts val="0"/>
              </a:spcAft>
              <a:buClr>
                <a:schemeClr val="dk1"/>
              </a:buClr>
              <a:buSzPts val="600"/>
              <a:buNone/>
              <a:defRPr sz="500"/>
            </a:lvl6pPr>
            <a:lvl7pPr marL="1600200" lvl="6" indent="-114300" algn="l">
              <a:lnSpc>
                <a:spcPct val="100000"/>
              </a:lnSpc>
              <a:spcBef>
                <a:spcPts val="100"/>
              </a:spcBef>
              <a:spcAft>
                <a:spcPts val="0"/>
              </a:spcAft>
              <a:buClr>
                <a:schemeClr val="dk1"/>
              </a:buClr>
              <a:buSzPts val="600"/>
              <a:buNone/>
              <a:defRPr sz="500"/>
            </a:lvl7pPr>
            <a:lvl8pPr marL="1828800" lvl="7" indent="-114300" algn="l">
              <a:lnSpc>
                <a:spcPct val="100000"/>
              </a:lnSpc>
              <a:spcBef>
                <a:spcPts val="100"/>
              </a:spcBef>
              <a:spcAft>
                <a:spcPts val="0"/>
              </a:spcAft>
              <a:buClr>
                <a:schemeClr val="dk1"/>
              </a:buClr>
              <a:buSzPts val="600"/>
              <a:buNone/>
              <a:defRPr sz="500"/>
            </a:lvl8pPr>
            <a:lvl9pPr marL="2057400" lvl="8" indent="-114300" algn="l">
              <a:lnSpc>
                <a:spcPct val="100000"/>
              </a:lnSpc>
              <a:spcBef>
                <a:spcPts val="100"/>
              </a:spcBef>
              <a:spcAft>
                <a:spcPts val="0"/>
              </a:spcAft>
              <a:buClr>
                <a:schemeClr val="dk1"/>
              </a:buClr>
              <a:buSzPts val="600"/>
              <a:buNone/>
              <a:defRPr sz="500"/>
            </a:lvl9pPr>
          </a:lstStyle>
          <a:p>
            <a:endParaRPr/>
          </a:p>
        </p:txBody>
      </p:sp>
      <p:sp>
        <p:nvSpPr>
          <p:cNvPr id="144" name="Google Shape;144;g3f2e519f281_0_3114"/>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45" name="Google Shape;145;g3f2e519f281_0_3114"/>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46" name="Google Shape;146;g3f2e519f281_0_3114"/>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365325511"/>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47"/>
        <p:cNvGrpSpPr/>
        <p:nvPr/>
      </p:nvGrpSpPr>
      <p:grpSpPr>
        <a:xfrm>
          <a:off x="0" y="0"/>
          <a:ext cx="0" cy="0"/>
          <a:chOff x="0" y="0"/>
          <a:chExt cx="0" cy="0"/>
        </a:xfrm>
      </p:grpSpPr>
      <p:sp>
        <p:nvSpPr>
          <p:cNvPr id="148" name="Google Shape;148;g3f2e519f281_0_3121"/>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9" name="Google Shape;149;g3f2e519f281_0_3121"/>
          <p:cNvSpPr txBox="1">
            <a:spLocks noGrp="1"/>
          </p:cNvSpPr>
          <p:nvPr>
            <p:ph type="body" idx="1"/>
          </p:nvPr>
        </p:nvSpPr>
        <p:spPr>
          <a:xfrm rot="5400000">
            <a:off x="1154401" y="-125701"/>
            <a:ext cx="2263200" cy="4114800"/>
          </a:xfrm>
          <a:prstGeom prst="rect">
            <a:avLst/>
          </a:prstGeom>
          <a:noFill/>
          <a:ln>
            <a:noFill/>
          </a:ln>
        </p:spPr>
        <p:txBody>
          <a:bodyPr spcFirstLastPara="1" wrap="square" lIns="91450" tIns="45700" rIns="91450" bIns="45700" anchor="t" anchorCtr="0">
            <a:normAutofit/>
          </a:bodyPr>
          <a:lstStyle>
            <a:lvl1pPr marL="228600" lvl="0" indent="-171450" algn="l">
              <a:lnSpc>
                <a:spcPct val="100000"/>
              </a:lnSpc>
              <a:spcBef>
                <a:spcPts val="300"/>
              </a:spcBef>
              <a:spcAft>
                <a:spcPts val="0"/>
              </a:spcAft>
              <a:buClr>
                <a:schemeClr val="dk1"/>
              </a:buClr>
              <a:buSzPts val="1800"/>
              <a:buChar char="•"/>
              <a:defRPr/>
            </a:lvl1pPr>
            <a:lvl2pPr marL="457200" lvl="1" indent="-171450" algn="l">
              <a:lnSpc>
                <a:spcPct val="100000"/>
              </a:lnSpc>
              <a:spcBef>
                <a:spcPts val="300"/>
              </a:spcBef>
              <a:spcAft>
                <a:spcPts val="0"/>
              </a:spcAft>
              <a:buClr>
                <a:schemeClr val="dk1"/>
              </a:buClr>
              <a:buSzPts val="1800"/>
              <a:buChar char="–"/>
              <a:defRPr/>
            </a:lvl2pPr>
            <a:lvl3pPr marL="685800" lvl="2" indent="-171450" algn="l">
              <a:lnSpc>
                <a:spcPct val="100000"/>
              </a:lnSpc>
              <a:spcBef>
                <a:spcPts val="300"/>
              </a:spcBef>
              <a:spcAft>
                <a:spcPts val="0"/>
              </a:spcAft>
              <a:buClr>
                <a:schemeClr val="dk1"/>
              </a:buClr>
              <a:buSzPts val="1800"/>
              <a:buChar char="•"/>
              <a:defRPr/>
            </a:lvl3pPr>
            <a:lvl4pPr marL="914400" lvl="3" indent="-171450" algn="l">
              <a:lnSpc>
                <a:spcPct val="100000"/>
              </a:lnSpc>
              <a:spcBef>
                <a:spcPts val="300"/>
              </a:spcBef>
              <a:spcAft>
                <a:spcPts val="0"/>
              </a:spcAft>
              <a:buClr>
                <a:schemeClr val="dk1"/>
              </a:buClr>
              <a:buSzPts val="1800"/>
              <a:buChar char="–"/>
              <a:defRPr/>
            </a:lvl4pPr>
            <a:lvl5pPr marL="1143000" lvl="4" indent="-171450" algn="l">
              <a:lnSpc>
                <a:spcPct val="100000"/>
              </a:lnSpc>
              <a:spcBef>
                <a:spcPts val="300"/>
              </a:spcBef>
              <a:spcAft>
                <a:spcPts val="0"/>
              </a:spcAft>
              <a:buClr>
                <a:schemeClr val="dk1"/>
              </a:buClr>
              <a:buSzPts val="1800"/>
              <a:buChar char="»"/>
              <a:defRPr/>
            </a:lvl5pPr>
            <a:lvl6pPr marL="1371600" lvl="5" indent="-171450" algn="l">
              <a:lnSpc>
                <a:spcPct val="100000"/>
              </a:lnSpc>
              <a:spcBef>
                <a:spcPts val="300"/>
              </a:spcBef>
              <a:spcAft>
                <a:spcPts val="0"/>
              </a:spcAft>
              <a:buClr>
                <a:schemeClr val="dk1"/>
              </a:buClr>
              <a:buSzPts val="1800"/>
              <a:buChar char="•"/>
              <a:defRPr/>
            </a:lvl6pPr>
            <a:lvl7pPr marL="1600200" lvl="6" indent="-171450" algn="l">
              <a:lnSpc>
                <a:spcPct val="100000"/>
              </a:lnSpc>
              <a:spcBef>
                <a:spcPts val="300"/>
              </a:spcBef>
              <a:spcAft>
                <a:spcPts val="0"/>
              </a:spcAft>
              <a:buClr>
                <a:schemeClr val="dk1"/>
              </a:buClr>
              <a:buSzPts val="1800"/>
              <a:buChar char="•"/>
              <a:defRPr/>
            </a:lvl7pPr>
            <a:lvl8pPr marL="1828800" lvl="7" indent="-171450" algn="l">
              <a:lnSpc>
                <a:spcPct val="100000"/>
              </a:lnSpc>
              <a:spcBef>
                <a:spcPts val="300"/>
              </a:spcBef>
              <a:spcAft>
                <a:spcPts val="0"/>
              </a:spcAft>
              <a:buClr>
                <a:schemeClr val="dk1"/>
              </a:buClr>
              <a:buSzPts val="1800"/>
              <a:buChar char="•"/>
              <a:defRPr/>
            </a:lvl8pPr>
            <a:lvl9pPr marL="2057400" lvl="8" indent="-171450" algn="l">
              <a:lnSpc>
                <a:spcPct val="100000"/>
              </a:lnSpc>
              <a:spcBef>
                <a:spcPts val="300"/>
              </a:spcBef>
              <a:spcAft>
                <a:spcPts val="0"/>
              </a:spcAft>
              <a:buClr>
                <a:schemeClr val="dk1"/>
              </a:buClr>
              <a:buSzPts val="1800"/>
              <a:buChar char="•"/>
              <a:defRPr/>
            </a:lvl9pPr>
          </a:lstStyle>
          <a:p>
            <a:endParaRPr/>
          </a:p>
        </p:txBody>
      </p:sp>
      <p:sp>
        <p:nvSpPr>
          <p:cNvPr id="150" name="Google Shape;150;g3f2e519f281_0_3121"/>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51" name="Google Shape;151;g3f2e519f281_0_3121"/>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52" name="Google Shape;152;g3f2e519f281_0_3121"/>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177263720"/>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53"/>
        <p:cNvGrpSpPr/>
        <p:nvPr/>
      </p:nvGrpSpPr>
      <p:grpSpPr>
        <a:xfrm>
          <a:off x="0" y="0"/>
          <a:ext cx="0" cy="0"/>
          <a:chOff x="0" y="0"/>
          <a:chExt cx="0" cy="0"/>
        </a:xfrm>
      </p:grpSpPr>
      <p:sp>
        <p:nvSpPr>
          <p:cNvPr id="154" name="Google Shape;154;g3f2e519f281_0_3127"/>
          <p:cNvSpPr txBox="1">
            <a:spLocks noGrp="1"/>
          </p:cNvSpPr>
          <p:nvPr>
            <p:ph type="title"/>
          </p:nvPr>
        </p:nvSpPr>
        <p:spPr>
          <a:xfrm rot="5400000">
            <a:off x="2366101" y="1085919"/>
            <a:ext cx="2925900" cy="10287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g3f2e519f281_0_3127"/>
          <p:cNvSpPr txBox="1">
            <a:spLocks noGrp="1"/>
          </p:cNvSpPr>
          <p:nvPr>
            <p:ph type="body" idx="1"/>
          </p:nvPr>
        </p:nvSpPr>
        <p:spPr>
          <a:xfrm rot="5400000">
            <a:off x="270601" y="95319"/>
            <a:ext cx="2925900" cy="3009900"/>
          </a:xfrm>
          <a:prstGeom prst="rect">
            <a:avLst/>
          </a:prstGeom>
          <a:noFill/>
          <a:ln>
            <a:noFill/>
          </a:ln>
        </p:spPr>
        <p:txBody>
          <a:bodyPr spcFirstLastPara="1" wrap="square" lIns="91450" tIns="45700" rIns="91450" bIns="45700" anchor="t" anchorCtr="0">
            <a:normAutofit/>
          </a:bodyPr>
          <a:lstStyle>
            <a:lvl1pPr marL="228600" lvl="0" indent="-171450" algn="l">
              <a:lnSpc>
                <a:spcPct val="100000"/>
              </a:lnSpc>
              <a:spcBef>
                <a:spcPts val="300"/>
              </a:spcBef>
              <a:spcAft>
                <a:spcPts val="0"/>
              </a:spcAft>
              <a:buClr>
                <a:schemeClr val="dk1"/>
              </a:buClr>
              <a:buSzPts val="1800"/>
              <a:buChar char="•"/>
              <a:defRPr/>
            </a:lvl1pPr>
            <a:lvl2pPr marL="457200" lvl="1" indent="-171450" algn="l">
              <a:lnSpc>
                <a:spcPct val="100000"/>
              </a:lnSpc>
              <a:spcBef>
                <a:spcPts val="300"/>
              </a:spcBef>
              <a:spcAft>
                <a:spcPts val="0"/>
              </a:spcAft>
              <a:buClr>
                <a:schemeClr val="dk1"/>
              </a:buClr>
              <a:buSzPts val="1800"/>
              <a:buChar char="–"/>
              <a:defRPr/>
            </a:lvl2pPr>
            <a:lvl3pPr marL="685800" lvl="2" indent="-171450" algn="l">
              <a:lnSpc>
                <a:spcPct val="100000"/>
              </a:lnSpc>
              <a:spcBef>
                <a:spcPts val="300"/>
              </a:spcBef>
              <a:spcAft>
                <a:spcPts val="0"/>
              </a:spcAft>
              <a:buClr>
                <a:schemeClr val="dk1"/>
              </a:buClr>
              <a:buSzPts val="1800"/>
              <a:buChar char="•"/>
              <a:defRPr/>
            </a:lvl3pPr>
            <a:lvl4pPr marL="914400" lvl="3" indent="-171450" algn="l">
              <a:lnSpc>
                <a:spcPct val="100000"/>
              </a:lnSpc>
              <a:spcBef>
                <a:spcPts val="300"/>
              </a:spcBef>
              <a:spcAft>
                <a:spcPts val="0"/>
              </a:spcAft>
              <a:buClr>
                <a:schemeClr val="dk1"/>
              </a:buClr>
              <a:buSzPts val="1800"/>
              <a:buChar char="–"/>
              <a:defRPr/>
            </a:lvl4pPr>
            <a:lvl5pPr marL="1143000" lvl="4" indent="-171450" algn="l">
              <a:lnSpc>
                <a:spcPct val="100000"/>
              </a:lnSpc>
              <a:spcBef>
                <a:spcPts val="300"/>
              </a:spcBef>
              <a:spcAft>
                <a:spcPts val="0"/>
              </a:spcAft>
              <a:buClr>
                <a:schemeClr val="dk1"/>
              </a:buClr>
              <a:buSzPts val="1800"/>
              <a:buChar char="»"/>
              <a:defRPr/>
            </a:lvl5pPr>
            <a:lvl6pPr marL="1371600" lvl="5" indent="-171450" algn="l">
              <a:lnSpc>
                <a:spcPct val="100000"/>
              </a:lnSpc>
              <a:spcBef>
                <a:spcPts val="300"/>
              </a:spcBef>
              <a:spcAft>
                <a:spcPts val="0"/>
              </a:spcAft>
              <a:buClr>
                <a:schemeClr val="dk1"/>
              </a:buClr>
              <a:buSzPts val="1800"/>
              <a:buChar char="•"/>
              <a:defRPr/>
            </a:lvl6pPr>
            <a:lvl7pPr marL="1600200" lvl="6" indent="-171450" algn="l">
              <a:lnSpc>
                <a:spcPct val="100000"/>
              </a:lnSpc>
              <a:spcBef>
                <a:spcPts val="300"/>
              </a:spcBef>
              <a:spcAft>
                <a:spcPts val="0"/>
              </a:spcAft>
              <a:buClr>
                <a:schemeClr val="dk1"/>
              </a:buClr>
              <a:buSzPts val="1800"/>
              <a:buChar char="•"/>
              <a:defRPr/>
            </a:lvl7pPr>
            <a:lvl8pPr marL="1828800" lvl="7" indent="-171450" algn="l">
              <a:lnSpc>
                <a:spcPct val="100000"/>
              </a:lnSpc>
              <a:spcBef>
                <a:spcPts val="300"/>
              </a:spcBef>
              <a:spcAft>
                <a:spcPts val="0"/>
              </a:spcAft>
              <a:buClr>
                <a:schemeClr val="dk1"/>
              </a:buClr>
              <a:buSzPts val="1800"/>
              <a:buChar char="•"/>
              <a:defRPr/>
            </a:lvl8pPr>
            <a:lvl9pPr marL="2057400" lvl="8" indent="-171450" algn="l">
              <a:lnSpc>
                <a:spcPct val="100000"/>
              </a:lnSpc>
              <a:spcBef>
                <a:spcPts val="300"/>
              </a:spcBef>
              <a:spcAft>
                <a:spcPts val="0"/>
              </a:spcAft>
              <a:buClr>
                <a:schemeClr val="dk1"/>
              </a:buClr>
              <a:buSzPts val="1800"/>
              <a:buChar char="•"/>
              <a:defRPr/>
            </a:lvl9pPr>
          </a:lstStyle>
          <a:p>
            <a:endParaRPr/>
          </a:p>
        </p:txBody>
      </p:sp>
      <p:sp>
        <p:nvSpPr>
          <p:cNvPr id="156" name="Google Shape;156;g3f2e519f281_0_3127"/>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57" name="Google Shape;157;g3f2e519f281_0_3127"/>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58" name="Google Shape;158;g3f2e519f281_0_3127"/>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772288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35.xml"/><Relationship Id="rId18" Type="http://schemas.openxmlformats.org/officeDocument/2006/relationships/slideLayout" Target="../slideLayouts/slideLayout40.xml"/><Relationship Id="rId26" Type="http://schemas.openxmlformats.org/officeDocument/2006/relationships/slideLayout" Target="../slideLayouts/slideLayout48.xml"/><Relationship Id="rId3" Type="http://schemas.openxmlformats.org/officeDocument/2006/relationships/slideLayout" Target="../slideLayouts/slideLayout25.xml"/><Relationship Id="rId21" Type="http://schemas.openxmlformats.org/officeDocument/2006/relationships/slideLayout" Target="../slideLayouts/slideLayout43.xml"/><Relationship Id="rId34" Type="http://schemas.openxmlformats.org/officeDocument/2006/relationships/slideLayout" Target="../slideLayouts/slideLayout56.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5" Type="http://schemas.openxmlformats.org/officeDocument/2006/relationships/slideLayout" Target="../slideLayouts/slideLayout47.xml"/><Relationship Id="rId33" Type="http://schemas.openxmlformats.org/officeDocument/2006/relationships/slideLayout" Target="../slideLayouts/slideLayout55.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slideLayout" Target="../slideLayouts/slideLayout42.xml"/><Relationship Id="rId29" Type="http://schemas.openxmlformats.org/officeDocument/2006/relationships/slideLayout" Target="../slideLayouts/slideLayout51.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24" Type="http://schemas.openxmlformats.org/officeDocument/2006/relationships/slideLayout" Target="../slideLayouts/slideLayout46.xml"/><Relationship Id="rId32" Type="http://schemas.openxmlformats.org/officeDocument/2006/relationships/slideLayout" Target="../slideLayouts/slideLayout54.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23" Type="http://schemas.openxmlformats.org/officeDocument/2006/relationships/slideLayout" Target="../slideLayouts/slideLayout45.xml"/><Relationship Id="rId28" Type="http://schemas.openxmlformats.org/officeDocument/2006/relationships/slideLayout" Target="../slideLayouts/slideLayout50.xml"/><Relationship Id="rId36" Type="http://schemas.openxmlformats.org/officeDocument/2006/relationships/theme" Target="../theme/theme3.xml"/><Relationship Id="rId10" Type="http://schemas.openxmlformats.org/officeDocument/2006/relationships/slideLayout" Target="../slideLayouts/slideLayout32.xml"/><Relationship Id="rId19" Type="http://schemas.openxmlformats.org/officeDocument/2006/relationships/slideLayout" Target="../slideLayouts/slideLayout41.xml"/><Relationship Id="rId31" Type="http://schemas.openxmlformats.org/officeDocument/2006/relationships/slideLayout" Target="../slideLayouts/slideLayout5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 Id="rId22" Type="http://schemas.openxmlformats.org/officeDocument/2006/relationships/slideLayout" Target="../slideLayouts/slideLayout44.xml"/><Relationship Id="rId27" Type="http://schemas.openxmlformats.org/officeDocument/2006/relationships/slideLayout" Target="../slideLayouts/slideLayout49.xml"/><Relationship Id="rId30" Type="http://schemas.openxmlformats.org/officeDocument/2006/relationships/slideLayout" Target="../slideLayouts/slideLayout52.xml"/><Relationship Id="rId35" Type="http://schemas.openxmlformats.org/officeDocument/2006/relationships/slideLayout" Target="../slideLayouts/slideLayout57.xml"/><Relationship Id="rId8"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26" Type="http://schemas.openxmlformats.org/officeDocument/2006/relationships/slideLayout" Target="../slideLayouts/slideLayout83.xml"/><Relationship Id="rId3" Type="http://schemas.openxmlformats.org/officeDocument/2006/relationships/slideLayout" Target="../slideLayouts/slideLayout60.xml"/><Relationship Id="rId21" Type="http://schemas.openxmlformats.org/officeDocument/2006/relationships/slideLayout" Target="../slideLayouts/slideLayout78.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5" Type="http://schemas.openxmlformats.org/officeDocument/2006/relationships/slideLayout" Target="../slideLayouts/slideLayout82.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slideLayout" Target="../slideLayouts/slideLayout77.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24" Type="http://schemas.openxmlformats.org/officeDocument/2006/relationships/slideLayout" Target="../slideLayouts/slideLayout81.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23" Type="http://schemas.openxmlformats.org/officeDocument/2006/relationships/slideLayout" Target="../slideLayouts/slideLayout80.xml"/><Relationship Id="rId28" Type="http://schemas.openxmlformats.org/officeDocument/2006/relationships/theme" Target="../theme/theme4.xml"/><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 Id="rId22" Type="http://schemas.openxmlformats.org/officeDocument/2006/relationships/slideLayout" Target="../slideLayouts/slideLayout79.xml"/><Relationship Id="rId27" Type="http://schemas.openxmlformats.org/officeDocument/2006/relationships/slideLayout" Target="../slideLayouts/slideLayout8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slideLayout" Target="../slideLayouts/slideLayout97.xml"/><Relationship Id="rId18" Type="http://schemas.openxmlformats.org/officeDocument/2006/relationships/slideLayout" Target="../slideLayouts/slideLayout102.xml"/><Relationship Id="rId26" Type="http://schemas.openxmlformats.org/officeDocument/2006/relationships/slideLayout" Target="../slideLayouts/slideLayout110.xml"/><Relationship Id="rId3" Type="http://schemas.openxmlformats.org/officeDocument/2006/relationships/slideLayout" Target="../slideLayouts/slideLayout87.xml"/><Relationship Id="rId21" Type="http://schemas.openxmlformats.org/officeDocument/2006/relationships/slideLayout" Target="../slideLayouts/slideLayout105.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17" Type="http://schemas.openxmlformats.org/officeDocument/2006/relationships/slideLayout" Target="../slideLayouts/slideLayout101.xml"/><Relationship Id="rId25" Type="http://schemas.openxmlformats.org/officeDocument/2006/relationships/slideLayout" Target="../slideLayouts/slideLayout109.xml"/><Relationship Id="rId2" Type="http://schemas.openxmlformats.org/officeDocument/2006/relationships/slideLayout" Target="../slideLayouts/slideLayout86.xml"/><Relationship Id="rId16" Type="http://schemas.openxmlformats.org/officeDocument/2006/relationships/slideLayout" Target="../slideLayouts/slideLayout100.xml"/><Relationship Id="rId20" Type="http://schemas.openxmlformats.org/officeDocument/2006/relationships/slideLayout" Target="../slideLayouts/slideLayout104.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24" Type="http://schemas.openxmlformats.org/officeDocument/2006/relationships/slideLayout" Target="../slideLayouts/slideLayout108.xml"/><Relationship Id="rId5" Type="http://schemas.openxmlformats.org/officeDocument/2006/relationships/slideLayout" Target="../slideLayouts/slideLayout89.xml"/><Relationship Id="rId15" Type="http://schemas.openxmlformats.org/officeDocument/2006/relationships/slideLayout" Target="../slideLayouts/slideLayout99.xml"/><Relationship Id="rId23" Type="http://schemas.openxmlformats.org/officeDocument/2006/relationships/slideLayout" Target="../slideLayouts/slideLayout107.xml"/><Relationship Id="rId28" Type="http://schemas.openxmlformats.org/officeDocument/2006/relationships/theme" Target="../theme/theme5.xml"/><Relationship Id="rId10" Type="http://schemas.openxmlformats.org/officeDocument/2006/relationships/slideLayout" Target="../slideLayouts/slideLayout94.xml"/><Relationship Id="rId19" Type="http://schemas.openxmlformats.org/officeDocument/2006/relationships/slideLayout" Target="../slideLayouts/slideLayout103.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slideLayout" Target="../slideLayouts/slideLayout98.xml"/><Relationship Id="rId22" Type="http://schemas.openxmlformats.org/officeDocument/2006/relationships/slideLayout" Target="../slideLayouts/slideLayout106.xml"/><Relationship Id="rId27" Type="http://schemas.openxmlformats.org/officeDocument/2006/relationships/slideLayout" Target="../slideLayouts/slideLayout11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19.xml"/><Relationship Id="rId13" Type="http://schemas.openxmlformats.org/officeDocument/2006/relationships/slideLayout" Target="../slideLayouts/slideLayout124.xml"/><Relationship Id="rId18" Type="http://schemas.openxmlformats.org/officeDocument/2006/relationships/slideLayout" Target="../slideLayouts/slideLayout129.xml"/><Relationship Id="rId26" Type="http://schemas.openxmlformats.org/officeDocument/2006/relationships/slideLayout" Target="../slideLayouts/slideLayout137.xml"/><Relationship Id="rId3" Type="http://schemas.openxmlformats.org/officeDocument/2006/relationships/slideLayout" Target="../slideLayouts/slideLayout114.xml"/><Relationship Id="rId21" Type="http://schemas.openxmlformats.org/officeDocument/2006/relationships/slideLayout" Target="../slideLayouts/slideLayout132.xml"/><Relationship Id="rId7" Type="http://schemas.openxmlformats.org/officeDocument/2006/relationships/slideLayout" Target="../slideLayouts/slideLayout118.xml"/><Relationship Id="rId12" Type="http://schemas.openxmlformats.org/officeDocument/2006/relationships/slideLayout" Target="../slideLayouts/slideLayout123.xml"/><Relationship Id="rId17" Type="http://schemas.openxmlformats.org/officeDocument/2006/relationships/slideLayout" Target="../slideLayouts/slideLayout128.xml"/><Relationship Id="rId25" Type="http://schemas.openxmlformats.org/officeDocument/2006/relationships/slideLayout" Target="../slideLayouts/slideLayout136.xml"/><Relationship Id="rId2" Type="http://schemas.openxmlformats.org/officeDocument/2006/relationships/slideLayout" Target="../slideLayouts/slideLayout113.xml"/><Relationship Id="rId16" Type="http://schemas.openxmlformats.org/officeDocument/2006/relationships/slideLayout" Target="../slideLayouts/slideLayout127.xml"/><Relationship Id="rId20" Type="http://schemas.openxmlformats.org/officeDocument/2006/relationships/slideLayout" Target="../slideLayouts/slideLayout131.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24" Type="http://schemas.openxmlformats.org/officeDocument/2006/relationships/slideLayout" Target="../slideLayouts/slideLayout135.xml"/><Relationship Id="rId5" Type="http://schemas.openxmlformats.org/officeDocument/2006/relationships/slideLayout" Target="../slideLayouts/slideLayout116.xml"/><Relationship Id="rId15" Type="http://schemas.openxmlformats.org/officeDocument/2006/relationships/slideLayout" Target="../slideLayouts/slideLayout126.xml"/><Relationship Id="rId23" Type="http://schemas.openxmlformats.org/officeDocument/2006/relationships/slideLayout" Target="../slideLayouts/slideLayout134.xml"/><Relationship Id="rId28" Type="http://schemas.openxmlformats.org/officeDocument/2006/relationships/theme" Target="../theme/theme6.xml"/><Relationship Id="rId10" Type="http://schemas.openxmlformats.org/officeDocument/2006/relationships/slideLayout" Target="../slideLayouts/slideLayout121.xml"/><Relationship Id="rId19" Type="http://schemas.openxmlformats.org/officeDocument/2006/relationships/slideLayout" Target="../slideLayouts/slideLayout130.xml"/><Relationship Id="rId4" Type="http://schemas.openxmlformats.org/officeDocument/2006/relationships/slideLayout" Target="../slideLayouts/slideLayout115.xml"/><Relationship Id="rId9" Type="http://schemas.openxmlformats.org/officeDocument/2006/relationships/slideLayout" Target="../slideLayouts/slideLayout120.xml"/><Relationship Id="rId14" Type="http://schemas.openxmlformats.org/officeDocument/2006/relationships/slideLayout" Target="../slideLayouts/slideLayout125.xml"/><Relationship Id="rId22" Type="http://schemas.openxmlformats.org/officeDocument/2006/relationships/slideLayout" Target="../slideLayouts/slideLayout133.xml"/><Relationship Id="rId27" Type="http://schemas.openxmlformats.org/officeDocument/2006/relationships/slideLayout" Target="../slideLayouts/slideLayout13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46.xml"/><Relationship Id="rId13" Type="http://schemas.openxmlformats.org/officeDocument/2006/relationships/slideLayout" Target="../slideLayouts/slideLayout151.xml"/><Relationship Id="rId18" Type="http://schemas.openxmlformats.org/officeDocument/2006/relationships/slideLayout" Target="../slideLayouts/slideLayout156.xml"/><Relationship Id="rId3" Type="http://schemas.openxmlformats.org/officeDocument/2006/relationships/slideLayout" Target="../slideLayouts/slideLayout141.xml"/><Relationship Id="rId7" Type="http://schemas.openxmlformats.org/officeDocument/2006/relationships/slideLayout" Target="../slideLayouts/slideLayout145.xml"/><Relationship Id="rId12" Type="http://schemas.openxmlformats.org/officeDocument/2006/relationships/slideLayout" Target="../slideLayouts/slideLayout150.xml"/><Relationship Id="rId17" Type="http://schemas.openxmlformats.org/officeDocument/2006/relationships/slideLayout" Target="../slideLayouts/slideLayout155.xml"/><Relationship Id="rId2" Type="http://schemas.openxmlformats.org/officeDocument/2006/relationships/slideLayout" Target="../slideLayouts/slideLayout140.xml"/><Relationship Id="rId16" Type="http://schemas.openxmlformats.org/officeDocument/2006/relationships/slideLayout" Target="../slideLayouts/slideLayout154.xml"/><Relationship Id="rId20" Type="http://schemas.openxmlformats.org/officeDocument/2006/relationships/theme" Target="../theme/theme7.xml"/><Relationship Id="rId1" Type="http://schemas.openxmlformats.org/officeDocument/2006/relationships/slideLayout" Target="../slideLayouts/slideLayout139.xml"/><Relationship Id="rId6" Type="http://schemas.openxmlformats.org/officeDocument/2006/relationships/slideLayout" Target="../slideLayouts/slideLayout144.xml"/><Relationship Id="rId11" Type="http://schemas.openxmlformats.org/officeDocument/2006/relationships/slideLayout" Target="../slideLayouts/slideLayout149.xml"/><Relationship Id="rId5" Type="http://schemas.openxmlformats.org/officeDocument/2006/relationships/slideLayout" Target="../slideLayouts/slideLayout143.xml"/><Relationship Id="rId15" Type="http://schemas.openxmlformats.org/officeDocument/2006/relationships/slideLayout" Target="../slideLayouts/slideLayout153.xml"/><Relationship Id="rId10" Type="http://schemas.openxmlformats.org/officeDocument/2006/relationships/slideLayout" Target="../slideLayouts/slideLayout148.xml"/><Relationship Id="rId19" Type="http://schemas.openxmlformats.org/officeDocument/2006/relationships/slideLayout" Target="../slideLayouts/slideLayout157.xml"/><Relationship Id="rId4" Type="http://schemas.openxmlformats.org/officeDocument/2006/relationships/slideLayout" Target="../slideLayouts/slideLayout142.xml"/><Relationship Id="rId9" Type="http://schemas.openxmlformats.org/officeDocument/2006/relationships/slideLayout" Target="../slideLayouts/slideLayout147.xml"/><Relationship Id="rId14" Type="http://schemas.openxmlformats.org/officeDocument/2006/relationships/slideLayout" Target="../slideLayouts/slideLayout15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65.xml"/><Relationship Id="rId13" Type="http://schemas.openxmlformats.org/officeDocument/2006/relationships/slideLayout" Target="../slideLayouts/slideLayout170.xml"/><Relationship Id="rId18" Type="http://schemas.openxmlformats.org/officeDocument/2006/relationships/theme" Target="../theme/theme8.xml"/><Relationship Id="rId3" Type="http://schemas.openxmlformats.org/officeDocument/2006/relationships/slideLayout" Target="../slideLayouts/slideLayout160.xml"/><Relationship Id="rId7" Type="http://schemas.openxmlformats.org/officeDocument/2006/relationships/slideLayout" Target="../slideLayouts/slideLayout164.xml"/><Relationship Id="rId12" Type="http://schemas.openxmlformats.org/officeDocument/2006/relationships/slideLayout" Target="../slideLayouts/slideLayout169.xml"/><Relationship Id="rId17" Type="http://schemas.openxmlformats.org/officeDocument/2006/relationships/slideLayout" Target="../slideLayouts/slideLayout174.xml"/><Relationship Id="rId2" Type="http://schemas.openxmlformats.org/officeDocument/2006/relationships/slideLayout" Target="../slideLayouts/slideLayout159.xml"/><Relationship Id="rId16" Type="http://schemas.openxmlformats.org/officeDocument/2006/relationships/slideLayout" Target="../slideLayouts/slideLayout173.xml"/><Relationship Id="rId1" Type="http://schemas.openxmlformats.org/officeDocument/2006/relationships/slideLayout" Target="../slideLayouts/slideLayout158.xml"/><Relationship Id="rId6" Type="http://schemas.openxmlformats.org/officeDocument/2006/relationships/slideLayout" Target="../slideLayouts/slideLayout163.xml"/><Relationship Id="rId11" Type="http://schemas.openxmlformats.org/officeDocument/2006/relationships/slideLayout" Target="../slideLayouts/slideLayout168.xml"/><Relationship Id="rId5" Type="http://schemas.openxmlformats.org/officeDocument/2006/relationships/slideLayout" Target="../slideLayouts/slideLayout162.xml"/><Relationship Id="rId15" Type="http://schemas.openxmlformats.org/officeDocument/2006/relationships/slideLayout" Target="../slideLayouts/slideLayout172.xml"/><Relationship Id="rId10" Type="http://schemas.openxmlformats.org/officeDocument/2006/relationships/slideLayout" Target="../slideLayouts/slideLayout167.xml"/><Relationship Id="rId4" Type="http://schemas.openxmlformats.org/officeDocument/2006/relationships/slideLayout" Target="../slideLayouts/slideLayout161.xml"/><Relationship Id="rId9" Type="http://schemas.openxmlformats.org/officeDocument/2006/relationships/slideLayout" Target="../slideLayouts/slideLayout166.xml"/><Relationship Id="rId14" Type="http://schemas.openxmlformats.org/officeDocument/2006/relationships/slideLayout" Target="../slideLayouts/slideLayout17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82.xml"/><Relationship Id="rId3" Type="http://schemas.openxmlformats.org/officeDocument/2006/relationships/slideLayout" Target="../slideLayouts/slideLayout177.xml"/><Relationship Id="rId7" Type="http://schemas.openxmlformats.org/officeDocument/2006/relationships/slideLayout" Target="../slideLayouts/slideLayout181.xml"/><Relationship Id="rId12" Type="http://schemas.openxmlformats.org/officeDocument/2006/relationships/theme" Target="../theme/theme9.xml"/><Relationship Id="rId2" Type="http://schemas.openxmlformats.org/officeDocument/2006/relationships/slideLayout" Target="../slideLayouts/slideLayout176.xml"/><Relationship Id="rId1" Type="http://schemas.openxmlformats.org/officeDocument/2006/relationships/slideLayout" Target="../slideLayouts/slideLayout175.xml"/><Relationship Id="rId6" Type="http://schemas.openxmlformats.org/officeDocument/2006/relationships/slideLayout" Target="../slideLayouts/slideLayout180.xml"/><Relationship Id="rId11" Type="http://schemas.openxmlformats.org/officeDocument/2006/relationships/slideLayout" Target="../slideLayouts/slideLayout185.xml"/><Relationship Id="rId5" Type="http://schemas.openxmlformats.org/officeDocument/2006/relationships/slideLayout" Target="../slideLayouts/slideLayout179.xml"/><Relationship Id="rId10" Type="http://schemas.openxmlformats.org/officeDocument/2006/relationships/slideLayout" Target="../slideLayouts/slideLayout184.xml"/><Relationship Id="rId4" Type="http://schemas.openxmlformats.org/officeDocument/2006/relationships/slideLayout" Target="../slideLayouts/slideLayout178.xml"/><Relationship Id="rId9" Type="http://schemas.openxmlformats.org/officeDocument/2006/relationships/slideLayout" Target="../slideLayouts/slideLayout18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93.xml"/><Relationship Id="rId3" Type="http://schemas.openxmlformats.org/officeDocument/2006/relationships/slideLayout" Target="../slideLayouts/slideLayout188.xml"/><Relationship Id="rId7" Type="http://schemas.openxmlformats.org/officeDocument/2006/relationships/slideLayout" Target="../slideLayouts/slideLayout192.xml"/><Relationship Id="rId12" Type="http://schemas.openxmlformats.org/officeDocument/2006/relationships/theme" Target="../theme/theme10.xml"/><Relationship Id="rId2" Type="http://schemas.openxmlformats.org/officeDocument/2006/relationships/slideLayout" Target="../slideLayouts/slideLayout187.xml"/><Relationship Id="rId1" Type="http://schemas.openxmlformats.org/officeDocument/2006/relationships/slideLayout" Target="../slideLayouts/slideLayout186.xml"/><Relationship Id="rId6" Type="http://schemas.openxmlformats.org/officeDocument/2006/relationships/slideLayout" Target="../slideLayouts/slideLayout191.xml"/><Relationship Id="rId11" Type="http://schemas.openxmlformats.org/officeDocument/2006/relationships/slideLayout" Target="../slideLayouts/slideLayout196.xml"/><Relationship Id="rId5" Type="http://schemas.openxmlformats.org/officeDocument/2006/relationships/slideLayout" Target="../slideLayouts/slideLayout190.xml"/><Relationship Id="rId10" Type="http://schemas.openxmlformats.org/officeDocument/2006/relationships/slideLayout" Target="../slideLayouts/slideLayout195.xml"/><Relationship Id="rId4" Type="http://schemas.openxmlformats.org/officeDocument/2006/relationships/slideLayout" Target="../slideLayouts/slideLayout189.xml"/><Relationship Id="rId9" Type="http://schemas.openxmlformats.org/officeDocument/2006/relationships/slideLayout" Target="../slideLayouts/slideLayout19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1500"/>
              <a:buFont typeface="Calibri"/>
              <a:buNone/>
              <a:defRPr sz="15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marR="0" lvl="0" indent="-298450" algn="l">
              <a:lnSpc>
                <a:spcPct val="100000"/>
              </a:lnSpc>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1pPr>
            <a:lvl2pPr marL="914400" marR="0" lvl="1" indent="-285750" algn="l">
              <a:lnSpc>
                <a:spcPct val="100000"/>
              </a:lnSpc>
              <a:spcBef>
                <a:spcPts val="200"/>
              </a:spcBef>
              <a:spcAft>
                <a:spcPts val="0"/>
              </a:spcAft>
              <a:buClr>
                <a:schemeClr val="dk1"/>
              </a:buClr>
              <a:buSzPts val="900"/>
              <a:buFont typeface="Arial"/>
              <a:buChar char="–"/>
              <a:defRPr sz="900" b="0" i="0" u="none" strike="noStrike" cap="none">
                <a:solidFill>
                  <a:schemeClr val="dk1"/>
                </a:solidFill>
                <a:latin typeface="Calibri"/>
                <a:ea typeface="Calibri"/>
                <a:cs typeface="Calibri"/>
                <a:sym typeface="Calibri"/>
              </a:defRPr>
            </a:lvl2pPr>
            <a:lvl3pPr marL="1371600" marR="0" lvl="2" indent="-279400" algn="l">
              <a:lnSpc>
                <a:spcPct val="100000"/>
              </a:lnSpc>
              <a:spcBef>
                <a:spcPts val="200"/>
              </a:spcBef>
              <a:spcAft>
                <a:spcPts val="0"/>
              </a:spcAft>
              <a:buClr>
                <a:schemeClr val="dk1"/>
              </a:buClr>
              <a:buSzPts val="800"/>
              <a:buFont typeface="Arial"/>
              <a:buChar char="•"/>
              <a:defRPr sz="800" b="0" i="0" u="none" strike="noStrike" cap="none">
                <a:solidFill>
                  <a:schemeClr val="dk1"/>
                </a:solidFill>
                <a:latin typeface="Calibri"/>
                <a:ea typeface="Calibri"/>
                <a:cs typeface="Calibri"/>
                <a:sym typeface="Calibri"/>
              </a:defRPr>
            </a:lvl3pPr>
            <a:lvl4pPr marL="1828800" marR="0" lvl="3"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4pPr>
            <a:lvl5pPr marL="2286000" marR="0" lvl="4"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5pPr>
            <a:lvl6pPr marL="2743200" marR="0" lvl="5"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6pPr>
            <a:lvl7pPr marL="3200400" marR="0" lvl="6"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7pPr>
            <a:lvl8pPr marL="3657600" marR="0" lvl="7"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8pPr>
            <a:lvl9pPr marL="4114800" marR="0" lvl="8"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9pPr>
          </a:lstStyle>
          <a:p>
            <a:endParaRPr/>
          </a:p>
        </p:txBody>
      </p:sp>
      <p:sp>
        <p:nvSpPr>
          <p:cNvPr id="53" name="Google Shape;53;p1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54" name="Google Shape;54;p1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55" name="Google Shape;55;p1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080">
          <p15:clr>
            <a:srgbClr val="F26B43"/>
          </p15:clr>
        </p15:guide>
        <p15:guide id="2" pos="192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marR="0" lvl="0" algn="l">
              <a:lnSpc>
                <a:spcPct val="90000"/>
              </a:lnSpc>
              <a:spcBef>
                <a:spcPts val="0"/>
              </a:spcBef>
              <a:spcAft>
                <a:spcPts val="0"/>
              </a:spcAft>
              <a:buClr>
                <a:schemeClr val="dk2"/>
              </a:buClr>
              <a:buSzPts val="3200"/>
              <a:buFont typeface="Open Sans"/>
              <a:buNone/>
              <a:defRPr sz="3200" b="1" i="0" u="none" strike="noStrike" cap="none">
                <a:solidFill>
                  <a:schemeClr val="dk2"/>
                </a:solidFill>
                <a:latin typeface="Open Sans"/>
                <a:ea typeface="Open Sans"/>
                <a:cs typeface="Open Sans"/>
                <a:sym typeface="Open Sans"/>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127" name="Google Shape;127;p25"/>
          <p:cNvSpPr txBox="1">
            <a:spLocks noGrp="1"/>
          </p:cNvSpPr>
          <p:nvPr>
            <p:ph type="body" idx="1"/>
          </p:nvPr>
        </p:nvSpPr>
        <p:spPr>
          <a:xfrm>
            <a:off x="479749" y="1369219"/>
            <a:ext cx="8173500" cy="3263700"/>
          </a:xfrm>
          <a:prstGeom prst="rect">
            <a:avLst/>
          </a:prstGeom>
          <a:noFill/>
          <a:ln>
            <a:noFill/>
          </a:ln>
        </p:spPr>
        <p:txBody>
          <a:bodyPr spcFirstLastPara="1" wrap="square" lIns="45725" tIns="22850" rIns="45725" bIns="22850" anchor="t" anchorCtr="0">
            <a:normAutofit/>
          </a:bodyPr>
          <a:lstStyle>
            <a:lvl1pPr marL="457200" marR="0" lvl="0" indent="-342900" algn="l">
              <a:lnSpc>
                <a:spcPct val="90000"/>
              </a:lnSpc>
              <a:spcBef>
                <a:spcPts val="800"/>
              </a:spcBef>
              <a:spcAft>
                <a:spcPts val="0"/>
              </a:spcAft>
              <a:buClr>
                <a:schemeClr val="dk1"/>
              </a:buClr>
              <a:buSzPts val="1800"/>
              <a:buFont typeface="Arial"/>
              <a:buChar char="•"/>
              <a:defRPr sz="1800" b="0" i="0" u="none" strike="noStrike" cap="none">
                <a:solidFill>
                  <a:schemeClr val="dk1"/>
                </a:solidFill>
                <a:latin typeface="Open Sans"/>
                <a:ea typeface="Open Sans"/>
                <a:cs typeface="Open Sans"/>
                <a:sym typeface="Open Sans"/>
              </a:defRPr>
            </a:lvl1pPr>
            <a:lvl2pPr marL="914400" marR="0" lvl="1" indent="-342900" algn="l">
              <a:lnSpc>
                <a:spcPct val="90000"/>
              </a:lnSpc>
              <a:spcBef>
                <a:spcPts val="400"/>
              </a:spcBef>
              <a:spcAft>
                <a:spcPts val="0"/>
              </a:spcAft>
              <a:buClr>
                <a:schemeClr val="dk1"/>
              </a:buClr>
              <a:buSzPts val="1800"/>
              <a:buFont typeface="Courier New"/>
              <a:buChar char="o"/>
              <a:defRPr sz="1800" b="0" i="0" u="none" strike="noStrike" cap="none">
                <a:solidFill>
                  <a:schemeClr val="dk1"/>
                </a:solidFill>
                <a:latin typeface="Open Sans"/>
                <a:ea typeface="Open Sans"/>
                <a:cs typeface="Open Sans"/>
                <a:sym typeface="Open Sans"/>
              </a:defRPr>
            </a:lvl2pPr>
            <a:lvl3pPr marL="1371600" marR="0" lvl="2" indent="-342900" algn="l">
              <a:lnSpc>
                <a:spcPct val="90000"/>
              </a:lnSpc>
              <a:spcBef>
                <a:spcPts val="400"/>
              </a:spcBef>
              <a:spcAft>
                <a:spcPts val="0"/>
              </a:spcAft>
              <a:buClr>
                <a:schemeClr val="dk1"/>
              </a:buClr>
              <a:buSzPts val="1800"/>
              <a:buFont typeface="Quattrocento Sans"/>
              <a:buChar char="–"/>
              <a:defRPr sz="1800" b="0" i="0" u="none" strike="noStrike" cap="none">
                <a:solidFill>
                  <a:schemeClr val="dk1"/>
                </a:solidFill>
                <a:latin typeface="Open Sans"/>
                <a:ea typeface="Open Sans"/>
                <a:cs typeface="Open Sans"/>
                <a:sym typeface="Open Sans"/>
              </a:defRPr>
            </a:lvl3pPr>
            <a:lvl4pPr marL="1828800" marR="0" lvl="3" indent="-349250"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4pPr>
            <a:lvl5pPr marL="2286000" marR="0" lvl="4" indent="-349250"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5pPr>
            <a:lvl6pPr marL="2743200" marR="0" lvl="5"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6pPr>
            <a:lvl7pPr marL="3200400" marR="0" lvl="6"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7pPr>
            <a:lvl8pPr marL="3657600" marR="0" lvl="7"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8pPr>
            <a:lvl9pPr marL="4114800" marR="0" lvl="8"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9pPr>
          </a:lstStyle>
          <a:p>
            <a:endParaRPr/>
          </a:p>
        </p:txBody>
      </p:sp>
    </p:spTree>
  </p:cSld>
  <p:clrMap bg1="lt1" tx1="dk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 id="2147483692" r:id="rId23"/>
    <p:sldLayoutId id="2147483693" r:id="rId24"/>
    <p:sldLayoutId id="2147483694" r:id="rId25"/>
    <p:sldLayoutId id="2147483695" r:id="rId26"/>
    <p:sldLayoutId id="2147483696" r:id="rId27"/>
    <p:sldLayoutId id="2147483697" r:id="rId28"/>
    <p:sldLayoutId id="2147483698" r:id="rId29"/>
    <p:sldLayoutId id="2147483699" r:id="rId30"/>
    <p:sldLayoutId id="2147483700" r:id="rId31"/>
    <p:sldLayoutId id="2147483701" r:id="rId32"/>
    <p:sldLayoutId id="2147483702" r:id="rId33"/>
    <p:sldLayoutId id="2147483703" r:id="rId34"/>
    <p:sldLayoutId id="2147483704" r:id="rId3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528">
          <p15:clr>
            <a:srgbClr val="F26B43"/>
          </p15:clr>
        </p15:guide>
        <p15:guide id="2" pos="264">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1"/>
        <p:cNvGrpSpPr/>
        <p:nvPr/>
      </p:nvGrpSpPr>
      <p:grpSpPr>
        <a:xfrm>
          <a:off x="0" y="0"/>
          <a:ext cx="0" cy="0"/>
          <a:chOff x="0" y="0"/>
          <a:chExt cx="0" cy="0"/>
        </a:xfrm>
      </p:grpSpPr>
      <p:sp>
        <p:nvSpPr>
          <p:cNvPr id="282" name="Google Shape;282;p61"/>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marR="0" lvl="0" algn="l">
              <a:lnSpc>
                <a:spcPct val="100000"/>
              </a:lnSpc>
              <a:spcBef>
                <a:spcPts val="0"/>
              </a:spcBef>
              <a:spcAft>
                <a:spcPts val="0"/>
              </a:spcAft>
              <a:buClr>
                <a:srgbClr val="490F52"/>
              </a:buClr>
              <a:buSzPts val="1500"/>
              <a:buFont typeface="Open Sans ExtraBold"/>
              <a:buNone/>
              <a:defRPr sz="1500" b="0" i="0" u="none" strike="noStrike" cap="none">
                <a:solidFill>
                  <a:srgbClr val="490F52"/>
                </a:solidFill>
                <a:latin typeface="Open Sans ExtraBold"/>
                <a:ea typeface="Open Sans ExtraBold"/>
                <a:cs typeface="Open Sans ExtraBold"/>
                <a:sym typeface="Open Sans ExtraBold"/>
              </a:defRPr>
            </a:lvl1pPr>
            <a:lvl2pPr marR="0" lvl="1"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2pPr>
            <a:lvl3pPr marR="0" lvl="2"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3pPr>
            <a:lvl4pPr marR="0" lvl="3"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4pPr>
            <a:lvl5pPr marR="0" lvl="4"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5pPr>
            <a:lvl6pPr marR="0" lvl="5"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6pPr>
            <a:lvl7pPr marR="0" lvl="6"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7pPr>
            <a:lvl8pPr marR="0" lvl="7"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8pPr>
            <a:lvl9pPr marR="0" lvl="8"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9pPr>
          </a:lstStyle>
          <a:p>
            <a:endParaRPr/>
          </a:p>
        </p:txBody>
      </p:sp>
      <p:sp>
        <p:nvSpPr>
          <p:cNvPr id="283" name="Google Shape;283;p61"/>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marR="0" lvl="0"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1pPr>
            <a:lvl2pPr marL="914400" marR="0" lvl="1"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2pPr>
            <a:lvl3pPr marL="1371600" marR="0" lvl="2"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3pPr>
            <a:lvl4pPr marL="1828800" marR="0" lvl="3"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4pPr>
            <a:lvl5pPr marL="2286000" marR="0" lvl="4"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5pPr>
            <a:lvl6pPr marL="2743200" marR="0" lvl="5"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6pPr>
            <a:lvl7pPr marL="3200400" marR="0" lvl="6"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7pPr>
            <a:lvl8pPr marL="3657600" marR="0" lvl="7"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8pPr>
            <a:lvl9pPr marL="4114800" marR="0" lvl="8"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9pPr>
          </a:lstStyle>
          <a:p>
            <a:endParaRPr/>
          </a:p>
        </p:txBody>
      </p:sp>
      <p:sp>
        <p:nvSpPr>
          <p:cNvPr id="284" name="Google Shape;284;p6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 id="2147483721" r:id="rId17"/>
    <p:sldLayoutId id="2147483722" r:id="rId18"/>
    <p:sldLayoutId id="2147483723" r:id="rId19"/>
    <p:sldLayoutId id="2147483724" r:id="rId20"/>
    <p:sldLayoutId id="2147483725" r:id="rId21"/>
    <p:sldLayoutId id="2147483726" r:id="rId22"/>
    <p:sldLayoutId id="2147483727" r:id="rId23"/>
    <p:sldLayoutId id="2147483728" r:id="rId24"/>
    <p:sldLayoutId id="2147483729" r:id="rId25"/>
    <p:sldLayoutId id="2147483730" r:id="rId26"/>
    <p:sldLayoutId id="2147483731" r:id="rId2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23"/>
        <p:cNvGrpSpPr/>
        <p:nvPr/>
      </p:nvGrpSpPr>
      <p:grpSpPr>
        <a:xfrm>
          <a:off x="0" y="0"/>
          <a:ext cx="0" cy="0"/>
          <a:chOff x="0" y="0"/>
          <a:chExt cx="0" cy="0"/>
        </a:xfrm>
      </p:grpSpPr>
      <p:sp>
        <p:nvSpPr>
          <p:cNvPr id="424" name="Google Shape;424;p89"/>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marR="0" lvl="0" algn="l">
              <a:lnSpc>
                <a:spcPct val="100000"/>
              </a:lnSpc>
              <a:spcBef>
                <a:spcPts val="0"/>
              </a:spcBef>
              <a:spcAft>
                <a:spcPts val="0"/>
              </a:spcAft>
              <a:buClr>
                <a:srgbClr val="490F52"/>
              </a:buClr>
              <a:buSzPts val="1500"/>
              <a:buFont typeface="Open Sans ExtraBold"/>
              <a:buNone/>
              <a:defRPr sz="1500" b="0" i="0" u="none" strike="noStrike" cap="none">
                <a:solidFill>
                  <a:srgbClr val="490F52"/>
                </a:solidFill>
                <a:latin typeface="Open Sans ExtraBold"/>
                <a:ea typeface="Open Sans ExtraBold"/>
                <a:cs typeface="Open Sans ExtraBold"/>
                <a:sym typeface="Open Sans ExtraBold"/>
              </a:defRPr>
            </a:lvl1pPr>
            <a:lvl2pPr marR="0" lvl="1"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2pPr>
            <a:lvl3pPr marR="0" lvl="2"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3pPr>
            <a:lvl4pPr marR="0" lvl="3"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4pPr>
            <a:lvl5pPr marR="0" lvl="4"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5pPr>
            <a:lvl6pPr marR="0" lvl="5"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6pPr>
            <a:lvl7pPr marR="0" lvl="6"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7pPr>
            <a:lvl8pPr marR="0" lvl="7"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8pPr>
            <a:lvl9pPr marR="0" lvl="8"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9pPr>
          </a:lstStyle>
          <a:p>
            <a:endParaRPr/>
          </a:p>
        </p:txBody>
      </p:sp>
      <p:sp>
        <p:nvSpPr>
          <p:cNvPr id="425" name="Google Shape;425;p89"/>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marR="0" lvl="0"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1pPr>
            <a:lvl2pPr marL="914400" marR="0" lvl="1"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2pPr>
            <a:lvl3pPr marL="1371600" marR="0" lvl="2"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3pPr>
            <a:lvl4pPr marL="1828800" marR="0" lvl="3"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4pPr>
            <a:lvl5pPr marL="2286000" marR="0" lvl="4"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5pPr>
            <a:lvl6pPr marL="2743200" marR="0" lvl="5"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6pPr>
            <a:lvl7pPr marL="3200400" marR="0" lvl="6"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7pPr>
            <a:lvl8pPr marL="3657600" marR="0" lvl="7"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8pPr>
            <a:lvl9pPr marL="4114800" marR="0" lvl="8"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9pPr>
          </a:lstStyle>
          <a:p>
            <a:endParaRPr/>
          </a:p>
        </p:txBody>
      </p:sp>
      <p:sp>
        <p:nvSpPr>
          <p:cNvPr id="426" name="Google Shape;426;p8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 id="2147483745" r:id="rId14"/>
    <p:sldLayoutId id="2147483746" r:id="rId15"/>
    <p:sldLayoutId id="2147483747" r:id="rId16"/>
    <p:sldLayoutId id="2147483748" r:id="rId17"/>
    <p:sldLayoutId id="2147483749" r:id="rId18"/>
    <p:sldLayoutId id="2147483750" r:id="rId19"/>
    <p:sldLayoutId id="2147483751" r:id="rId20"/>
    <p:sldLayoutId id="2147483752" r:id="rId21"/>
    <p:sldLayoutId id="2147483753" r:id="rId22"/>
    <p:sldLayoutId id="2147483754" r:id="rId23"/>
    <p:sldLayoutId id="2147483755" r:id="rId24"/>
    <p:sldLayoutId id="2147483756" r:id="rId25"/>
    <p:sldLayoutId id="2147483757" r:id="rId26"/>
    <p:sldLayoutId id="2147483758" r:id="rId2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565"/>
        <p:cNvGrpSpPr/>
        <p:nvPr/>
      </p:nvGrpSpPr>
      <p:grpSpPr>
        <a:xfrm>
          <a:off x="0" y="0"/>
          <a:ext cx="0" cy="0"/>
          <a:chOff x="0" y="0"/>
          <a:chExt cx="0" cy="0"/>
        </a:xfrm>
      </p:grpSpPr>
      <p:sp>
        <p:nvSpPr>
          <p:cNvPr id="566" name="Google Shape;566;p117"/>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marR="0" lvl="0" algn="l">
              <a:lnSpc>
                <a:spcPct val="100000"/>
              </a:lnSpc>
              <a:spcBef>
                <a:spcPts val="0"/>
              </a:spcBef>
              <a:spcAft>
                <a:spcPts val="0"/>
              </a:spcAft>
              <a:buClr>
                <a:srgbClr val="490F52"/>
              </a:buClr>
              <a:buSzPts val="1500"/>
              <a:buFont typeface="Open Sans ExtraBold"/>
              <a:buNone/>
              <a:defRPr sz="1500" b="0" i="0" u="none" strike="noStrike" cap="none">
                <a:solidFill>
                  <a:srgbClr val="490F52"/>
                </a:solidFill>
                <a:latin typeface="Open Sans ExtraBold"/>
                <a:ea typeface="Open Sans ExtraBold"/>
                <a:cs typeface="Open Sans ExtraBold"/>
                <a:sym typeface="Open Sans ExtraBold"/>
              </a:defRPr>
            </a:lvl1pPr>
            <a:lvl2pPr marR="0" lvl="1"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2pPr>
            <a:lvl3pPr marR="0" lvl="2"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3pPr>
            <a:lvl4pPr marR="0" lvl="3"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4pPr>
            <a:lvl5pPr marR="0" lvl="4"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5pPr>
            <a:lvl6pPr marR="0" lvl="5"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6pPr>
            <a:lvl7pPr marR="0" lvl="6"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7pPr>
            <a:lvl8pPr marR="0" lvl="7"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8pPr>
            <a:lvl9pPr marR="0" lvl="8"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9pPr>
          </a:lstStyle>
          <a:p>
            <a:endParaRPr/>
          </a:p>
        </p:txBody>
      </p:sp>
      <p:sp>
        <p:nvSpPr>
          <p:cNvPr id="567" name="Google Shape;567;p117"/>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marR="0" lvl="0"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1pPr>
            <a:lvl2pPr marL="914400" marR="0" lvl="1"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2pPr>
            <a:lvl3pPr marL="1371600" marR="0" lvl="2"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3pPr>
            <a:lvl4pPr marL="1828800" marR="0" lvl="3"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4pPr>
            <a:lvl5pPr marL="2286000" marR="0" lvl="4"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5pPr>
            <a:lvl6pPr marL="2743200" marR="0" lvl="5"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6pPr>
            <a:lvl7pPr marL="3200400" marR="0" lvl="6"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7pPr>
            <a:lvl8pPr marL="3657600" marR="0" lvl="7"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8pPr>
            <a:lvl9pPr marL="4114800" marR="0" lvl="8"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9pPr>
          </a:lstStyle>
          <a:p>
            <a:endParaRPr/>
          </a:p>
        </p:txBody>
      </p:sp>
      <p:sp>
        <p:nvSpPr>
          <p:cNvPr id="568" name="Google Shape;568;p11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 id="2147483775" r:id="rId17"/>
    <p:sldLayoutId id="2147483776" r:id="rId18"/>
    <p:sldLayoutId id="2147483777" r:id="rId19"/>
    <p:sldLayoutId id="2147483778" r:id="rId20"/>
    <p:sldLayoutId id="2147483779" r:id="rId21"/>
    <p:sldLayoutId id="2147483780" r:id="rId22"/>
    <p:sldLayoutId id="2147483781" r:id="rId23"/>
    <p:sldLayoutId id="2147483782" r:id="rId24"/>
    <p:sldLayoutId id="2147483783" r:id="rId25"/>
    <p:sldLayoutId id="2147483784" r:id="rId26"/>
    <p:sldLayoutId id="2147483785" r:id="rId2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707"/>
        <p:cNvGrpSpPr/>
        <p:nvPr/>
      </p:nvGrpSpPr>
      <p:grpSpPr>
        <a:xfrm>
          <a:off x="0" y="0"/>
          <a:ext cx="0" cy="0"/>
          <a:chOff x="0" y="0"/>
          <a:chExt cx="0" cy="0"/>
        </a:xfrm>
      </p:grpSpPr>
      <p:sp>
        <p:nvSpPr>
          <p:cNvPr id="708" name="Google Shape;708;p14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2200"/>
              <a:buFont typeface="Calibri"/>
              <a:buNone/>
              <a:defRPr sz="22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709" name="Google Shape;709;p145"/>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marR="0" lvl="0" indent="-330200" algn="l">
              <a:lnSpc>
                <a:spcPct val="100000"/>
              </a:lnSpc>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1pPr>
            <a:lvl2pPr marL="914400" marR="0" lvl="1" indent="-317500" algn="l">
              <a:lnSpc>
                <a:spcPct val="100000"/>
              </a:lnSpc>
              <a:spcBef>
                <a:spcPts val="3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2pPr>
            <a:lvl3pPr marL="1371600" marR="0" lvl="2" indent="-304800" algn="l">
              <a:lnSpc>
                <a:spcPct val="100000"/>
              </a:lnSpc>
              <a:spcBef>
                <a:spcPts val="200"/>
              </a:spcBef>
              <a:spcAft>
                <a:spcPts val="0"/>
              </a:spcAft>
              <a:buClr>
                <a:schemeClr val="dk1"/>
              </a:buClr>
              <a:buSzPts val="1200"/>
              <a:buFont typeface="Arial"/>
              <a:buChar char="•"/>
              <a:defRPr sz="1200" b="0" i="0" u="none" strike="noStrike" cap="none">
                <a:solidFill>
                  <a:schemeClr val="dk1"/>
                </a:solidFill>
                <a:latin typeface="Calibri"/>
                <a:ea typeface="Calibri"/>
                <a:cs typeface="Calibri"/>
                <a:sym typeface="Calibri"/>
              </a:defRPr>
            </a:lvl3pPr>
            <a:lvl4pPr marL="1828800" marR="0" lvl="3"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4pPr>
            <a:lvl5pPr marL="2286000" marR="0" lvl="4"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5pPr>
            <a:lvl6pPr marL="2743200" marR="0" lvl="5"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6pPr>
            <a:lvl7pPr marL="3200400" marR="0" lvl="6"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7pPr>
            <a:lvl8pPr marL="3657600" marR="0" lvl="7"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8pPr>
            <a:lvl9pPr marL="4114800" marR="0" lvl="8"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9pPr>
          </a:lstStyle>
          <a:p>
            <a:endParaRPr/>
          </a:p>
        </p:txBody>
      </p:sp>
      <p:sp>
        <p:nvSpPr>
          <p:cNvPr id="710" name="Google Shape;710;p14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711" name="Google Shape;711;p14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712" name="Google Shape;712;p14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 id="2147483798" r:id="rId13"/>
    <p:sldLayoutId id="2147483799" r:id="rId14"/>
    <p:sldLayoutId id="2147483800" r:id="rId15"/>
    <p:sldLayoutId id="2147483801" r:id="rId16"/>
    <p:sldLayoutId id="2147483802" r:id="rId17"/>
    <p:sldLayoutId id="2147483803" r:id="rId18"/>
    <p:sldLayoutId id="2147483804"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12"/>
        <p:cNvGrpSpPr/>
        <p:nvPr/>
      </p:nvGrpSpPr>
      <p:grpSpPr>
        <a:xfrm>
          <a:off x="0" y="0"/>
          <a:ext cx="0" cy="0"/>
          <a:chOff x="0" y="0"/>
          <a:chExt cx="0" cy="0"/>
        </a:xfrm>
      </p:grpSpPr>
      <p:sp>
        <p:nvSpPr>
          <p:cNvPr id="813" name="Google Shape;813;p16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2200"/>
              <a:buFont typeface="Calibri"/>
              <a:buNone/>
              <a:defRPr sz="22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814" name="Google Shape;814;p165"/>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marR="0" lvl="0" indent="-330200" algn="l">
              <a:lnSpc>
                <a:spcPct val="100000"/>
              </a:lnSpc>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1pPr>
            <a:lvl2pPr marL="914400" marR="0" lvl="1" indent="-317500" algn="l">
              <a:lnSpc>
                <a:spcPct val="100000"/>
              </a:lnSpc>
              <a:spcBef>
                <a:spcPts val="3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2pPr>
            <a:lvl3pPr marL="1371600" marR="0" lvl="2" indent="-304800" algn="l">
              <a:lnSpc>
                <a:spcPct val="100000"/>
              </a:lnSpc>
              <a:spcBef>
                <a:spcPts val="200"/>
              </a:spcBef>
              <a:spcAft>
                <a:spcPts val="0"/>
              </a:spcAft>
              <a:buClr>
                <a:schemeClr val="dk1"/>
              </a:buClr>
              <a:buSzPts val="1200"/>
              <a:buFont typeface="Arial"/>
              <a:buChar char="•"/>
              <a:defRPr sz="1200" b="0" i="0" u="none" strike="noStrike" cap="none">
                <a:solidFill>
                  <a:schemeClr val="dk1"/>
                </a:solidFill>
                <a:latin typeface="Calibri"/>
                <a:ea typeface="Calibri"/>
                <a:cs typeface="Calibri"/>
                <a:sym typeface="Calibri"/>
              </a:defRPr>
            </a:lvl3pPr>
            <a:lvl4pPr marL="1828800" marR="0" lvl="3"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4pPr>
            <a:lvl5pPr marL="2286000" marR="0" lvl="4"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5pPr>
            <a:lvl6pPr marL="2743200" marR="0" lvl="5"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6pPr>
            <a:lvl7pPr marL="3200400" marR="0" lvl="6"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7pPr>
            <a:lvl8pPr marL="3657600" marR="0" lvl="7"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8pPr>
            <a:lvl9pPr marL="4114800" marR="0" lvl="8"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9pPr>
          </a:lstStyle>
          <a:p>
            <a:endParaRPr/>
          </a:p>
        </p:txBody>
      </p:sp>
      <p:sp>
        <p:nvSpPr>
          <p:cNvPr id="815" name="Google Shape;815;p16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816" name="Google Shape;816;p16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817" name="Google Shape;817;p16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805"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 id="2147483818" r:id="rId12"/>
    <p:sldLayoutId id="2147483819" r:id="rId13"/>
    <p:sldLayoutId id="2147483820" r:id="rId14"/>
    <p:sldLayoutId id="2147483821" r:id="rId15"/>
    <p:sldLayoutId id="2147483822" r:id="rId16"/>
    <p:sldLayoutId id="2147483823"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917"/>
        <p:cNvGrpSpPr/>
        <p:nvPr/>
      </p:nvGrpSpPr>
      <p:grpSpPr>
        <a:xfrm>
          <a:off x="0" y="0"/>
          <a:ext cx="0" cy="0"/>
          <a:chOff x="0" y="0"/>
          <a:chExt cx="0" cy="0"/>
        </a:xfrm>
      </p:grpSpPr>
      <p:sp>
        <p:nvSpPr>
          <p:cNvPr id="918" name="Google Shape;918;p18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1500"/>
              <a:buFont typeface="Calibri"/>
              <a:buNone/>
              <a:defRPr sz="15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919" name="Google Shape;919;p185"/>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marR="0" lvl="0" indent="-298450" algn="l">
              <a:lnSpc>
                <a:spcPct val="100000"/>
              </a:lnSpc>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1pPr>
            <a:lvl2pPr marL="914400" marR="0" lvl="1" indent="-285750" algn="l">
              <a:lnSpc>
                <a:spcPct val="100000"/>
              </a:lnSpc>
              <a:spcBef>
                <a:spcPts val="200"/>
              </a:spcBef>
              <a:spcAft>
                <a:spcPts val="0"/>
              </a:spcAft>
              <a:buClr>
                <a:schemeClr val="dk1"/>
              </a:buClr>
              <a:buSzPts val="900"/>
              <a:buFont typeface="Arial"/>
              <a:buChar char="–"/>
              <a:defRPr sz="900" b="0" i="0" u="none" strike="noStrike" cap="none">
                <a:solidFill>
                  <a:schemeClr val="dk1"/>
                </a:solidFill>
                <a:latin typeface="Calibri"/>
                <a:ea typeface="Calibri"/>
                <a:cs typeface="Calibri"/>
                <a:sym typeface="Calibri"/>
              </a:defRPr>
            </a:lvl2pPr>
            <a:lvl3pPr marL="1371600" marR="0" lvl="2" indent="-279400" algn="l">
              <a:lnSpc>
                <a:spcPct val="100000"/>
              </a:lnSpc>
              <a:spcBef>
                <a:spcPts val="200"/>
              </a:spcBef>
              <a:spcAft>
                <a:spcPts val="0"/>
              </a:spcAft>
              <a:buClr>
                <a:schemeClr val="dk1"/>
              </a:buClr>
              <a:buSzPts val="800"/>
              <a:buFont typeface="Arial"/>
              <a:buChar char="•"/>
              <a:defRPr sz="800" b="0" i="0" u="none" strike="noStrike" cap="none">
                <a:solidFill>
                  <a:schemeClr val="dk1"/>
                </a:solidFill>
                <a:latin typeface="Calibri"/>
                <a:ea typeface="Calibri"/>
                <a:cs typeface="Calibri"/>
                <a:sym typeface="Calibri"/>
              </a:defRPr>
            </a:lvl3pPr>
            <a:lvl4pPr marL="1828800" marR="0" lvl="3"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4pPr>
            <a:lvl5pPr marL="2286000" marR="0" lvl="4"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5pPr>
            <a:lvl6pPr marL="2743200" marR="0" lvl="5"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6pPr>
            <a:lvl7pPr marL="3200400" marR="0" lvl="6"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7pPr>
            <a:lvl8pPr marL="3657600" marR="0" lvl="7"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8pPr>
            <a:lvl9pPr marL="4114800" marR="0" lvl="8"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9pPr>
          </a:lstStyle>
          <a:p>
            <a:endParaRPr/>
          </a:p>
        </p:txBody>
      </p:sp>
      <p:sp>
        <p:nvSpPr>
          <p:cNvPr id="920" name="Google Shape;920;p18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921" name="Google Shape;921;p18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922" name="Google Shape;922;p18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lt2" tx2="dk2" accent1="accent1" accent2="accent2" accent3="accent3" accent4="accent4" accent5="accent5" accent6="accent6" hlink="hlink" folHlink="folHlink"/>
  <p:sldLayoutIdLst>
    <p:sldLayoutId id="2147483824" r:id="rId1"/>
    <p:sldLayoutId id="2147483825" r:id="rId2"/>
    <p:sldLayoutId id="2147483826" r:id="rId3"/>
    <p:sldLayoutId id="2147483827" r:id="rId4"/>
    <p:sldLayoutId id="2147483828" r:id="rId5"/>
    <p:sldLayoutId id="2147483829" r:id="rId6"/>
    <p:sldLayoutId id="2147483830" r:id="rId7"/>
    <p:sldLayoutId id="2147483831" r:id="rId8"/>
    <p:sldLayoutId id="2147483832" r:id="rId9"/>
    <p:sldLayoutId id="2147483833" r:id="rId10"/>
    <p:sldLayoutId id="214748383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080">
          <p15:clr>
            <a:srgbClr val="F26B43"/>
          </p15:clr>
        </p15:guide>
        <p15:guide id="2" pos="192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sp>
        <p:nvSpPr>
          <p:cNvPr id="85" name="Google Shape;85;g3f2e519f281_0_3058"/>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marR="0" lvl="0" algn="ctr">
              <a:lnSpc>
                <a:spcPct val="100000"/>
              </a:lnSpc>
              <a:spcBef>
                <a:spcPts val="0"/>
              </a:spcBef>
              <a:spcAft>
                <a:spcPts val="0"/>
              </a:spcAft>
              <a:buClr>
                <a:schemeClr val="dk1"/>
              </a:buClr>
              <a:buSzPts val="3000"/>
              <a:buFont typeface="Calibri"/>
              <a:buNone/>
              <a:defRPr sz="30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g3f2e519f281_0_3058"/>
          <p:cNvSpPr txBox="1">
            <a:spLocks noGrp="1"/>
          </p:cNvSpPr>
          <p:nvPr>
            <p:ph type="body" idx="1"/>
          </p:nvPr>
        </p:nvSpPr>
        <p:spPr>
          <a:xfrm>
            <a:off x="228600" y="800101"/>
            <a:ext cx="4114800" cy="2263200"/>
          </a:xfrm>
          <a:prstGeom prst="rect">
            <a:avLst/>
          </a:prstGeom>
          <a:noFill/>
          <a:ln>
            <a:noFill/>
          </a:ln>
        </p:spPr>
        <p:txBody>
          <a:bodyPr spcFirstLastPara="1" wrap="square" lIns="91450" tIns="45700" rIns="91450" bIns="45700" anchor="t" anchorCtr="0">
            <a:normAutofit/>
          </a:bodyPr>
          <a:lstStyle>
            <a:lvl1pPr marL="457200" marR="0" lvl="0" indent="-368300" algn="l">
              <a:lnSpc>
                <a:spcPct val="100000"/>
              </a:lnSpc>
              <a:spcBef>
                <a:spcPts val="40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1pPr>
            <a:lvl2pPr marL="914400" marR="0" lvl="1" indent="-342900" algn="l">
              <a:lnSpc>
                <a:spcPct val="10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30200" algn="l">
              <a:lnSpc>
                <a:spcPct val="100000"/>
              </a:lnSpc>
              <a:spcBef>
                <a:spcPts val="4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87" name="Google Shape;87;g3f2e519f281_0_3058"/>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marR="0" lvl="0" algn="l">
              <a:lnSpc>
                <a:spcPct val="100000"/>
              </a:lnSpc>
              <a:spcBef>
                <a:spcPts val="0"/>
              </a:spcBef>
              <a:spcAft>
                <a:spcPts val="0"/>
              </a:spcAft>
              <a:buClr>
                <a:srgbClr val="888888"/>
              </a:buClr>
              <a:buSzPts val="14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88" name="Google Shape;88;g3f2e519f281_0_3058"/>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marR="0" lvl="0" algn="ctr">
              <a:lnSpc>
                <a:spcPct val="100000"/>
              </a:lnSpc>
              <a:spcBef>
                <a:spcPts val="0"/>
              </a:spcBef>
              <a:spcAft>
                <a:spcPts val="0"/>
              </a:spcAft>
              <a:buClr>
                <a:srgbClr val="888888"/>
              </a:buClr>
              <a:buSzPts val="14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89" name="Google Shape;89;g3f2e519f281_0_3058"/>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114287077"/>
      </p:ext>
    </p:extLst>
  </p:cSld>
  <p:clrMap bg1="lt1" tx1="dk1" bg2="dk2" tx2="lt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39.xml"/><Relationship Id="rId5" Type="http://schemas.openxmlformats.org/officeDocument/2006/relationships/image" Target="../media/image7.png"/><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75.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75.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58.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8.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7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75.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8.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1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75.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5.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75.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75.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58.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158.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158.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158.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85.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158.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15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58.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15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5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8.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158.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7.xml"/><Relationship Id="rId1" Type="http://schemas.openxmlformats.org/officeDocument/2006/relationships/slideLayout" Target="../slideLayouts/slideLayout175.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158.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9.xml"/><Relationship Id="rId1" Type="http://schemas.openxmlformats.org/officeDocument/2006/relationships/slideLayout" Target="../slideLayouts/slideLayout158.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158.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158.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2.xml"/><Relationship Id="rId1" Type="http://schemas.openxmlformats.org/officeDocument/2006/relationships/slideLayout" Target="../slideLayouts/slideLayout158.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3.xml"/><Relationship Id="rId1" Type="http://schemas.openxmlformats.org/officeDocument/2006/relationships/slideLayout" Target="../slideLayouts/slideLayout158.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4.xml"/><Relationship Id="rId1" Type="http://schemas.openxmlformats.org/officeDocument/2006/relationships/slideLayout" Target="../slideLayouts/slideLayout158.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5.xml"/><Relationship Id="rId1" Type="http://schemas.openxmlformats.org/officeDocument/2006/relationships/slideLayout" Target="../slideLayouts/slideLayout158.xml"/></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6.xml"/><Relationship Id="rId1" Type="http://schemas.openxmlformats.org/officeDocument/2006/relationships/slideLayout" Target="../slideLayouts/slideLayout186.xml"/></Relationships>
</file>

<file path=ppt/slides/_rels/slide4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7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58.xml"/></Relationships>
</file>

<file path=ppt/slides/_rels/slide5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0.xml"/><Relationship Id="rId1" Type="http://schemas.openxmlformats.org/officeDocument/2006/relationships/slideLayout" Target="../slideLayouts/slideLayout158.xml"/></Relationships>
</file>

<file path=ppt/slides/_rels/slide5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1.xml"/><Relationship Id="rId1" Type="http://schemas.openxmlformats.org/officeDocument/2006/relationships/slideLayout" Target="../slideLayouts/slideLayout15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96"/>
        <p:cNvGrpSpPr/>
        <p:nvPr/>
      </p:nvGrpSpPr>
      <p:grpSpPr>
        <a:xfrm>
          <a:off x="0" y="0"/>
          <a:ext cx="0" cy="0"/>
          <a:chOff x="0" y="0"/>
          <a:chExt cx="0" cy="0"/>
        </a:xfrm>
      </p:grpSpPr>
      <p:sp>
        <p:nvSpPr>
          <p:cNvPr id="997" name="Google Shape;997;p197"/>
          <p:cNvSpPr txBox="1"/>
          <p:nvPr/>
        </p:nvSpPr>
        <p:spPr>
          <a:xfrm>
            <a:off x="449850" y="269575"/>
            <a:ext cx="8105700" cy="1573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Clr>
                <a:srgbClr val="000000"/>
              </a:buClr>
              <a:buSzPts val="9600"/>
              <a:buFont typeface="Arial"/>
              <a:buNone/>
            </a:pPr>
            <a:r>
              <a:rPr lang="en" sz="5000" dirty="0">
                <a:solidFill>
                  <a:schemeClr val="dk2"/>
                </a:solidFill>
                <a:latin typeface="Roboto"/>
                <a:ea typeface="Roboto"/>
                <a:cs typeface="Roboto"/>
                <a:sym typeface="Roboto"/>
              </a:rPr>
              <a:t>New Social Services Assistant Training</a:t>
            </a:r>
            <a:endParaRPr sz="5000" dirty="0">
              <a:solidFill>
                <a:schemeClr val="dk2"/>
              </a:solidFill>
              <a:latin typeface="Roboto"/>
              <a:ea typeface="Roboto"/>
              <a:cs typeface="Roboto"/>
              <a:sym typeface="Roboto"/>
            </a:endParaRPr>
          </a:p>
          <a:p>
            <a:pPr marL="0" marR="0" lvl="0" indent="0" algn="l" rtl="0">
              <a:lnSpc>
                <a:spcPct val="120000"/>
              </a:lnSpc>
              <a:spcBef>
                <a:spcPts val="0"/>
              </a:spcBef>
              <a:spcAft>
                <a:spcPts val="0"/>
              </a:spcAft>
              <a:buClr>
                <a:srgbClr val="000000"/>
              </a:buClr>
              <a:buSzPts val="4000"/>
              <a:buFont typeface="Arial"/>
              <a:buNone/>
            </a:pPr>
            <a:endParaRPr sz="100" b="1" dirty="0">
              <a:solidFill>
                <a:srgbClr val="333333"/>
              </a:solidFill>
              <a:latin typeface="Calibri"/>
              <a:ea typeface="Calibri"/>
              <a:cs typeface="Calibri"/>
              <a:sym typeface="Calibri"/>
            </a:endParaRPr>
          </a:p>
        </p:txBody>
      </p:sp>
      <p:pic>
        <p:nvPicPr>
          <p:cNvPr id="998" name="Google Shape;998;p197" descr="A close-up of a white background&#10;&#10;AI-generated content may be incorrect."/>
          <p:cNvPicPr preferRelativeResize="0"/>
          <p:nvPr/>
        </p:nvPicPr>
        <p:blipFill rotWithShape="1">
          <a:blip r:embed="rId3">
            <a:alphaModFix/>
          </a:blip>
          <a:srcRect/>
          <a:stretch/>
        </p:blipFill>
        <p:spPr>
          <a:xfrm>
            <a:off x="361950" y="4271663"/>
            <a:ext cx="2697297" cy="784098"/>
          </a:xfrm>
          <a:prstGeom prst="rect">
            <a:avLst/>
          </a:prstGeom>
          <a:noFill/>
          <a:ln>
            <a:noFill/>
          </a:ln>
        </p:spPr>
      </p:pic>
      <p:pic>
        <p:nvPicPr>
          <p:cNvPr id="999" name="Google Shape;999;p197" descr="A group of people in a room&#10;&#10;AI-generated content may be incorrect."/>
          <p:cNvPicPr preferRelativeResize="0"/>
          <p:nvPr/>
        </p:nvPicPr>
        <p:blipFill rotWithShape="1">
          <a:blip r:embed="rId4">
            <a:alphaModFix/>
          </a:blip>
          <a:srcRect/>
          <a:stretch/>
        </p:blipFill>
        <p:spPr>
          <a:xfrm>
            <a:off x="0" y="2057400"/>
            <a:ext cx="9144000" cy="2000250"/>
          </a:xfrm>
          <a:prstGeom prst="rect">
            <a:avLst/>
          </a:prstGeom>
          <a:noFill/>
          <a:ln>
            <a:noFill/>
          </a:ln>
        </p:spPr>
      </p:pic>
      <p:sp>
        <p:nvSpPr>
          <p:cNvPr id="1000" name="Google Shape;1000;p197"/>
          <p:cNvSpPr/>
          <p:nvPr/>
        </p:nvSpPr>
        <p:spPr>
          <a:xfrm>
            <a:off x="4626261" y="4314111"/>
            <a:ext cx="3657600" cy="73152"/>
          </a:xfrm>
          <a:custGeom>
            <a:avLst/>
            <a:gdLst/>
            <a:ahLst/>
            <a:cxnLst/>
            <a:rect l="l" t="t" r="r" b="b"/>
            <a:pathLst>
              <a:path w="7315200" h="146304" extrusionOk="0">
                <a:moveTo>
                  <a:pt x="0" y="0"/>
                </a:moveTo>
                <a:lnTo>
                  <a:pt x="7315200" y="0"/>
                </a:lnTo>
                <a:lnTo>
                  <a:pt x="7315200" y="146304"/>
                </a:lnTo>
                <a:lnTo>
                  <a:pt x="0" y="146304"/>
                </a:lnTo>
                <a:lnTo>
                  <a:pt x="0" y="0"/>
                </a:lnTo>
                <a:close/>
              </a:path>
            </a:pathLst>
          </a:custGeom>
          <a:blipFill rotWithShape="1">
            <a:blip r:embed="rId5">
              <a:alphaModFix/>
            </a:blip>
            <a:stretch>
              <a:fillRect/>
            </a:stretch>
          </a:blip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1001" name="Google Shape;1001;p197"/>
          <p:cNvSpPr txBox="1"/>
          <p:nvPr/>
        </p:nvSpPr>
        <p:spPr>
          <a:xfrm>
            <a:off x="5876297" y="4525350"/>
            <a:ext cx="2314200" cy="369300"/>
          </a:xfrm>
          <a:prstGeom prst="rect">
            <a:avLst/>
          </a:prstGeom>
          <a:noFill/>
          <a:ln>
            <a:noFill/>
          </a:ln>
        </p:spPr>
        <p:txBody>
          <a:bodyPr spcFirstLastPara="1" wrap="square" lIns="0" tIns="0" rIns="0" bIns="0" anchor="t" anchorCtr="0">
            <a:spAutoFit/>
          </a:bodyPr>
          <a:lstStyle/>
          <a:p>
            <a:pPr marL="0" marR="0" lvl="0" indent="0" algn="r" rtl="0">
              <a:lnSpc>
                <a:spcPct val="80000"/>
              </a:lnSpc>
              <a:spcBef>
                <a:spcPts val="0"/>
              </a:spcBef>
              <a:spcAft>
                <a:spcPts val="0"/>
              </a:spcAft>
              <a:buClr>
                <a:srgbClr val="000000"/>
              </a:buClr>
              <a:buSzPts val="3000"/>
              <a:buFont typeface="Arial"/>
              <a:buNone/>
            </a:pPr>
            <a:r>
              <a:rPr lang="en" sz="3000" dirty="0">
                <a:solidFill>
                  <a:schemeClr val="dk2"/>
                </a:solidFill>
                <a:latin typeface="Calibri"/>
                <a:ea typeface="Calibri"/>
                <a:cs typeface="Calibri"/>
                <a:sym typeface="Calibri"/>
              </a:rPr>
              <a:t>Day 3</a:t>
            </a:r>
            <a:endParaRPr sz="700" b="0" i="0" u="none" strike="noStrike" cap="none" dirty="0">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176">
          <a:extLst>
            <a:ext uri="{FF2B5EF4-FFF2-40B4-BE49-F238E27FC236}">
              <a16:creationId xmlns:a16="http://schemas.microsoft.com/office/drawing/2014/main" id="{91835BCA-B78C-48C6-D634-A1EC662AC1C1}"/>
            </a:ext>
          </a:extLst>
        </p:cNvPr>
        <p:cNvGrpSpPr/>
        <p:nvPr/>
      </p:nvGrpSpPr>
      <p:grpSpPr>
        <a:xfrm>
          <a:off x="0" y="0"/>
          <a:ext cx="0" cy="0"/>
          <a:chOff x="0" y="0"/>
          <a:chExt cx="0" cy="0"/>
        </a:xfrm>
      </p:grpSpPr>
      <p:sp>
        <p:nvSpPr>
          <p:cNvPr id="1220" name="Rectangle 121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4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663600EF-2D00-8817-9696-FFC8C1F4C6F3}"/>
              </a:ext>
            </a:extLst>
          </p:cNvPr>
          <p:cNvPicPr>
            <a:picLocks noChangeAspect="1"/>
          </p:cNvPicPr>
          <p:nvPr/>
        </p:nvPicPr>
        <p:blipFill>
          <a:blip r:embed="rId3">
            <a:alphaModFix amt="70000"/>
          </a:blip>
          <a:stretch>
            <a:fillRect/>
          </a:stretch>
        </p:blipFill>
        <p:spPr>
          <a:xfrm>
            <a:off x="0" y="0"/>
            <a:ext cx="9141292" cy="5143500"/>
          </a:xfrm>
          <a:prstGeom prst="rect">
            <a:avLst/>
          </a:prstGeom>
        </p:spPr>
      </p:pic>
      <p:sp>
        <p:nvSpPr>
          <p:cNvPr id="1179" name="Google Shape;1179;p217">
            <a:extLst>
              <a:ext uri="{FF2B5EF4-FFF2-40B4-BE49-F238E27FC236}">
                <a16:creationId xmlns:a16="http://schemas.microsoft.com/office/drawing/2014/main" id="{BAB5DF9E-F4EB-2B4B-80F8-5DD6C8172842}"/>
              </a:ext>
            </a:extLst>
          </p:cNvPr>
          <p:cNvSpPr txBox="1"/>
          <p:nvPr/>
        </p:nvSpPr>
        <p:spPr>
          <a:xfrm>
            <a:off x="1143000" y="1484054"/>
            <a:ext cx="6858000" cy="2175389"/>
          </a:xfrm>
          <a:prstGeom prst="rect">
            <a:avLst/>
          </a:prstGeom>
          <a:ln w="38100">
            <a:solidFill>
              <a:schemeClr val="bg1"/>
            </a:solidFill>
          </a:ln>
        </p:spPr>
        <p:txBody>
          <a:bodyPr spcFirstLastPara="1" vert="horz" lIns="91440" tIns="45720" rIns="91440" bIns="45720" rtlCol="0" anchor="b" anchorCtr="0">
            <a:normAutofit/>
          </a:bodyPr>
          <a:lstStyle/>
          <a:p>
            <a:pPr marL="0" marR="0" lvl="0" indent="0" algn="ctr" fontAlgn="auto">
              <a:lnSpc>
                <a:spcPct val="90000"/>
              </a:lnSpc>
              <a:spcBef>
                <a:spcPct val="0"/>
              </a:spcBef>
              <a:spcAft>
                <a:spcPts val="600"/>
              </a:spcAft>
              <a:buClr>
                <a:srgbClr val="000000"/>
              </a:buClr>
              <a:buSzPts val="2700"/>
              <a:tabLst/>
              <a:defRPr/>
            </a:pPr>
            <a:r>
              <a:rPr lang="en-US" sz="4800" b="1" kern="1200" dirty="0">
                <a:solidFill>
                  <a:schemeClr val="bg1"/>
                </a:solidFill>
                <a:latin typeface="Calibri" panose="020F0502020204030204" pitchFamily="34" charset="0"/>
                <a:ea typeface="Calibri" panose="020F0502020204030204" pitchFamily="34" charset="0"/>
                <a:cs typeface="Calibri" panose="020F0502020204030204" pitchFamily="34" charset="0"/>
                <a:sym typeface="Calibri"/>
              </a:rPr>
              <a:t>STRENGTHENING FAMILIES THROUGH EVERYDAY COACHING</a:t>
            </a:r>
            <a:endParaRPr kumimoji="0" lang="en-US" sz="48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p:txBody>
      </p:sp>
    </p:spTree>
    <p:extLst>
      <p:ext uri="{BB962C8B-B14F-4D97-AF65-F5344CB8AC3E}">
        <p14:creationId xmlns:p14="http://schemas.microsoft.com/office/powerpoint/2010/main" val="1980521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a:extLst>
            <a:ext uri="{FF2B5EF4-FFF2-40B4-BE49-F238E27FC236}">
              <a16:creationId xmlns:a16="http://schemas.microsoft.com/office/drawing/2014/main" id="{8A73C816-28D1-A47B-BC76-3EBFBFC214A2}"/>
            </a:ext>
          </a:extLst>
        </p:cNvPr>
        <p:cNvGrpSpPr/>
        <p:nvPr/>
      </p:nvGrpSpPr>
      <p:grpSpPr>
        <a:xfrm>
          <a:off x="0" y="0"/>
          <a:ext cx="0" cy="0"/>
          <a:chOff x="0" y="0"/>
          <a:chExt cx="0" cy="0"/>
        </a:xfrm>
      </p:grpSpPr>
      <p:sp useBgFill="1">
        <p:nvSpPr>
          <p:cNvPr id="1209" name="Rectangle 1208">
            <a:extLst>
              <a:ext uri="{FF2B5EF4-FFF2-40B4-BE49-F238E27FC236}">
                <a16:creationId xmlns:a16="http://schemas.microsoft.com/office/drawing/2014/main" id="{6B5DB275-0EF8-2648-C227-DC643DF71F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9" name="Google Shape;1179;p217">
            <a:extLst>
              <a:ext uri="{FF2B5EF4-FFF2-40B4-BE49-F238E27FC236}">
                <a16:creationId xmlns:a16="http://schemas.microsoft.com/office/drawing/2014/main" id="{EE472E78-5ABF-98AB-37EE-AE9E6A614357}"/>
              </a:ext>
            </a:extLst>
          </p:cNvPr>
          <p:cNvSpPr txBox="1"/>
          <p:nvPr/>
        </p:nvSpPr>
        <p:spPr>
          <a:xfrm>
            <a:off x="598791" y="3477850"/>
            <a:ext cx="7944130" cy="750492"/>
          </a:xfrm>
          <a:prstGeom prst="rect">
            <a:avLst/>
          </a:prstGeom>
        </p:spPr>
        <p:txBody>
          <a:bodyPr spcFirstLastPara="1" vert="horz" lIns="91440" tIns="45720" rIns="91440" bIns="45720" rtlCol="0" anchor="t" anchorCtr="0">
            <a:noAutofit/>
          </a:bodyPr>
          <a:lstStyle/>
          <a:p>
            <a:pPr marL="0" marR="0" lvl="0" indent="0" algn="ctr" fontAlgn="auto">
              <a:lnSpc>
                <a:spcPct val="90000"/>
              </a:lnSpc>
              <a:spcBef>
                <a:spcPct val="0"/>
              </a:spcBef>
              <a:spcAft>
                <a:spcPts val="600"/>
              </a:spcAft>
              <a:buClr>
                <a:srgbClr val="000000"/>
              </a:buClr>
              <a:buSzPts val="2700"/>
              <a:tabLst/>
              <a:defRPr/>
            </a:pPr>
            <a:r>
              <a:rPr lang="en-US" sz="6000" b="1" kern="1200" dirty="0">
                <a:solidFill>
                  <a:schemeClr val="tx2"/>
                </a:solidFill>
                <a:latin typeface="+mj-lt"/>
                <a:ea typeface="+mj-ea"/>
                <a:cs typeface="+mj-cs"/>
                <a:sym typeface="Calibri"/>
              </a:rPr>
              <a:t>W</a:t>
            </a:r>
            <a:r>
              <a:rPr kumimoji="0" lang="en-US" sz="6000" b="1" i="0" u="none" strike="noStrike" kern="1200" cap="none" spc="0" normalizeH="0" baseline="0" noProof="0" dirty="0">
                <a:ln>
                  <a:noFill/>
                </a:ln>
                <a:solidFill>
                  <a:schemeClr val="tx2"/>
                </a:solidFill>
                <a:effectLst/>
                <a:uLnTx/>
                <a:uFillTx/>
                <a:latin typeface="+mj-lt"/>
                <a:ea typeface="+mj-ea"/>
                <a:cs typeface="+mj-cs"/>
                <a:sym typeface="Calibri"/>
              </a:rPr>
              <a:t>ELCOME</a:t>
            </a:r>
            <a:endParaRPr kumimoji="0" lang="en-US" sz="6000" b="1" i="0" u="none" strike="noStrike" kern="1200" cap="none" spc="0" normalizeH="0" baseline="0" noProof="0" dirty="0">
              <a:ln>
                <a:noFill/>
              </a:ln>
              <a:solidFill>
                <a:schemeClr val="tx2"/>
              </a:solidFill>
              <a:effectLst/>
              <a:uLnTx/>
              <a:uFillTx/>
              <a:latin typeface="+mj-lt"/>
              <a:ea typeface="+mj-ea"/>
              <a:cs typeface="+mj-cs"/>
              <a:sym typeface="Arial"/>
            </a:endParaRPr>
          </a:p>
        </p:txBody>
      </p:sp>
      <p:pic>
        <p:nvPicPr>
          <p:cNvPr id="5" name="Picture 4">
            <a:extLst>
              <a:ext uri="{FF2B5EF4-FFF2-40B4-BE49-F238E27FC236}">
                <a16:creationId xmlns:a16="http://schemas.microsoft.com/office/drawing/2014/main" id="{22B354FF-2F79-CF15-FE5D-9E23CB3FE2FE}"/>
              </a:ext>
            </a:extLst>
          </p:cNvPr>
          <p:cNvPicPr>
            <a:picLocks noChangeAspect="1"/>
          </p:cNvPicPr>
          <p:nvPr/>
        </p:nvPicPr>
        <p:blipFill>
          <a:blip r:embed="rId3">
            <a:alphaModFix amt="70000"/>
          </a:blip>
          <a:srcRect t="19637" b="19639"/>
          <a:stretch>
            <a:fillRect/>
          </a:stretch>
        </p:blipFill>
        <p:spPr>
          <a:xfrm>
            <a:off x="20" y="-23699"/>
            <a:ext cx="9143980" cy="3416603"/>
          </a:xfrm>
          <a:prstGeom prst="rect">
            <a:avLst/>
          </a:prstGeom>
        </p:spPr>
      </p:pic>
      <p:grpSp>
        <p:nvGrpSpPr>
          <p:cNvPr id="1211" name="Group 1210">
            <a:extLst>
              <a:ext uri="{FF2B5EF4-FFF2-40B4-BE49-F238E27FC236}">
                <a16:creationId xmlns:a16="http://schemas.microsoft.com/office/drawing/2014/main" id="{14A033FE-94D9-9993-7D43-A9FFDB4D77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206359"/>
            <a:ext cx="9141713" cy="1371600"/>
            <a:chOff x="-305" y="3144820"/>
            <a:chExt cx="9182100" cy="1551136"/>
          </a:xfrm>
        </p:grpSpPr>
        <p:sp useBgFill="1">
          <p:nvSpPr>
            <p:cNvPr id="1212" name="Freeform: Shape 1211">
              <a:extLst>
                <a:ext uri="{FF2B5EF4-FFF2-40B4-BE49-F238E27FC236}">
                  <a16:creationId xmlns:a16="http://schemas.microsoft.com/office/drawing/2014/main" id="{54578E2D-8E24-7D73-11D2-F3AD08B46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sp>
          <p:nvSpPr>
            <p:cNvPr id="1213" name="Freeform: Shape 1212">
              <a:extLst>
                <a:ext uri="{FF2B5EF4-FFF2-40B4-BE49-F238E27FC236}">
                  <a16:creationId xmlns:a16="http://schemas.microsoft.com/office/drawing/2014/main" id="{26CEAB27-9E7B-E665-C37C-D9BE2FA19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1214" name="Freeform: Shape 1213">
              <a:extLst>
                <a:ext uri="{FF2B5EF4-FFF2-40B4-BE49-F238E27FC236}">
                  <a16:creationId xmlns:a16="http://schemas.microsoft.com/office/drawing/2014/main" id="{697E9E3E-657C-65BD-E9CA-F507C2AA93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a:p>
          </p:txBody>
        </p:sp>
        <p:sp>
          <p:nvSpPr>
            <p:cNvPr id="1215" name="Freeform: Shape 1214">
              <a:extLst>
                <a:ext uri="{FF2B5EF4-FFF2-40B4-BE49-F238E27FC236}">
                  <a16:creationId xmlns:a16="http://schemas.microsoft.com/office/drawing/2014/main" id="{28F56E2E-4D77-FC25-E432-39B2734756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3262167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18"/>
        <p:cNvGrpSpPr/>
        <p:nvPr/>
      </p:nvGrpSpPr>
      <p:grpSpPr>
        <a:xfrm>
          <a:off x="0" y="0"/>
          <a:ext cx="0" cy="0"/>
          <a:chOff x="0" y="0"/>
          <a:chExt cx="0" cy="0"/>
        </a:xfrm>
      </p:grpSpPr>
      <p:grpSp>
        <p:nvGrpSpPr>
          <p:cNvPr id="1019" name="Google Shape;1019;p199"/>
          <p:cNvGrpSpPr/>
          <p:nvPr/>
        </p:nvGrpSpPr>
        <p:grpSpPr>
          <a:xfrm>
            <a:off x="2848131" y="-72502"/>
            <a:ext cx="141818" cy="5216002"/>
            <a:chOff x="0" y="-38100"/>
            <a:chExt cx="74700" cy="2747433"/>
          </a:xfrm>
        </p:grpSpPr>
        <p:sp>
          <p:nvSpPr>
            <p:cNvPr id="1020" name="Google Shape;1020;p199"/>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1021" name="Google Shape;1021;p199"/>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marL="0" marR="0" lvl="0" indent="0" algn="ctr" rtl="0">
                <a:lnSpc>
                  <a:spcPct val="147722"/>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grpSp>
      <p:sp>
        <p:nvSpPr>
          <p:cNvPr id="1022" name="Google Shape;1022;p199"/>
          <p:cNvSpPr txBox="1"/>
          <p:nvPr/>
        </p:nvSpPr>
        <p:spPr>
          <a:xfrm>
            <a:off x="-68563" y="917822"/>
            <a:ext cx="2916694" cy="135421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 sz="4400" b="1" i="0" u="none" strike="noStrike" cap="none" dirty="0">
                <a:solidFill>
                  <a:schemeClr val="dk2"/>
                </a:solidFill>
                <a:latin typeface="Calibri" panose="020F0502020204030204" pitchFamily="34" charset="0"/>
                <a:ea typeface="Calibri" panose="020F0502020204030204" pitchFamily="34" charset="0"/>
                <a:cs typeface="Calibri" panose="020F0502020204030204" pitchFamily="34" charset="0"/>
                <a:sym typeface="Antonio"/>
              </a:rPr>
              <a:t>Target Outcomes</a:t>
            </a:r>
            <a:endParaRPr sz="600" b="0" i="0" u="none" strike="noStrike" cap="none" dirty="0">
              <a:solidFill>
                <a:schemeClr val="dk2"/>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023" name="Google Shape;1023;p199"/>
          <p:cNvSpPr txBox="1"/>
          <p:nvPr/>
        </p:nvSpPr>
        <p:spPr>
          <a:xfrm>
            <a:off x="3131713" y="200972"/>
            <a:ext cx="6012287" cy="4884414"/>
          </a:xfrm>
          <a:prstGeom prst="rect">
            <a:avLst/>
          </a:prstGeom>
          <a:noFill/>
          <a:ln>
            <a:noFill/>
          </a:ln>
        </p:spPr>
        <p:txBody>
          <a:bodyPr spcFirstLastPara="1" wrap="square" lIns="0" tIns="0" rIns="0" bIns="0" anchor="t" anchorCtr="0">
            <a:spAutoFit/>
          </a:bodyPr>
          <a:lstStyle/>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Use a strengths-based coaching approach when working with parents and caregivers.</a:t>
            </a:r>
          </a:p>
          <a:p>
            <a:pPr marR="0" lvl="0">
              <a:lnSpc>
                <a:spcPct val="115000"/>
              </a:lnSpc>
            </a:pPr>
            <a:endParaRPr lang="en-US" sz="1100" u="none" strike="noStrike" dirty="0">
              <a:effectLst/>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Recognize everyday opportunities to encourage and reinforce positive parenting.</a:t>
            </a:r>
            <a:endParaRPr lang="en-US" sz="1800" dirty="0">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Model appropriate interactions while maintaining professional boundaries.</a:t>
            </a:r>
          </a:p>
          <a:p>
            <a:pPr marR="0" lvl="0">
              <a:lnSpc>
                <a:spcPct val="115000"/>
              </a:lnSpc>
            </a:pPr>
            <a:endParaRPr lang="en-US" sz="1100" u="none" strike="noStrike" dirty="0">
              <a:effectLst/>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Coach parents through common family time situations without taking over.</a:t>
            </a:r>
          </a:p>
          <a:p>
            <a:pPr marL="342900" marR="0" lvl="0" indent="-342900">
              <a:lnSpc>
                <a:spcPct val="115000"/>
              </a:lnSpc>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Document meaningful observations of parent-child interactions.</a:t>
            </a:r>
          </a:p>
          <a:p>
            <a:pPr marR="0" lvl="0">
              <a:lnSpc>
                <a:spcPct val="115000"/>
              </a:lnSpc>
            </a:pPr>
            <a:endParaRPr lang="en-US" sz="1100" u="none" strike="noStrike" dirty="0">
              <a:effectLst/>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Apply these skills during simulated family time scenarios.</a:t>
            </a:r>
            <a:endParaRPr lang="en-US" sz="1600" u="none" strike="noStrike" dirty="0">
              <a:effectLst/>
              <a:latin typeface="Arial" panose="020B0604020202020204" pitchFamily="34" charset="0"/>
              <a:ea typeface="Arial" panose="020B0604020202020204" pitchFamily="34" charset="0"/>
            </a:endParaRPr>
          </a:p>
        </p:txBody>
      </p:sp>
      <p:pic>
        <p:nvPicPr>
          <p:cNvPr id="1024" name="Google Shape;1024;p199" descr="target (Provided by Getty Images)"/>
          <p:cNvPicPr preferRelativeResize="0"/>
          <p:nvPr/>
        </p:nvPicPr>
        <p:blipFill>
          <a:blip r:embed="rId3">
            <a:alphaModFix/>
          </a:blip>
          <a:stretch>
            <a:fillRect/>
          </a:stretch>
        </p:blipFill>
        <p:spPr>
          <a:xfrm>
            <a:off x="551609" y="2417917"/>
            <a:ext cx="1676349" cy="16763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07">
          <a:extLst>
            <a:ext uri="{FF2B5EF4-FFF2-40B4-BE49-F238E27FC236}">
              <a16:creationId xmlns:a16="http://schemas.microsoft.com/office/drawing/2014/main" id="{0B239039-E3FB-BA9C-9FA5-C956ABDA69A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D813DA2-451D-368B-C1C8-92989232E6E2}"/>
              </a:ext>
            </a:extLst>
          </p:cNvPr>
          <p:cNvPicPr>
            <a:picLocks noChangeAspect="1"/>
          </p:cNvPicPr>
          <p:nvPr/>
        </p:nvPicPr>
        <p:blipFill>
          <a:blip r:embed="rId3"/>
          <a:stretch>
            <a:fillRect/>
          </a:stretch>
        </p:blipFill>
        <p:spPr>
          <a:xfrm>
            <a:off x="0" y="0"/>
            <a:ext cx="9144000" cy="5143500"/>
          </a:xfrm>
          <a:prstGeom prst="rect">
            <a:avLst/>
          </a:prstGeom>
        </p:spPr>
      </p:pic>
      <p:sp>
        <p:nvSpPr>
          <p:cNvPr id="1009" name="Google Shape;1009;p198">
            <a:extLst>
              <a:ext uri="{FF2B5EF4-FFF2-40B4-BE49-F238E27FC236}">
                <a16:creationId xmlns:a16="http://schemas.microsoft.com/office/drawing/2014/main" id="{82A93B0D-0001-BE16-F460-527BDBCBC4E3}"/>
              </a:ext>
            </a:extLst>
          </p:cNvPr>
          <p:cNvSpPr/>
          <p:nvPr/>
        </p:nvSpPr>
        <p:spPr>
          <a:xfrm>
            <a:off x="0" y="3671236"/>
            <a:ext cx="9144000" cy="1173244"/>
          </a:xfrm>
          <a:prstGeom prst="rect">
            <a:avLst/>
          </a:prstGeom>
          <a:solidFill>
            <a:srgbClr val="D6D6D6"/>
          </a:solidFill>
          <a:ln w="12700" cap="flat" cmpd="sng">
            <a:solidFill>
              <a:schemeClr val="dk1"/>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cxnSp>
        <p:nvCxnSpPr>
          <p:cNvPr id="1011" name="Google Shape;1011;p198">
            <a:extLst>
              <a:ext uri="{FF2B5EF4-FFF2-40B4-BE49-F238E27FC236}">
                <a16:creationId xmlns:a16="http://schemas.microsoft.com/office/drawing/2014/main" id="{B4A7864B-A218-B88A-0C1E-72F8F4236CFC}"/>
              </a:ext>
            </a:extLst>
          </p:cNvPr>
          <p:cNvCxnSpPr/>
          <p:nvPr/>
        </p:nvCxnSpPr>
        <p:spPr>
          <a:xfrm>
            <a:off x="0" y="3715697"/>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1012" name="Google Shape;1012;p198">
            <a:extLst>
              <a:ext uri="{FF2B5EF4-FFF2-40B4-BE49-F238E27FC236}">
                <a16:creationId xmlns:a16="http://schemas.microsoft.com/office/drawing/2014/main" id="{000B5D9E-77FC-7734-69E5-3E66A5FFD3F9}"/>
              </a:ext>
            </a:extLst>
          </p:cNvPr>
          <p:cNvSpPr txBox="1"/>
          <p:nvPr/>
        </p:nvSpPr>
        <p:spPr>
          <a:xfrm>
            <a:off x="0" y="3866660"/>
            <a:ext cx="9144000" cy="751799"/>
          </a:xfrm>
          <a:prstGeom prst="rect">
            <a:avLst/>
          </a:prstGeom>
          <a:no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3600" b="1" dirty="0">
                <a:solidFill>
                  <a:srgbClr val="262626"/>
                </a:solidFill>
                <a:latin typeface="Calibri"/>
                <a:ea typeface="Calibri"/>
                <a:cs typeface="Calibri"/>
                <a:sym typeface="Calibri"/>
              </a:rPr>
              <a:t>More Than Supervision: The Social Services Assistant’s Role in Strengthening Families</a:t>
            </a:r>
            <a:endParaRPr sz="3600" b="1" i="0" u="none" strike="noStrike" cap="none" dirty="0">
              <a:solidFill>
                <a:srgbClr val="000000"/>
              </a:solidFill>
            </a:endParaRPr>
          </a:p>
        </p:txBody>
      </p:sp>
      <p:cxnSp>
        <p:nvCxnSpPr>
          <p:cNvPr id="1013" name="Google Shape;1013;p198">
            <a:extLst>
              <a:ext uri="{FF2B5EF4-FFF2-40B4-BE49-F238E27FC236}">
                <a16:creationId xmlns:a16="http://schemas.microsoft.com/office/drawing/2014/main" id="{882770A0-03EB-5C2A-4722-165569F37E73}"/>
              </a:ext>
            </a:extLst>
          </p:cNvPr>
          <p:cNvCxnSpPr/>
          <p:nvPr/>
        </p:nvCxnSpPr>
        <p:spPr>
          <a:xfrm>
            <a:off x="0" y="4783934"/>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Tree>
    <p:extLst>
      <p:ext uri="{BB962C8B-B14F-4D97-AF65-F5344CB8AC3E}">
        <p14:creationId xmlns:p14="http://schemas.microsoft.com/office/powerpoint/2010/main" val="3035612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051"/>
        <p:cNvGrpSpPr/>
        <p:nvPr/>
      </p:nvGrpSpPr>
      <p:grpSpPr>
        <a:xfrm>
          <a:off x="0" y="0"/>
          <a:ext cx="0" cy="0"/>
          <a:chOff x="0" y="0"/>
          <a:chExt cx="0" cy="0"/>
        </a:xfrm>
      </p:grpSpPr>
      <p:sp useBgFill="1">
        <p:nvSpPr>
          <p:cNvPr id="1061" name="Rectangle 106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88DA4F1-00EE-F723-1AF5-DBB45E990C1D}"/>
              </a:ext>
            </a:extLst>
          </p:cNvPr>
          <p:cNvPicPr>
            <a:picLocks noChangeAspect="1"/>
          </p:cNvPicPr>
          <p:nvPr/>
        </p:nvPicPr>
        <p:blipFill>
          <a:blip r:embed="rId3"/>
          <a:srcRect r="3" b="11348"/>
          <a:stretch>
            <a:fillRect/>
          </a:stretch>
        </p:blipFill>
        <p:spPr>
          <a:xfrm>
            <a:off x="0" y="0"/>
            <a:ext cx="6424843" cy="5143490"/>
          </a:xfrm>
          <a:prstGeom prst="rect">
            <a:avLst/>
          </a:prstGeom>
        </p:spPr>
      </p:pic>
      <p:sp>
        <p:nvSpPr>
          <p:cNvPr id="1063" name="Rectangle 106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3" cy="51435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6" name="Google Shape;1056;p203"/>
          <p:cNvSpPr txBox="1"/>
          <p:nvPr/>
        </p:nvSpPr>
        <p:spPr>
          <a:xfrm>
            <a:off x="5891134" y="1094282"/>
            <a:ext cx="3145127" cy="3572600"/>
          </a:xfrm>
          <a:prstGeom prst="rect">
            <a:avLst/>
          </a:prstGeom>
        </p:spPr>
        <p:txBody>
          <a:bodyPr spcFirstLastPara="1" vert="horz" lIns="91440" tIns="45720" rIns="91440" bIns="45720" rtlCol="0" anchorCtr="0">
            <a:normAutofit/>
          </a:bodyPr>
          <a:lstStyle/>
          <a:p>
            <a:pPr marR="0" lvl="0" algn="ctr">
              <a:spcBef>
                <a:spcPts val="0"/>
              </a:spcBef>
              <a:spcAft>
                <a:spcPts val="600"/>
              </a:spcAft>
              <a:buClr>
                <a:srgbClr val="000000"/>
              </a:buClr>
              <a:buSzPts val="2700"/>
            </a:pPr>
            <a:r>
              <a:rPr lang="en-US" sz="3600" b="1"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Every Interaction is an Opportunity to Strengthen a Family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41"/>
        <p:cNvGrpSpPr/>
        <p:nvPr/>
      </p:nvGrpSpPr>
      <p:grpSpPr>
        <a:xfrm>
          <a:off x="0" y="0"/>
          <a:ext cx="0" cy="0"/>
          <a:chOff x="0" y="0"/>
          <a:chExt cx="0" cy="0"/>
        </a:xfrm>
      </p:grpSpPr>
      <p:sp>
        <p:nvSpPr>
          <p:cNvPr id="1042" name="Google Shape;1042;p202"/>
          <p:cNvSpPr/>
          <p:nvPr/>
        </p:nvSpPr>
        <p:spPr>
          <a:xfrm>
            <a:off x="-5503" y="3956052"/>
            <a:ext cx="9144000" cy="960300"/>
          </a:xfrm>
          <a:prstGeom prst="rect">
            <a:avLst/>
          </a:prstGeom>
          <a:solidFill>
            <a:schemeClr val="accent6"/>
          </a:solidFill>
          <a:ln w="6350" cap="flat" cmpd="sng">
            <a:solidFill>
              <a:srgbClr val="6B5000"/>
            </a:solidFill>
            <a:prstDash val="solid"/>
            <a:miter lim="800000"/>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043" name="Google Shape;1043;p202"/>
          <p:cNvSpPr txBox="1">
            <a:spLocks noGrp="1"/>
          </p:cNvSpPr>
          <p:nvPr>
            <p:ph type="title"/>
          </p:nvPr>
        </p:nvSpPr>
        <p:spPr>
          <a:xfrm>
            <a:off x="533100" y="451420"/>
            <a:ext cx="8173500" cy="960300"/>
          </a:xfrm>
          <a:prstGeom prst="rect">
            <a:avLst/>
          </a:prstGeom>
          <a:noFill/>
          <a:ln>
            <a:noFill/>
          </a:ln>
        </p:spPr>
        <p:txBody>
          <a:bodyPr spcFirstLastPara="1" wrap="square" lIns="45725" tIns="22850" rIns="45725" bIns="22850" anchor="ctr" anchorCtr="0">
            <a:noAutofit/>
          </a:bodyPr>
          <a:lstStyle/>
          <a:p>
            <a:pPr marL="0" lvl="0" indent="0" algn="ctr" rtl="0">
              <a:lnSpc>
                <a:spcPct val="90000"/>
              </a:lnSpc>
              <a:spcBef>
                <a:spcPts val="0"/>
              </a:spcBef>
              <a:spcAft>
                <a:spcPts val="0"/>
              </a:spcAft>
              <a:buClr>
                <a:schemeClr val="dk2"/>
              </a:buClr>
              <a:buSzPts val="3200"/>
              <a:buFont typeface="Open Sans"/>
              <a:buNone/>
            </a:pPr>
            <a:r>
              <a:rPr lang="en" sz="6000" dirty="0">
                <a:solidFill>
                  <a:schemeClr val="accent3"/>
                </a:solidFill>
                <a:latin typeface="Calibri" panose="020F0502020204030204" pitchFamily="34" charset="0"/>
                <a:ea typeface="Calibri" panose="020F0502020204030204" pitchFamily="34" charset="0"/>
                <a:cs typeface="Calibri" panose="020F0502020204030204" pitchFamily="34" charset="0"/>
              </a:rPr>
              <a:t>Who Helped You Grow</a:t>
            </a:r>
            <a:endParaRPr sz="6000"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1044" name="Google Shape;1044;p202"/>
          <p:cNvSpPr txBox="1">
            <a:spLocks noGrp="1"/>
          </p:cNvSpPr>
          <p:nvPr>
            <p:ph type="body" idx="1"/>
          </p:nvPr>
        </p:nvSpPr>
        <p:spPr>
          <a:xfrm>
            <a:off x="3227832" y="3966816"/>
            <a:ext cx="2878836" cy="949536"/>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800"/>
              </a:spcBef>
              <a:spcAft>
                <a:spcPts val="0"/>
              </a:spcAft>
              <a:buClr>
                <a:schemeClr val="accent6"/>
              </a:buClr>
              <a:buSzPts val="3800"/>
              <a:buNone/>
            </a:pPr>
            <a:r>
              <a:rPr lang="en" sz="6000" b="1" dirty="0">
                <a:solidFill>
                  <a:schemeClr val="bg1"/>
                </a:solidFill>
                <a:latin typeface="Calibri" panose="020F0502020204030204" pitchFamily="34" charset="0"/>
                <a:ea typeface="Calibri" panose="020F0502020204030204" pitchFamily="34" charset="0"/>
                <a:cs typeface="Calibri" panose="020F0502020204030204" pitchFamily="34" charset="0"/>
              </a:rPr>
              <a:t>Activity</a:t>
            </a:r>
            <a:endParaRPr sz="4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045" name="Google Shape;1045;p202"/>
          <p:cNvSpPr txBox="1"/>
          <p:nvPr/>
        </p:nvSpPr>
        <p:spPr>
          <a:xfrm>
            <a:off x="1142473" y="1810013"/>
            <a:ext cx="7049554" cy="1523474"/>
          </a:xfrm>
          <a:prstGeom prst="rect">
            <a:avLst/>
          </a:prstGeom>
          <a:noFill/>
          <a:ln>
            <a:noFill/>
          </a:ln>
        </p:spPr>
        <p:txBody>
          <a:bodyPr spcFirstLastPara="1" wrap="square" lIns="45725" tIns="22850" rIns="45725" bIns="2285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4800" i="1" dirty="0">
                <a:solidFill>
                  <a:srgbClr val="333333"/>
                </a:solidFill>
                <a:latin typeface="Calibri" panose="020F0502020204030204" pitchFamily="34" charset="0"/>
                <a:ea typeface="Calibri" panose="020F0502020204030204" pitchFamily="34" charset="0"/>
                <a:cs typeface="Calibri" panose="020F0502020204030204" pitchFamily="34" charset="0"/>
                <a:sym typeface="Open Sans"/>
              </a:rPr>
              <a:t>Think About Someone Who Helped You Grow</a:t>
            </a:r>
            <a:endParaRPr sz="6000" b="1" dirty="0">
              <a:solidFill>
                <a:srgbClr val="333333"/>
              </a:solidFill>
              <a:latin typeface="Calibri" panose="020F0502020204030204" pitchFamily="34" charset="0"/>
              <a:ea typeface="Calibri" panose="020F0502020204030204" pitchFamily="34" charset="0"/>
              <a:cs typeface="Calibri" panose="020F0502020204030204" pitchFamily="34" charset="0"/>
              <a:sym typeface="Open Sa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51">
          <a:extLst>
            <a:ext uri="{FF2B5EF4-FFF2-40B4-BE49-F238E27FC236}">
              <a16:creationId xmlns:a16="http://schemas.microsoft.com/office/drawing/2014/main" id="{6A24F0D0-CD7E-FA0A-ADD0-535FB698847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151F9C8-7CB4-0F52-0D05-376A8FE5AA58}"/>
              </a:ext>
            </a:extLst>
          </p:cNvPr>
          <p:cNvPicPr>
            <a:picLocks noChangeAspect="1"/>
          </p:cNvPicPr>
          <p:nvPr/>
        </p:nvPicPr>
        <p:blipFill>
          <a:blip r:embed="rId3"/>
          <a:stretch>
            <a:fillRect/>
          </a:stretch>
        </p:blipFill>
        <p:spPr>
          <a:xfrm>
            <a:off x="-1" y="0"/>
            <a:ext cx="9144000" cy="5143500"/>
          </a:xfrm>
          <a:prstGeom prst="rect">
            <a:avLst/>
          </a:prstGeom>
        </p:spPr>
      </p:pic>
      <p:sp>
        <p:nvSpPr>
          <p:cNvPr id="1053" name="Google Shape;1053;p203">
            <a:extLst>
              <a:ext uri="{FF2B5EF4-FFF2-40B4-BE49-F238E27FC236}">
                <a16:creationId xmlns:a16="http://schemas.microsoft.com/office/drawing/2014/main" id="{43A88955-EA69-2706-E347-F1EA76A93537}"/>
              </a:ext>
            </a:extLst>
          </p:cNvPr>
          <p:cNvSpPr/>
          <p:nvPr/>
        </p:nvSpPr>
        <p:spPr>
          <a:xfrm>
            <a:off x="0" y="3897344"/>
            <a:ext cx="9144000" cy="1049409"/>
          </a:xfrm>
          <a:prstGeom prst="rect">
            <a:avLst/>
          </a:prstGeom>
          <a:solidFill>
            <a:schemeClr val="bg1"/>
          </a:solidFill>
          <a:ln w="12700" cap="flat" cmpd="sng">
            <a:no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056" name="Google Shape;1056;p203">
            <a:extLst>
              <a:ext uri="{FF2B5EF4-FFF2-40B4-BE49-F238E27FC236}">
                <a16:creationId xmlns:a16="http://schemas.microsoft.com/office/drawing/2014/main" id="{ADC9D438-4737-D7FF-B007-A647CCECF014}"/>
              </a:ext>
            </a:extLst>
          </p:cNvPr>
          <p:cNvSpPr txBox="1"/>
          <p:nvPr/>
        </p:nvSpPr>
        <p:spPr>
          <a:xfrm>
            <a:off x="367799" y="3993945"/>
            <a:ext cx="8408400" cy="832888"/>
          </a:xfrm>
          <a:prstGeom prst="rect">
            <a:avLst/>
          </a:prstGeom>
          <a:no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4800" b="1" dirty="0">
                <a:solidFill>
                  <a:schemeClr val="tx1"/>
                </a:solidFill>
                <a:latin typeface="Calibri"/>
                <a:ea typeface="Calibri"/>
                <a:cs typeface="Calibri"/>
                <a:sym typeface="Calibri"/>
              </a:rPr>
              <a:t>Finding Coaching Opportunities</a:t>
            </a:r>
            <a:endParaRPr sz="4800" b="1" dirty="0">
              <a:solidFill>
                <a:schemeClr val="tx1"/>
              </a:solidFill>
              <a:latin typeface="Calibri"/>
              <a:ea typeface="Calibri"/>
              <a:cs typeface="Calibri"/>
              <a:sym typeface="Calibri"/>
            </a:endParaRPr>
          </a:p>
        </p:txBody>
      </p:sp>
    </p:spTree>
    <p:extLst>
      <p:ext uri="{BB962C8B-B14F-4D97-AF65-F5344CB8AC3E}">
        <p14:creationId xmlns:p14="http://schemas.microsoft.com/office/powerpoint/2010/main" val="2342878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28"/>
        <p:cNvGrpSpPr/>
        <p:nvPr/>
      </p:nvGrpSpPr>
      <p:grpSpPr>
        <a:xfrm>
          <a:off x="0" y="0"/>
          <a:ext cx="0" cy="0"/>
          <a:chOff x="0" y="0"/>
          <a:chExt cx="0" cy="0"/>
        </a:xfrm>
      </p:grpSpPr>
      <p:sp>
        <p:nvSpPr>
          <p:cNvPr id="1029" name="Google Shape;1029;p200"/>
          <p:cNvSpPr txBox="1">
            <a:spLocks noGrp="1"/>
          </p:cNvSpPr>
          <p:nvPr>
            <p:ph type="title"/>
          </p:nvPr>
        </p:nvSpPr>
        <p:spPr>
          <a:xfrm>
            <a:off x="987043" y="240010"/>
            <a:ext cx="7305442" cy="1362854"/>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ct val="37500"/>
              <a:buNone/>
            </a:pPr>
            <a:r>
              <a:rPr lang="en-US" sz="3200" b="1" dirty="0">
                <a:solidFill>
                  <a:schemeClr val="accent3"/>
                </a:solidFill>
                <a:latin typeface="Open Sans"/>
                <a:ea typeface="Open Sans"/>
                <a:cs typeface="Open Sans"/>
                <a:sym typeface="Open Sans"/>
              </a:rPr>
              <a:t>Looking</a:t>
            </a:r>
            <a:r>
              <a:rPr lang="en" sz="3200" b="1" dirty="0">
                <a:solidFill>
                  <a:schemeClr val="accent3"/>
                </a:solidFill>
                <a:latin typeface="Open Sans"/>
                <a:ea typeface="Open Sans"/>
                <a:cs typeface="Open Sans"/>
                <a:sym typeface="Open Sans"/>
              </a:rPr>
              <a:t> for Opportunities During Ordinary Moments</a:t>
            </a:r>
            <a:endParaRPr sz="3200" b="1" dirty="0">
              <a:solidFill>
                <a:schemeClr val="accent3"/>
              </a:solidFill>
              <a:latin typeface="Open Sans"/>
              <a:ea typeface="Open Sans"/>
              <a:cs typeface="Open Sans"/>
              <a:sym typeface="Open Sans"/>
            </a:endParaRPr>
          </a:p>
        </p:txBody>
      </p:sp>
      <p:sp>
        <p:nvSpPr>
          <p:cNvPr id="1030" name="Google Shape;1030;p200"/>
          <p:cNvSpPr txBox="1"/>
          <p:nvPr/>
        </p:nvSpPr>
        <p:spPr>
          <a:xfrm>
            <a:off x="400294" y="1587874"/>
            <a:ext cx="4171705" cy="3074064"/>
          </a:xfrm>
          <a:prstGeom prst="rect">
            <a:avLst/>
          </a:prstGeom>
          <a:noFill/>
          <a:ln w="19050" cap="flat" cmpd="sng">
            <a:noFill/>
            <a:prstDash val="dashDot"/>
            <a:round/>
            <a:headEnd type="none" w="sm" len="sm"/>
            <a:tailEnd type="none" w="sm" len="sm"/>
          </a:ln>
        </p:spPr>
        <p:txBody>
          <a:bodyPr spcFirstLastPara="1" wrap="square" lIns="91425" tIns="91425" rIns="91425" bIns="91425" anchor="t" anchorCtr="0">
            <a:noAutofit/>
          </a:bodyPr>
          <a:lstStyle/>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Greeting a child</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Reconnecting after separation</a:t>
            </a:r>
          </a:p>
          <a:p>
            <a:pPr marL="457200" lvl="0" indent="-463550" algn="l" rtl="0">
              <a:spcAft>
                <a:spcPts val="0"/>
              </a:spcAft>
              <a:buSzPct val="100000"/>
              <a:buFont typeface="Wingdings" panose="05000000000000000000" pitchFamily="2" charset="2"/>
              <a:buChar char="q"/>
            </a:pPr>
            <a:r>
              <a:rPr lang="en-US" sz="2400" b="1" dirty="0">
                <a:latin typeface="Calibri"/>
                <a:ea typeface="Calibri"/>
                <a:cs typeface="Calibri"/>
                <a:sym typeface="Calibri"/>
              </a:rPr>
              <a:t>P</a:t>
            </a:r>
            <a:r>
              <a:rPr lang="en" sz="2400" b="1" dirty="0">
                <a:latin typeface="Calibri"/>
                <a:ea typeface="Calibri"/>
                <a:cs typeface="Calibri"/>
                <a:sym typeface="Calibri"/>
              </a:rPr>
              <a:t>laying together</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Reading a book</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Sharing a meal or snack</a:t>
            </a:r>
          </a:p>
        </p:txBody>
      </p:sp>
      <p:sp>
        <p:nvSpPr>
          <p:cNvPr id="3" name="Google Shape;1030;p200">
            <a:extLst>
              <a:ext uri="{FF2B5EF4-FFF2-40B4-BE49-F238E27FC236}">
                <a16:creationId xmlns:a16="http://schemas.microsoft.com/office/drawing/2014/main" id="{46353888-4895-7C25-1093-4D63E557C358}"/>
              </a:ext>
            </a:extLst>
          </p:cNvPr>
          <p:cNvSpPr txBox="1"/>
          <p:nvPr/>
        </p:nvSpPr>
        <p:spPr>
          <a:xfrm>
            <a:off x="4858948" y="1572883"/>
            <a:ext cx="3899746" cy="2297533"/>
          </a:xfrm>
          <a:prstGeom prst="rect">
            <a:avLst/>
          </a:prstGeom>
          <a:noFill/>
          <a:ln w="14300" cap="flat" cmpd="sng">
            <a:noFill/>
            <a:prstDash val="dashDot"/>
            <a:round/>
            <a:headEnd type="none" w="sm" len="sm"/>
            <a:tailEnd type="none" w="sm" len="sm"/>
          </a:ln>
        </p:spPr>
        <p:txBody>
          <a:bodyPr spcFirstLastPara="1" wrap="square" lIns="91425" tIns="91425" rIns="91425" bIns="91425" anchor="t" anchorCtr="0">
            <a:noAutofit/>
          </a:bodyPr>
          <a:lstStyle/>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Helping with transitions</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Comforting a child</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Praising positive behavior</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Saying goodbye</a:t>
            </a:r>
            <a:endParaRPr sz="2400" dirty="0">
              <a:latin typeface="Calibri"/>
              <a:ea typeface="Calibri"/>
              <a:cs typeface="Calibri"/>
              <a:sym typeface="Calibri"/>
            </a:endParaRPr>
          </a:p>
        </p:txBody>
      </p:sp>
      <p:sp>
        <p:nvSpPr>
          <p:cNvPr id="4" name="Google Shape;1029;p200">
            <a:extLst>
              <a:ext uri="{FF2B5EF4-FFF2-40B4-BE49-F238E27FC236}">
                <a16:creationId xmlns:a16="http://schemas.microsoft.com/office/drawing/2014/main" id="{91722B9D-A9C7-0393-8B8A-04FA1EB1B7EC}"/>
              </a:ext>
            </a:extLst>
          </p:cNvPr>
          <p:cNvSpPr txBox="1">
            <a:spLocks/>
          </p:cNvSpPr>
          <p:nvPr/>
        </p:nvSpPr>
        <p:spPr>
          <a:xfrm>
            <a:off x="299803" y="4308156"/>
            <a:ext cx="8690845" cy="61762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90F52"/>
              </a:buClr>
              <a:buSzPts val="1500"/>
              <a:buFont typeface="Open Sans ExtraBold"/>
              <a:buNone/>
              <a:defRPr sz="1500" b="0" i="0" u="none" strike="noStrike" cap="none">
                <a:solidFill>
                  <a:srgbClr val="490F52"/>
                </a:solidFill>
                <a:latin typeface="Open Sans ExtraBold"/>
                <a:ea typeface="Open Sans ExtraBold"/>
                <a:cs typeface="Open Sans ExtraBold"/>
                <a:sym typeface="Open Sans ExtraBold"/>
              </a:defRPr>
            </a:lvl1pPr>
            <a:lvl2pPr marR="0" lvl="1"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2pPr>
            <a:lvl3pPr marR="0" lvl="2"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3pPr>
            <a:lvl4pPr marR="0" lvl="3"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4pPr>
            <a:lvl5pPr marR="0" lvl="4"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5pPr>
            <a:lvl6pPr marR="0" lvl="5"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6pPr>
            <a:lvl7pPr marR="0" lvl="6"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7pPr>
            <a:lvl8pPr marR="0" lvl="7"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8pPr>
            <a:lvl9pPr marR="0" lvl="8"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9pPr>
          </a:lstStyle>
          <a:p>
            <a:pPr algn="ctr">
              <a:buSzPct val="37500"/>
            </a:pPr>
            <a:r>
              <a:rPr lang="en-US" sz="2400" b="1" dirty="0">
                <a:solidFill>
                  <a:schemeClr val="accent6"/>
                </a:solidFill>
                <a:latin typeface="Open Sans"/>
                <a:ea typeface="Open Sans"/>
                <a:cs typeface="Open Sans"/>
                <a:sym typeface="Open Sans"/>
              </a:rPr>
              <a:t>Coaching doesn’t just happen during difficult moments. </a:t>
            </a:r>
          </a:p>
        </p:txBody>
      </p:sp>
      <p:sp>
        <p:nvSpPr>
          <p:cNvPr id="2" name="Rectangle 1">
            <a:extLst>
              <a:ext uri="{FF2B5EF4-FFF2-40B4-BE49-F238E27FC236}">
                <a16:creationId xmlns:a16="http://schemas.microsoft.com/office/drawing/2014/main" id="{0A24BE57-FAFF-4A81-204F-7EE1BBB041B1}"/>
              </a:ext>
            </a:extLst>
          </p:cNvPr>
          <p:cNvSpPr/>
          <p:nvPr/>
        </p:nvSpPr>
        <p:spPr>
          <a:xfrm>
            <a:off x="314793" y="1572884"/>
            <a:ext cx="4122295" cy="2459468"/>
          </a:xfrm>
          <a:prstGeom prst="rect">
            <a:avLst/>
          </a:prstGeom>
          <a:noFill/>
          <a:ln w="28575">
            <a:solidFill>
              <a:schemeClr val="accent1"/>
            </a:solidFill>
            <a:prstDash val="dash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CFD0F4E-80A2-3835-85E4-ACCACBC06E42}"/>
              </a:ext>
            </a:extLst>
          </p:cNvPr>
          <p:cNvSpPr/>
          <p:nvPr/>
        </p:nvSpPr>
        <p:spPr>
          <a:xfrm>
            <a:off x="4736892" y="1572884"/>
            <a:ext cx="4122295" cy="2459468"/>
          </a:xfrm>
          <a:prstGeom prst="rect">
            <a:avLst/>
          </a:prstGeom>
          <a:noFill/>
          <a:ln w="28575">
            <a:solidFill>
              <a:schemeClr val="accent1"/>
            </a:solidFill>
            <a:prstDash val="dash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54">
          <a:extLst>
            <a:ext uri="{FF2B5EF4-FFF2-40B4-BE49-F238E27FC236}">
              <a16:creationId xmlns:a16="http://schemas.microsoft.com/office/drawing/2014/main" id="{C14489F3-BFC3-12E8-9835-0B751FDEA53E}"/>
            </a:ext>
          </a:extLst>
        </p:cNvPr>
        <p:cNvGrpSpPr/>
        <p:nvPr/>
      </p:nvGrpSpPr>
      <p:grpSpPr>
        <a:xfrm>
          <a:off x="0" y="0"/>
          <a:ext cx="0" cy="0"/>
          <a:chOff x="0" y="0"/>
          <a:chExt cx="0" cy="0"/>
        </a:xfrm>
      </p:grpSpPr>
      <p:sp>
        <p:nvSpPr>
          <p:cNvPr id="1155" name="Google Shape;1155;p215">
            <a:extLst>
              <a:ext uri="{FF2B5EF4-FFF2-40B4-BE49-F238E27FC236}">
                <a16:creationId xmlns:a16="http://schemas.microsoft.com/office/drawing/2014/main" id="{A4477741-2296-C764-D312-15CAF60EF6B5}"/>
              </a:ext>
            </a:extLst>
          </p:cNvPr>
          <p:cNvSpPr txBox="1"/>
          <p:nvPr/>
        </p:nvSpPr>
        <p:spPr>
          <a:xfrm>
            <a:off x="457200" y="266200"/>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ct val="100000"/>
              <a:buFont typeface="Arial"/>
              <a:buNone/>
            </a:pPr>
            <a:r>
              <a:rPr lang="en" sz="4400" b="1" dirty="0">
                <a:solidFill>
                  <a:schemeClr val="accent3"/>
                </a:solidFill>
                <a:latin typeface="Open Sans SemiBold"/>
                <a:ea typeface="Open Sans SemiBold"/>
                <a:cs typeface="Open Sans SemiBold"/>
                <a:sym typeface="Open Sans SemiBold"/>
              </a:rPr>
              <a:t>Finding the Opportunities</a:t>
            </a:r>
            <a:endParaRPr sz="4400" b="1" dirty="0">
              <a:solidFill>
                <a:schemeClr val="accent3"/>
              </a:solidFill>
              <a:latin typeface="Open Sans SemiBold"/>
              <a:ea typeface="Open Sans SemiBold"/>
              <a:cs typeface="Open Sans SemiBold"/>
              <a:sym typeface="Open Sans SemiBold"/>
            </a:endParaRPr>
          </a:p>
        </p:txBody>
      </p:sp>
      <p:sp>
        <p:nvSpPr>
          <p:cNvPr id="1156" name="Google Shape;1156;p215">
            <a:extLst>
              <a:ext uri="{FF2B5EF4-FFF2-40B4-BE49-F238E27FC236}">
                <a16:creationId xmlns:a16="http://schemas.microsoft.com/office/drawing/2014/main" id="{0830F9F3-0CC8-F4F6-4A80-D9FEBEF029DB}"/>
              </a:ext>
            </a:extLst>
          </p:cNvPr>
          <p:cNvSpPr txBox="1"/>
          <p:nvPr/>
        </p:nvSpPr>
        <p:spPr>
          <a:xfrm>
            <a:off x="356015" y="1410447"/>
            <a:ext cx="8431967" cy="2513991"/>
          </a:xfrm>
          <a:prstGeom prst="rect">
            <a:avLst/>
          </a:prstGeom>
          <a:noFill/>
          <a:ln>
            <a:noFill/>
          </a:ln>
        </p:spPr>
        <p:txBody>
          <a:bodyPr spcFirstLastPara="1" wrap="square" lIns="91425" tIns="91425" rIns="91425" bIns="91425" anchor="t" anchorCtr="0">
            <a:spAutoFit/>
          </a:bodyPr>
          <a:lstStyle/>
          <a:p>
            <a:pPr marL="82550" marR="0" lvl="0" algn="ctr" rtl="0">
              <a:lnSpc>
                <a:spcPct val="115000"/>
              </a:lnSpc>
              <a:spcBef>
                <a:spcPts val="500"/>
              </a:spcBef>
              <a:spcAft>
                <a:spcPts val="0"/>
              </a:spcAft>
              <a:buClr>
                <a:schemeClr val="dk1"/>
              </a:buClr>
              <a:buSzPts val="2300"/>
            </a:pPr>
            <a:r>
              <a:rPr lang="en-US" sz="3200" dirty="0">
                <a:solidFill>
                  <a:schemeClr val="bg2"/>
                </a:solidFill>
                <a:latin typeface="Open Sans Medium"/>
                <a:ea typeface="Open Sans Medium"/>
                <a:cs typeface="Open Sans Medium"/>
                <a:sym typeface="Open Sans Medium"/>
              </a:rPr>
              <a:t>Imagine you’re supervising a one-hour family time. Without thinking about problems, what interactions will probably happen during that hour?</a:t>
            </a:r>
            <a:endParaRPr sz="3200" dirty="0">
              <a:solidFill>
                <a:schemeClr val="bg2"/>
              </a:solidFill>
              <a:latin typeface="Open Sans Medium"/>
              <a:ea typeface="Open Sans Medium"/>
              <a:cs typeface="Open Sans Medium"/>
              <a:sym typeface="Open Sans Medium"/>
            </a:endParaRPr>
          </a:p>
        </p:txBody>
      </p:sp>
      <p:sp>
        <p:nvSpPr>
          <p:cNvPr id="1157" name="Google Shape;1157;p215">
            <a:extLst>
              <a:ext uri="{FF2B5EF4-FFF2-40B4-BE49-F238E27FC236}">
                <a16:creationId xmlns:a16="http://schemas.microsoft.com/office/drawing/2014/main" id="{4F73C0A0-6C46-7BA7-1DD6-45C02E4B4AF2}"/>
              </a:ext>
            </a:extLst>
          </p:cNvPr>
          <p:cNvSpPr/>
          <p:nvPr/>
        </p:nvSpPr>
        <p:spPr>
          <a:xfrm>
            <a:off x="0" y="4000635"/>
            <a:ext cx="9144000" cy="1143000"/>
          </a:xfrm>
          <a:prstGeom prst="rect">
            <a:avLst/>
          </a:prstGeom>
          <a:solidFill>
            <a:schemeClr val="tx2">
              <a:lumMod val="40000"/>
              <a:lumOff val="60000"/>
            </a:scheme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158" name="Google Shape;1158;p215">
            <a:extLst>
              <a:ext uri="{FF2B5EF4-FFF2-40B4-BE49-F238E27FC236}">
                <a16:creationId xmlns:a16="http://schemas.microsoft.com/office/drawing/2014/main" id="{28C418C1-19C4-B503-D030-09A5632553B5}"/>
              </a:ext>
            </a:extLst>
          </p:cNvPr>
          <p:cNvSpPr txBox="1"/>
          <p:nvPr/>
        </p:nvSpPr>
        <p:spPr>
          <a:xfrm>
            <a:off x="2937603" y="4222485"/>
            <a:ext cx="3268793"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6000" b="1" i="0" u="none" strike="noStrike" cap="none" dirty="0">
                <a:solidFill>
                  <a:schemeClr val="accent6"/>
                </a:solidFill>
                <a:latin typeface="Calibri"/>
                <a:ea typeface="Calibri"/>
                <a:cs typeface="Calibri"/>
                <a:sym typeface="Calibri"/>
              </a:rPr>
              <a:t>Activity</a:t>
            </a:r>
            <a:endParaRPr sz="1100" b="0" i="0" u="none" strike="noStrike" cap="none" dirty="0">
              <a:solidFill>
                <a:schemeClr val="accent6"/>
              </a:solidFill>
              <a:latin typeface="Arial"/>
              <a:ea typeface="Arial"/>
              <a:cs typeface="Arial"/>
              <a:sym typeface="Arial"/>
            </a:endParaRPr>
          </a:p>
        </p:txBody>
      </p:sp>
    </p:spTree>
    <p:extLst>
      <p:ext uri="{BB962C8B-B14F-4D97-AF65-F5344CB8AC3E}">
        <p14:creationId xmlns:p14="http://schemas.microsoft.com/office/powerpoint/2010/main" val="10501029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72"/>
        <p:cNvGrpSpPr/>
        <p:nvPr/>
      </p:nvGrpSpPr>
      <p:grpSpPr>
        <a:xfrm>
          <a:off x="0" y="0"/>
          <a:ext cx="0" cy="0"/>
          <a:chOff x="0" y="0"/>
          <a:chExt cx="0" cy="0"/>
        </a:xfrm>
      </p:grpSpPr>
      <p:pic>
        <p:nvPicPr>
          <p:cNvPr id="3" name="Picture 2">
            <a:extLst>
              <a:ext uri="{FF2B5EF4-FFF2-40B4-BE49-F238E27FC236}">
                <a16:creationId xmlns:a16="http://schemas.microsoft.com/office/drawing/2014/main" id="{A51FCF11-0FB8-FE86-DDEC-BF34218C2497}"/>
              </a:ext>
            </a:extLst>
          </p:cNvPr>
          <p:cNvPicPr>
            <a:picLocks noChangeAspect="1"/>
          </p:cNvPicPr>
          <p:nvPr/>
        </p:nvPicPr>
        <p:blipFill>
          <a:blip r:embed="rId3">
            <a:alphaModFix amt="70000"/>
          </a:blip>
          <a:stretch>
            <a:fillRect/>
          </a:stretch>
        </p:blipFill>
        <p:spPr>
          <a:xfrm>
            <a:off x="0" y="0"/>
            <a:ext cx="9143999" cy="5155534"/>
          </a:xfrm>
          <a:prstGeom prst="rect">
            <a:avLst/>
          </a:prstGeom>
        </p:spPr>
      </p:pic>
      <p:sp>
        <p:nvSpPr>
          <p:cNvPr id="1073" name="Google Shape;1073;p205"/>
          <p:cNvSpPr txBox="1">
            <a:spLocks noGrp="1"/>
          </p:cNvSpPr>
          <p:nvPr>
            <p:ph type="title"/>
          </p:nvPr>
        </p:nvSpPr>
        <p:spPr>
          <a:xfrm>
            <a:off x="1" y="3602538"/>
            <a:ext cx="9143999" cy="1044413"/>
          </a:xfrm>
          <a:prstGeom prst="rect">
            <a:avLst/>
          </a:prstGeom>
          <a:solidFill>
            <a:schemeClr val="bg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1350"/>
              <a:buNone/>
            </a:pPr>
            <a:r>
              <a:rPr lang="en" sz="4400" b="1" dirty="0">
                <a:solidFill>
                  <a:schemeClr val="bg2"/>
                </a:solidFill>
                <a:latin typeface="Open Sans"/>
                <a:ea typeface="Open Sans"/>
                <a:cs typeface="Open Sans"/>
                <a:sym typeface="Open Sans"/>
              </a:rPr>
              <a:t>COACHING VS. CORRECTING</a:t>
            </a:r>
            <a:endParaRPr sz="4400" b="1" dirty="0">
              <a:solidFill>
                <a:schemeClr val="bg2"/>
              </a:solidFill>
              <a:latin typeface="Open Sans"/>
              <a:ea typeface="Open Sans"/>
              <a:cs typeface="Open Sans"/>
              <a:sym typeface="Open San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p:cNvGrpSpPr/>
        <p:nvPr/>
      </p:nvGrpSpPr>
      <p:grpSpPr>
        <a:xfrm>
          <a:off x="0" y="0"/>
          <a:ext cx="0" cy="0"/>
          <a:chOff x="0" y="0"/>
          <a:chExt cx="0" cy="0"/>
        </a:xfrm>
      </p:grpSpPr>
      <p:sp useBgFill="1">
        <p:nvSpPr>
          <p:cNvPr id="1185"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87" name="Rectangle 1186">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17144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9" name="Google Shape;1179;p217"/>
          <p:cNvSpPr txBox="1"/>
          <p:nvPr/>
        </p:nvSpPr>
        <p:spPr>
          <a:xfrm>
            <a:off x="192504" y="323004"/>
            <a:ext cx="8734927" cy="1218390"/>
          </a:xfrm>
          <a:prstGeom prst="rect">
            <a:avLst/>
          </a:prstGeom>
        </p:spPr>
        <p:txBody>
          <a:bodyPr spcFirstLastPara="1" vert="horz" lIns="91440" tIns="45720" rIns="91440" bIns="45720" rtlCol="0" anchor="ctr" anchorCtr="0">
            <a:normAutofit lnSpcReduction="10000"/>
          </a:bodyPr>
          <a:lstStyle/>
          <a:p>
            <a:pPr marL="0" marR="0" lvl="0" indent="0" algn="ctr">
              <a:lnSpc>
                <a:spcPct val="90000"/>
              </a:lnSpc>
              <a:spcBef>
                <a:spcPct val="0"/>
              </a:spcBef>
              <a:spcAft>
                <a:spcPts val="600"/>
              </a:spcAft>
              <a:buClr>
                <a:srgbClr val="000000"/>
              </a:buClr>
              <a:buSzPts val="3515"/>
            </a:pPr>
            <a:r>
              <a:rPr lang="en-US" sz="4000" b="1" kern="1200" dirty="0">
                <a:solidFill>
                  <a:schemeClr val="accent3"/>
                </a:solidFill>
                <a:latin typeface="+mj-lt"/>
                <a:ea typeface="+mj-ea"/>
                <a:cs typeface="+mj-cs"/>
                <a:sym typeface="Calibri"/>
              </a:rPr>
              <a:t>Social Services Assistant Coaching Principles</a:t>
            </a:r>
          </a:p>
        </p:txBody>
      </p:sp>
      <p:sp>
        <p:nvSpPr>
          <p:cNvPr id="2" name="Google Shape;1178;p217">
            <a:extLst>
              <a:ext uri="{FF2B5EF4-FFF2-40B4-BE49-F238E27FC236}">
                <a16:creationId xmlns:a16="http://schemas.microsoft.com/office/drawing/2014/main" id="{DA0FDE3B-659E-88C5-2029-FE17AD737667}"/>
              </a:ext>
            </a:extLst>
          </p:cNvPr>
          <p:cNvSpPr txBox="1"/>
          <p:nvPr/>
        </p:nvSpPr>
        <p:spPr>
          <a:xfrm>
            <a:off x="192504" y="1639552"/>
            <a:ext cx="8645587" cy="3127320"/>
          </a:xfrm>
          <a:prstGeom prst="rect">
            <a:avLst/>
          </a:prstGeom>
          <a:solidFill>
            <a:srgbClr val="FFFFFF"/>
          </a:solidFill>
          <a:ln w="19050">
            <a:solidFill>
              <a:schemeClr val="accent1"/>
            </a:solidFill>
            <a:prstDash val="lgDash"/>
          </a:ln>
          <a:effectLst/>
        </p:spPr>
        <p:txBody>
          <a:bodyPr spcFirstLastPara="1" vert="horz" lIns="91440" tIns="45720" rIns="91440" bIns="45720" rtlCol="0" anchor="ctr" anchorCtr="0">
            <a:normAutofit lnSpcReduction="10000"/>
          </a:bodyPr>
          <a:lstStyle/>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Assume Positive Intent</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Recognize Strengths Before Addressing Concerns</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Build Confidence Through Encouragement</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Coach Through Questions and Reflection</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Model Positive Interactions</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Support Growth, Not Perfection</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Maintain Safety and Professional Boundaries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a:extLst>
            <a:ext uri="{FF2B5EF4-FFF2-40B4-BE49-F238E27FC236}">
              <a16:creationId xmlns:a16="http://schemas.microsoft.com/office/drawing/2014/main" id="{BCD0347F-34DB-1708-9574-6D9483AD8D11}"/>
            </a:ext>
          </a:extLst>
        </p:cNvPr>
        <p:cNvGrpSpPr/>
        <p:nvPr/>
      </p:nvGrpSpPr>
      <p:grpSpPr>
        <a:xfrm>
          <a:off x="0" y="0"/>
          <a:ext cx="0" cy="0"/>
          <a:chOff x="0" y="0"/>
          <a:chExt cx="0" cy="0"/>
        </a:xfrm>
      </p:grpSpPr>
      <p:sp useBgFill="1">
        <p:nvSpPr>
          <p:cNvPr id="1185" name="Slide Background">
            <a:extLst>
              <a:ext uri="{FF2B5EF4-FFF2-40B4-BE49-F238E27FC236}">
                <a16:creationId xmlns:a16="http://schemas.microsoft.com/office/drawing/2014/main" id="{DEADE005-8976-7C49-8E41-E82F02A46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87" name="Rectangle 1186">
            <a:extLst>
              <a:ext uri="{FF2B5EF4-FFF2-40B4-BE49-F238E27FC236}">
                <a16:creationId xmlns:a16="http://schemas.microsoft.com/office/drawing/2014/main" id="{D872712E-07C0-CD63-1B30-BBBC224DA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17144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9" name="Google Shape;1179;p217">
            <a:extLst>
              <a:ext uri="{FF2B5EF4-FFF2-40B4-BE49-F238E27FC236}">
                <a16:creationId xmlns:a16="http://schemas.microsoft.com/office/drawing/2014/main" id="{F8CDEA3E-EE38-0CDF-700A-2E3AF5FC753F}"/>
              </a:ext>
            </a:extLst>
          </p:cNvPr>
          <p:cNvSpPr txBox="1"/>
          <p:nvPr/>
        </p:nvSpPr>
        <p:spPr>
          <a:xfrm>
            <a:off x="760938" y="2149438"/>
            <a:ext cx="7631088" cy="1218390"/>
          </a:xfrm>
          <a:prstGeom prst="rect">
            <a:avLst/>
          </a:prstGeom>
        </p:spPr>
        <p:txBody>
          <a:bodyPr spcFirstLastPara="1" vert="horz" lIns="91440" tIns="45720" rIns="91440" bIns="45720" rtlCol="0" anchor="ctr" anchorCtr="0">
            <a:noAutofit/>
          </a:bodyPr>
          <a:lstStyle/>
          <a:p>
            <a:pPr marL="0" marR="0" lvl="0" indent="0" algn="ctr">
              <a:lnSpc>
                <a:spcPct val="90000"/>
              </a:lnSpc>
              <a:spcBef>
                <a:spcPct val="0"/>
              </a:spcBef>
              <a:spcAft>
                <a:spcPts val="600"/>
              </a:spcAft>
              <a:buClr>
                <a:srgbClr val="000000"/>
              </a:buClr>
              <a:buSzPts val="3515"/>
            </a:pPr>
            <a:r>
              <a:rPr lang="en-US" sz="3200" i="1" kern="1200" dirty="0">
                <a:solidFill>
                  <a:schemeClr val="tx2"/>
                </a:solidFill>
                <a:latin typeface="+mj-lt"/>
                <a:ea typeface="+mj-ea"/>
                <a:cs typeface="+mj-cs"/>
                <a:sym typeface="Calibri"/>
              </a:rPr>
              <a:t>Recognizing Everyday Opportunities to Strengthen Families</a:t>
            </a:r>
          </a:p>
        </p:txBody>
      </p:sp>
      <p:sp>
        <p:nvSpPr>
          <p:cNvPr id="1178" name="Google Shape;1178;p217">
            <a:extLst>
              <a:ext uri="{FF2B5EF4-FFF2-40B4-BE49-F238E27FC236}">
                <a16:creationId xmlns:a16="http://schemas.microsoft.com/office/drawing/2014/main" id="{D7794991-27FC-DE4F-17C0-988DF7283963}"/>
              </a:ext>
            </a:extLst>
          </p:cNvPr>
          <p:cNvSpPr txBox="1"/>
          <p:nvPr/>
        </p:nvSpPr>
        <p:spPr>
          <a:xfrm>
            <a:off x="96252" y="3262362"/>
            <a:ext cx="8734927" cy="705447"/>
          </a:xfrm>
          <a:prstGeom prst="rect">
            <a:avLst/>
          </a:prstGeom>
        </p:spPr>
        <p:txBody>
          <a:bodyPr spcFirstLastPara="1" vert="horz" lIns="91440" tIns="45720" rIns="91440" bIns="45720" rtlCol="0" anchor="ctr" anchorCtr="0">
            <a:normAutofit/>
          </a:bodyPr>
          <a:lstStyle/>
          <a:p>
            <a:pPr marL="323850" marR="0" lvl="0">
              <a:lnSpc>
                <a:spcPct val="90000"/>
              </a:lnSpc>
              <a:spcBef>
                <a:spcPts val="0"/>
              </a:spcBef>
              <a:spcAft>
                <a:spcPts val="600"/>
              </a:spcAft>
              <a:buClr>
                <a:srgbClr val="4C1A27"/>
              </a:buClr>
              <a:buSzPts val="2100"/>
            </a:pPr>
            <a:endPar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5" name="Google Shape;1157;p215">
            <a:extLst>
              <a:ext uri="{FF2B5EF4-FFF2-40B4-BE49-F238E27FC236}">
                <a16:creationId xmlns:a16="http://schemas.microsoft.com/office/drawing/2014/main" id="{38A4E458-9657-25E8-2089-F6089B8105A1}"/>
              </a:ext>
            </a:extLst>
          </p:cNvPr>
          <p:cNvSpPr/>
          <p:nvPr/>
        </p:nvSpPr>
        <p:spPr>
          <a:xfrm>
            <a:off x="0" y="4000635"/>
            <a:ext cx="9144000" cy="1143000"/>
          </a:xfrm>
          <a:prstGeom prst="rect">
            <a:avLst/>
          </a:prstGeom>
          <a:solidFill>
            <a:srgbClr val="A7A9AC">
              <a:lumMod val="40000"/>
              <a:lumOff val="60000"/>
            </a:srgb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defTabSz="914400" eaLnBrk="1" fontAlgn="auto" latinLnBrk="0" hangingPunct="1">
              <a:lnSpc>
                <a:spcPct val="100000"/>
              </a:lnSpc>
              <a:spcBef>
                <a:spcPts val="0"/>
              </a:spcBef>
              <a:spcAft>
                <a:spcPts val="0"/>
              </a:spcAft>
              <a:buClrTx/>
              <a:buSzPts val="900"/>
              <a:buFontTx/>
              <a:buNone/>
              <a:tabLst/>
              <a:defRPr/>
            </a:pPr>
            <a:endParaRPr kumimoji="0" sz="900" b="0" i="0" u="none" strike="noStrike" kern="0" cap="none" spc="0" normalizeH="0" baseline="0" noProof="0">
              <a:ln>
                <a:noFill/>
              </a:ln>
              <a:solidFill>
                <a:srgbClr val="EEEEEE"/>
              </a:solidFill>
              <a:effectLst/>
              <a:uLnTx/>
              <a:uFillTx/>
              <a:latin typeface="Calibri"/>
              <a:ea typeface="Calibri"/>
              <a:cs typeface="Calibri"/>
              <a:sym typeface="Calibri"/>
            </a:endParaRPr>
          </a:p>
        </p:txBody>
      </p:sp>
      <p:sp>
        <p:nvSpPr>
          <p:cNvPr id="4" name="TextBox 3">
            <a:extLst>
              <a:ext uri="{FF2B5EF4-FFF2-40B4-BE49-F238E27FC236}">
                <a16:creationId xmlns:a16="http://schemas.microsoft.com/office/drawing/2014/main" id="{60EC42A6-EC7E-6F45-DDA4-448AC214BD86}"/>
              </a:ext>
            </a:extLst>
          </p:cNvPr>
          <p:cNvSpPr txBox="1"/>
          <p:nvPr/>
        </p:nvSpPr>
        <p:spPr>
          <a:xfrm>
            <a:off x="535404" y="4012627"/>
            <a:ext cx="7856622" cy="1015663"/>
          </a:xfrm>
          <a:prstGeom prst="rect">
            <a:avLst/>
          </a:prstGeom>
          <a:noFill/>
        </p:spPr>
        <p:txBody>
          <a:bodyPr wrap="square" rtlCol="0">
            <a:spAutoFit/>
          </a:bodyPr>
          <a:lstStyle/>
          <a:p>
            <a:pPr algn="ctr"/>
            <a:r>
              <a:rPr lang="en-US" sz="6000" b="1" dirty="0">
                <a:solidFill>
                  <a:schemeClr val="accent6"/>
                </a:solidFill>
              </a:rPr>
              <a:t>Activity</a:t>
            </a:r>
          </a:p>
        </p:txBody>
      </p:sp>
      <p:sp>
        <p:nvSpPr>
          <p:cNvPr id="6" name="TextBox 5">
            <a:extLst>
              <a:ext uri="{FF2B5EF4-FFF2-40B4-BE49-F238E27FC236}">
                <a16:creationId xmlns:a16="http://schemas.microsoft.com/office/drawing/2014/main" id="{FC34B7F8-3627-82B5-6037-6F822458DAF0}"/>
              </a:ext>
            </a:extLst>
          </p:cNvPr>
          <p:cNvSpPr txBox="1"/>
          <p:nvPr/>
        </p:nvSpPr>
        <p:spPr>
          <a:xfrm>
            <a:off x="96252" y="441750"/>
            <a:ext cx="9047746" cy="769441"/>
          </a:xfrm>
          <a:prstGeom prst="rect">
            <a:avLst/>
          </a:prstGeom>
          <a:noFill/>
        </p:spPr>
        <p:txBody>
          <a:bodyPr wrap="square" rtlCol="0">
            <a:spAutoFit/>
          </a:bodyPr>
          <a:lstStyle/>
          <a:p>
            <a:pPr algn="ctr"/>
            <a:r>
              <a:rPr lang="en-US" sz="4400" b="1" dirty="0">
                <a:solidFill>
                  <a:schemeClr val="accent3"/>
                </a:solidFill>
              </a:rPr>
              <a:t>Coaching Principles in Practice</a:t>
            </a:r>
          </a:p>
        </p:txBody>
      </p:sp>
    </p:spTree>
    <p:extLst>
      <p:ext uri="{BB962C8B-B14F-4D97-AF65-F5344CB8AC3E}">
        <p14:creationId xmlns:p14="http://schemas.microsoft.com/office/powerpoint/2010/main" val="952123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9812AFA-C119-99CD-5786-A56CCD4A4DC8}"/>
              </a:ext>
            </a:extLst>
          </p:cNvPr>
          <p:cNvSpPr>
            <a:spLocks noGrp="1"/>
          </p:cNvSpPr>
          <p:nvPr>
            <p:ph type="title"/>
          </p:nvPr>
        </p:nvSpPr>
        <p:spPr>
          <a:xfrm>
            <a:off x="292847" y="210340"/>
            <a:ext cx="8520600" cy="759983"/>
          </a:xfrm>
        </p:spPr>
        <p:txBody>
          <a:bodyPr>
            <a:noAutofit/>
          </a:bodyPr>
          <a:lstStyle/>
          <a:p>
            <a:pPr algn="ctr"/>
            <a:r>
              <a:rPr lang="en-US" sz="4400" dirty="0">
                <a:latin typeface="Calibri" panose="020F0502020204030204" pitchFamily="34" charset="0"/>
                <a:ea typeface="Calibri" panose="020F0502020204030204" pitchFamily="34" charset="0"/>
                <a:cs typeface="Calibri" panose="020F0502020204030204" pitchFamily="34" charset="0"/>
              </a:rPr>
              <a:t>Coaching vs. Correcting</a:t>
            </a:r>
          </a:p>
        </p:txBody>
      </p:sp>
      <p:sp>
        <p:nvSpPr>
          <p:cNvPr id="5" name="Text Placeholder 4">
            <a:extLst>
              <a:ext uri="{FF2B5EF4-FFF2-40B4-BE49-F238E27FC236}">
                <a16:creationId xmlns:a16="http://schemas.microsoft.com/office/drawing/2014/main" id="{8E78A27C-5298-FAB8-1FC9-37C2B8DDC266}"/>
              </a:ext>
            </a:extLst>
          </p:cNvPr>
          <p:cNvSpPr>
            <a:spLocks noGrp="1"/>
          </p:cNvSpPr>
          <p:nvPr>
            <p:ph type="body" idx="1"/>
          </p:nvPr>
        </p:nvSpPr>
        <p:spPr>
          <a:xfrm>
            <a:off x="6655391" y="1857478"/>
            <a:ext cx="2669084" cy="1283948"/>
          </a:xfrm>
        </p:spPr>
        <p:txBody>
          <a:bodyPr>
            <a:noAutofit/>
          </a:bodyPr>
          <a:lstStyle/>
          <a:p>
            <a:pPr marL="0" marR="0" algn="ctr">
              <a:lnSpc>
                <a:spcPct val="115000"/>
              </a:lnSpc>
              <a:buNone/>
            </a:pPr>
            <a:r>
              <a:rPr lang="en-US" sz="2200" b="1" dirty="0">
                <a:solidFill>
                  <a:srgbClr val="800000"/>
                </a:solidFill>
                <a:effectLst/>
                <a:latin typeface="Arial" panose="020B0604020202020204" pitchFamily="34" charset="0"/>
                <a:ea typeface="Arial" panose="020B0604020202020204" pitchFamily="34" charset="0"/>
              </a:rPr>
              <a:t>Correcting</a:t>
            </a:r>
            <a:r>
              <a:rPr lang="en-US" sz="2200" b="1" dirty="0">
                <a:effectLst/>
                <a:latin typeface="Arial" panose="020B0604020202020204" pitchFamily="34" charset="0"/>
                <a:ea typeface="Arial" panose="020B0604020202020204" pitchFamily="34" charset="0"/>
              </a:rPr>
              <a:t> focuses on </a:t>
            </a:r>
            <a:r>
              <a:rPr lang="en-US" sz="2200" b="1" dirty="0">
                <a:solidFill>
                  <a:srgbClr val="800000"/>
                </a:solidFill>
                <a:effectLst/>
                <a:latin typeface="Arial" panose="020B0604020202020204" pitchFamily="34" charset="0"/>
                <a:ea typeface="Arial" panose="020B0604020202020204" pitchFamily="34" charset="0"/>
              </a:rPr>
              <a:t>MISTAKES</a:t>
            </a:r>
            <a:r>
              <a:rPr lang="en-US" sz="2200" b="1" dirty="0">
                <a:effectLst/>
                <a:latin typeface="Arial" panose="020B0604020202020204" pitchFamily="34" charset="0"/>
                <a:ea typeface="Arial" panose="020B0604020202020204" pitchFamily="34" charset="0"/>
              </a:rPr>
              <a:t>.</a:t>
            </a:r>
          </a:p>
        </p:txBody>
      </p:sp>
      <p:sp>
        <p:nvSpPr>
          <p:cNvPr id="6" name="Text Placeholder 5">
            <a:extLst>
              <a:ext uri="{FF2B5EF4-FFF2-40B4-BE49-F238E27FC236}">
                <a16:creationId xmlns:a16="http://schemas.microsoft.com/office/drawing/2014/main" id="{5C002011-7BCB-1E4E-E605-4978E5CF2FEA}"/>
              </a:ext>
            </a:extLst>
          </p:cNvPr>
          <p:cNvSpPr>
            <a:spLocks noGrp="1"/>
          </p:cNvSpPr>
          <p:nvPr>
            <p:ph type="body" idx="2"/>
          </p:nvPr>
        </p:nvSpPr>
        <p:spPr>
          <a:xfrm>
            <a:off x="-96253" y="1902448"/>
            <a:ext cx="2584863" cy="1283948"/>
          </a:xfrm>
        </p:spPr>
        <p:txBody>
          <a:bodyPr>
            <a:normAutofit fontScale="92500" lnSpcReduction="10000"/>
          </a:bodyPr>
          <a:lstStyle/>
          <a:p>
            <a:pPr marL="0" marR="0" algn="ctr">
              <a:lnSpc>
                <a:spcPct val="115000"/>
              </a:lnSpc>
              <a:buNone/>
            </a:pPr>
            <a:r>
              <a:rPr lang="en-US" sz="2400" b="1" dirty="0">
                <a:solidFill>
                  <a:srgbClr val="800000"/>
                </a:solidFill>
                <a:effectLst/>
                <a:latin typeface="Arial" panose="020B0604020202020204" pitchFamily="34" charset="0"/>
                <a:ea typeface="Arial" panose="020B0604020202020204" pitchFamily="34" charset="0"/>
              </a:rPr>
              <a:t>Coaching</a:t>
            </a:r>
            <a:r>
              <a:rPr lang="en-US" sz="2400" b="1" dirty="0">
                <a:effectLst/>
                <a:latin typeface="Arial" panose="020B0604020202020204" pitchFamily="34" charset="0"/>
                <a:ea typeface="Arial" panose="020B0604020202020204" pitchFamily="34" charset="0"/>
              </a:rPr>
              <a:t> focuses on </a:t>
            </a:r>
            <a:r>
              <a:rPr lang="en-US" sz="2400" b="1" dirty="0">
                <a:solidFill>
                  <a:srgbClr val="800000"/>
                </a:solidFill>
                <a:effectLst/>
                <a:latin typeface="Arial" panose="020B0604020202020204" pitchFamily="34" charset="0"/>
                <a:ea typeface="Arial" panose="020B0604020202020204" pitchFamily="34" charset="0"/>
              </a:rPr>
              <a:t>GROWTH</a:t>
            </a:r>
            <a:r>
              <a:rPr lang="en-US" sz="2400" b="1" dirty="0">
                <a:effectLst/>
                <a:latin typeface="Arial" panose="020B0604020202020204" pitchFamily="34" charset="0"/>
                <a:ea typeface="Arial" panose="020B0604020202020204" pitchFamily="34" charset="0"/>
              </a:rPr>
              <a:t>.</a:t>
            </a:r>
          </a:p>
          <a:p>
            <a:pPr marL="139700" indent="0" algn="ctr">
              <a:buNone/>
            </a:pPr>
            <a:endParaRPr lang="en-US" sz="1000" dirty="0"/>
          </a:p>
        </p:txBody>
      </p:sp>
      <p:pic>
        <p:nvPicPr>
          <p:cNvPr id="8" name="Picture 7">
            <a:extLst>
              <a:ext uri="{FF2B5EF4-FFF2-40B4-BE49-F238E27FC236}">
                <a16:creationId xmlns:a16="http://schemas.microsoft.com/office/drawing/2014/main" id="{4F28B63C-7519-3856-B647-5319D2571229}"/>
              </a:ext>
            </a:extLst>
          </p:cNvPr>
          <p:cNvPicPr>
            <a:picLocks noChangeAspect="1"/>
          </p:cNvPicPr>
          <p:nvPr/>
        </p:nvPicPr>
        <p:blipFill>
          <a:blip r:embed="rId3"/>
          <a:stretch>
            <a:fillRect/>
          </a:stretch>
        </p:blipFill>
        <p:spPr>
          <a:xfrm>
            <a:off x="2184784" y="1185314"/>
            <a:ext cx="4736725" cy="27728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Title 3">
            <a:extLst>
              <a:ext uri="{FF2B5EF4-FFF2-40B4-BE49-F238E27FC236}">
                <a16:creationId xmlns:a16="http://schemas.microsoft.com/office/drawing/2014/main" id="{7CC2CC8B-B2BD-DB30-5A91-D1B5FD24DA43}"/>
              </a:ext>
            </a:extLst>
          </p:cNvPr>
          <p:cNvSpPr txBox="1">
            <a:spLocks/>
          </p:cNvSpPr>
          <p:nvPr/>
        </p:nvSpPr>
        <p:spPr>
          <a:xfrm>
            <a:off x="366963" y="4028581"/>
            <a:ext cx="8410073" cy="72348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ctr"/>
            <a:r>
              <a:rPr lang="en-US" sz="2400" i="1" dirty="0">
                <a:latin typeface="Calibri" panose="020F0502020204030204" pitchFamily="34" charset="0"/>
                <a:ea typeface="Calibri" panose="020F0502020204030204" pitchFamily="34" charset="0"/>
                <a:cs typeface="Calibri" panose="020F0502020204030204" pitchFamily="34" charset="0"/>
              </a:rPr>
              <a:t>Ask Yourself: Will what I’m about to say build this parent’s confidence or simply point out a mistake?</a:t>
            </a:r>
          </a:p>
        </p:txBody>
      </p:sp>
    </p:spTree>
    <p:extLst>
      <p:ext uri="{BB962C8B-B14F-4D97-AF65-F5344CB8AC3E}">
        <p14:creationId xmlns:p14="http://schemas.microsoft.com/office/powerpoint/2010/main" val="385568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54">
          <a:extLst>
            <a:ext uri="{FF2B5EF4-FFF2-40B4-BE49-F238E27FC236}">
              <a16:creationId xmlns:a16="http://schemas.microsoft.com/office/drawing/2014/main" id="{013F7351-B3D2-6255-27D6-997E2E9DDD26}"/>
            </a:ext>
          </a:extLst>
        </p:cNvPr>
        <p:cNvGrpSpPr/>
        <p:nvPr/>
      </p:nvGrpSpPr>
      <p:grpSpPr>
        <a:xfrm>
          <a:off x="0" y="0"/>
          <a:ext cx="0" cy="0"/>
          <a:chOff x="0" y="0"/>
          <a:chExt cx="0" cy="0"/>
        </a:xfrm>
      </p:grpSpPr>
      <p:sp>
        <p:nvSpPr>
          <p:cNvPr id="1155" name="Google Shape;1155;p215">
            <a:extLst>
              <a:ext uri="{FF2B5EF4-FFF2-40B4-BE49-F238E27FC236}">
                <a16:creationId xmlns:a16="http://schemas.microsoft.com/office/drawing/2014/main" id="{492F4A7B-4F0E-DAF2-465E-2D05E0CF765F}"/>
              </a:ext>
            </a:extLst>
          </p:cNvPr>
          <p:cNvSpPr txBox="1"/>
          <p:nvPr/>
        </p:nvSpPr>
        <p:spPr>
          <a:xfrm>
            <a:off x="552450" y="229788"/>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ct val="100000"/>
              <a:buFont typeface="Arial"/>
              <a:buNone/>
            </a:pPr>
            <a:r>
              <a:rPr lang="en" sz="4000" b="1" dirty="0">
                <a:solidFill>
                  <a:schemeClr val="accent3"/>
                </a:solidFill>
                <a:latin typeface="Open Sans SemiBold"/>
                <a:ea typeface="Open Sans SemiBold"/>
                <a:cs typeface="Open Sans SemiBold"/>
                <a:sym typeface="Open Sans SemiBold"/>
              </a:rPr>
              <a:t>Which Response Builds Growth?</a:t>
            </a:r>
            <a:endParaRPr sz="4000" b="1" dirty="0">
              <a:solidFill>
                <a:schemeClr val="accent3"/>
              </a:solidFill>
              <a:latin typeface="Open Sans SemiBold"/>
              <a:ea typeface="Open Sans SemiBold"/>
              <a:cs typeface="Open Sans SemiBold"/>
              <a:sym typeface="Open Sans SemiBold"/>
            </a:endParaRPr>
          </a:p>
        </p:txBody>
      </p:sp>
      <p:sp>
        <p:nvSpPr>
          <p:cNvPr id="1156" name="Google Shape;1156;p215">
            <a:extLst>
              <a:ext uri="{FF2B5EF4-FFF2-40B4-BE49-F238E27FC236}">
                <a16:creationId xmlns:a16="http://schemas.microsoft.com/office/drawing/2014/main" id="{9C71FD2D-D440-A669-EBE9-B4A0274E38ED}"/>
              </a:ext>
            </a:extLst>
          </p:cNvPr>
          <p:cNvSpPr txBox="1"/>
          <p:nvPr/>
        </p:nvSpPr>
        <p:spPr>
          <a:xfrm>
            <a:off x="552450" y="1152074"/>
            <a:ext cx="7842042" cy="1522951"/>
          </a:xfrm>
          <a:prstGeom prst="rect">
            <a:avLst/>
          </a:prstGeom>
          <a:noFill/>
          <a:ln>
            <a:noFill/>
          </a:ln>
        </p:spPr>
        <p:txBody>
          <a:bodyPr spcFirstLastPara="1" wrap="square" lIns="91425" tIns="91425" rIns="91425" bIns="91425" anchor="t" anchorCtr="0">
            <a:spAutoFit/>
          </a:bodyPr>
          <a:lstStyle/>
          <a:p>
            <a:pPr marL="82550" marR="0" lvl="0" algn="ctr" rtl="0">
              <a:lnSpc>
                <a:spcPct val="115000"/>
              </a:lnSpc>
              <a:spcBef>
                <a:spcPts val="500"/>
              </a:spcBef>
              <a:spcAft>
                <a:spcPts val="0"/>
              </a:spcAft>
              <a:buClr>
                <a:schemeClr val="dk1"/>
              </a:buClr>
              <a:buSzPts val="2300"/>
            </a:pPr>
            <a:r>
              <a:rPr lang="en-US" sz="3600" i="1" dirty="0">
                <a:solidFill>
                  <a:schemeClr val="bg2"/>
                </a:solidFill>
                <a:latin typeface="Open Sans Medium"/>
                <a:ea typeface="Open Sans Medium"/>
                <a:cs typeface="Open Sans Medium"/>
                <a:sym typeface="Open Sans Medium"/>
              </a:rPr>
              <a:t>Which response is more likely to help the parent grow?</a:t>
            </a:r>
            <a:endParaRPr sz="3600" i="1" dirty="0">
              <a:solidFill>
                <a:schemeClr val="bg2"/>
              </a:solidFill>
              <a:latin typeface="Open Sans Medium"/>
              <a:ea typeface="Open Sans Medium"/>
              <a:cs typeface="Open Sans Medium"/>
              <a:sym typeface="Open Sans Medium"/>
            </a:endParaRPr>
          </a:p>
        </p:txBody>
      </p:sp>
      <p:sp>
        <p:nvSpPr>
          <p:cNvPr id="2" name="Google Shape;1157;p215">
            <a:extLst>
              <a:ext uri="{FF2B5EF4-FFF2-40B4-BE49-F238E27FC236}">
                <a16:creationId xmlns:a16="http://schemas.microsoft.com/office/drawing/2014/main" id="{0BBDB02B-B42B-FD6C-C056-506CE72C7833}"/>
              </a:ext>
            </a:extLst>
          </p:cNvPr>
          <p:cNvSpPr/>
          <p:nvPr/>
        </p:nvSpPr>
        <p:spPr>
          <a:xfrm>
            <a:off x="0" y="4000635"/>
            <a:ext cx="9144000" cy="1143000"/>
          </a:xfrm>
          <a:prstGeom prst="rect">
            <a:avLst/>
          </a:prstGeom>
          <a:solidFill>
            <a:schemeClr val="tx2">
              <a:lumMod val="40000"/>
              <a:lumOff val="60000"/>
            </a:scheme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158" name="Google Shape;1158;p215">
            <a:extLst>
              <a:ext uri="{FF2B5EF4-FFF2-40B4-BE49-F238E27FC236}">
                <a16:creationId xmlns:a16="http://schemas.microsoft.com/office/drawing/2014/main" id="{2605150E-EC8C-847C-D653-70486F35F64D}"/>
              </a:ext>
            </a:extLst>
          </p:cNvPr>
          <p:cNvSpPr txBox="1"/>
          <p:nvPr/>
        </p:nvSpPr>
        <p:spPr>
          <a:xfrm>
            <a:off x="2873895" y="4222485"/>
            <a:ext cx="3199151"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6000" b="1" i="0" u="none" strike="noStrike" cap="none" dirty="0">
                <a:solidFill>
                  <a:schemeClr val="accent6"/>
                </a:solidFill>
                <a:latin typeface="Calibri"/>
                <a:ea typeface="Calibri"/>
                <a:cs typeface="Calibri"/>
                <a:sym typeface="Calibri"/>
              </a:rPr>
              <a:t>Activity</a:t>
            </a:r>
            <a:endParaRPr sz="1100" b="0" i="0" u="none" strike="noStrike" cap="none" dirty="0">
              <a:solidFill>
                <a:schemeClr val="accent6"/>
              </a:solidFill>
              <a:latin typeface="Arial"/>
              <a:ea typeface="Arial"/>
              <a:cs typeface="Arial"/>
              <a:sym typeface="Arial"/>
            </a:endParaRPr>
          </a:p>
        </p:txBody>
      </p:sp>
      <p:sp>
        <p:nvSpPr>
          <p:cNvPr id="3" name="Google Shape;1156;p215">
            <a:extLst>
              <a:ext uri="{FF2B5EF4-FFF2-40B4-BE49-F238E27FC236}">
                <a16:creationId xmlns:a16="http://schemas.microsoft.com/office/drawing/2014/main" id="{15B44242-C714-BE17-35AE-C2CBBBC2CD4E}"/>
              </a:ext>
            </a:extLst>
          </p:cNvPr>
          <p:cNvSpPr txBox="1"/>
          <p:nvPr/>
        </p:nvSpPr>
        <p:spPr>
          <a:xfrm>
            <a:off x="552450" y="2792224"/>
            <a:ext cx="3342774" cy="956642"/>
          </a:xfrm>
          <a:prstGeom prst="rect">
            <a:avLst/>
          </a:prstGeom>
          <a:noFill/>
          <a:ln w="38100">
            <a:solidFill>
              <a:schemeClr val="accent1"/>
            </a:solidFill>
            <a:prstDash val="lgDashDot"/>
          </a:ln>
        </p:spPr>
        <p:txBody>
          <a:bodyPr spcFirstLastPara="1" wrap="square" lIns="91425" tIns="91425" rIns="91425" bIns="91425" anchor="t" anchorCtr="0">
            <a:spAutoFit/>
          </a:bodyPr>
          <a:lstStyle/>
          <a:p>
            <a:pPr marL="82550" marR="0" lvl="0" algn="ctr" rtl="0">
              <a:lnSpc>
                <a:spcPct val="115000"/>
              </a:lnSpc>
              <a:spcBef>
                <a:spcPts val="500"/>
              </a:spcBef>
              <a:spcAft>
                <a:spcPts val="0"/>
              </a:spcAft>
              <a:buClr>
                <a:schemeClr val="dk1"/>
              </a:buClr>
              <a:buSzPts val="2300"/>
            </a:pPr>
            <a:r>
              <a:rPr lang="en-US" sz="4000" b="1" dirty="0">
                <a:solidFill>
                  <a:schemeClr val="dk1"/>
                </a:solidFill>
                <a:latin typeface="Open Sans Medium"/>
                <a:ea typeface="Open Sans Medium"/>
                <a:cs typeface="Open Sans Medium"/>
                <a:sym typeface="Open Sans Medium"/>
              </a:rPr>
              <a:t>Response A</a:t>
            </a:r>
            <a:endParaRPr sz="4000" b="1" dirty="0">
              <a:solidFill>
                <a:schemeClr val="dk1"/>
              </a:solidFill>
              <a:latin typeface="Open Sans Medium"/>
              <a:ea typeface="Open Sans Medium"/>
              <a:cs typeface="Open Sans Medium"/>
              <a:sym typeface="Open Sans Medium"/>
            </a:endParaRPr>
          </a:p>
        </p:txBody>
      </p:sp>
      <p:sp>
        <p:nvSpPr>
          <p:cNvPr id="7" name="Google Shape;1156;p215">
            <a:extLst>
              <a:ext uri="{FF2B5EF4-FFF2-40B4-BE49-F238E27FC236}">
                <a16:creationId xmlns:a16="http://schemas.microsoft.com/office/drawing/2014/main" id="{07F32677-3177-89EF-4FE5-B463454DB7DE}"/>
              </a:ext>
            </a:extLst>
          </p:cNvPr>
          <p:cNvSpPr txBox="1"/>
          <p:nvPr/>
        </p:nvSpPr>
        <p:spPr>
          <a:xfrm>
            <a:off x="5505450" y="2792224"/>
            <a:ext cx="3276600" cy="956642"/>
          </a:xfrm>
          <a:prstGeom prst="rect">
            <a:avLst/>
          </a:prstGeom>
          <a:noFill/>
          <a:ln w="38100">
            <a:solidFill>
              <a:schemeClr val="accent1"/>
            </a:solidFill>
            <a:prstDash val="lgDashDot"/>
          </a:ln>
        </p:spPr>
        <p:txBody>
          <a:bodyPr spcFirstLastPara="1" wrap="square" lIns="91425" tIns="91425" rIns="91425" bIns="91425" anchor="t" anchorCtr="0">
            <a:spAutoFit/>
          </a:bodyPr>
          <a:lstStyle/>
          <a:p>
            <a:pPr marL="82550" marR="0" lvl="0" algn="ctr" rtl="0">
              <a:lnSpc>
                <a:spcPct val="115000"/>
              </a:lnSpc>
              <a:spcBef>
                <a:spcPts val="500"/>
              </a:spcBef>
              <a:spcAft>
                <a:spcPts val="0"/>
              </a:spcAft>
              <a:buClr>
                <a:schemeClr val="dk1"/>
              </a:buClr>
              <a:buSzPts val="2300"/>
            </a:pPr>
            <a:r>
              <a:rPr lang="en-US" sz="4000" b="1" dirty="0">
                <a:solidFill>
                  <a:schemeClr val="dk1"/>
                </a:solidFill>
                <a:latin typeface="Open Sans Medium"/>
                <a:ea typeface="Open Sans Medium"/>
                <a:cs typeface="Open Sans Medium"/>
                <a:sym typeface="Open Sans Medium"/>
              </a:rPr>
              <a:t>Response B</a:t>
            </a:r>
            <a:endParaRPr sz="4000" b="1" dirty="0">
              <a:solidFill>
                <a:schemeClr val="dk1"/>
              </a:solidFill>
              <a:latin typeface="Open Sans Medium"/>
              <a:ea typeface="Open Sans Medium"/>
              <a:cs typeface="Open Sans Medium"/>
              <a:sym typeface="Open Sans Medium"/>
            </a:endParaRPr>
          </a:p>
        </p:txBody>
      </p:sp>
    </p:spTree>
    <p:extLst>
      <p:ext uri="{BB962C8B-B14F-4D97-AF65-F5344CB8AC3E}">
        <p14:creationId xmlns:p14="http://schemas.microsoft.com/office/powerpoint/2010/main" val="878695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089"/>
        <p:cNvGrpSpPr/>
        <p:nvPr/>
      </p:nvGrpSpPr>
      <p:grpSpPr>
        <a:xfrm>
          <a:off x="0" y="0"/>
          <a:ext cx="0" cy="0"/>
          <a:chOff x="0" y="0"/>
          <a:chExt cx="0" cy="0"/>
        </a:xfrm>
      </p:grpSpPr>
      <p:pic>
        <p:nvPicPr>
          <p:cNvPr id="5" name="Picture 4">
            <a:extLst>
              <a:ext uri="{FF2B5EF4-FFF2-40B4-BE49-F238E27FC236}">
                <a16:creationId xmlns:a16="http://schemas.microsoft.com/office/drawing/2014/main" id="{1F78B030-745D-24AF-FFC3-F42CC16310EB}"/>
              </a:ext>
            </a:extLst>
          </p:cNvPr>
          <p:cNvPicPr>
            <a:picLocks noChangeAspect="1"/>
          </p:cNvPicPr>
          <p:nvPr/>
        </p:nvPicPr>
        <p:blipFill>
          <a:blip r:embed="rId3"/>
          <a:stretch>
            <a:fillRect/>
          </a:stretch>
        </p:blipFill>
        <p:spPr>
          <a:xfrm>
            <a:off x="-1" y="0"/>
            <a:ext cx="9144001" cy="5143500"/>
          </a:xfrm>
          <a:prstGeom prst="rect">
            <a:avLst/>
          </a:prstGeom>
        </p:spPr>
      </p:pic>
      <p:cxnSp>
        <p:nvCxnSpPr>
          <p:cNvPr id="1093" name="Google Shape;1093;p207"/>
          <p:cNvCxnSpPr/>
          <p:nvPr/>
        </p:nvCxnSpPr>
        <p:spPr>
          <a:xfrm>
            <a:off x="0" y="3799919"/>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1094" name="Google Shape;1094;p207"/>
          <p:cNvSpPr txBox="1"/>
          <p:nvPr/>
        </p:nvSpPr>
        <p:spPr>
          <a:xfrm>
            <a:off x="0" y="3696167"/>
            <a:ext cx="9144000" cy="1190621"/>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US" sz="3600" b="1" dirty="0">
                <a:solidFill>
                  <a:srgbClr val="262626"/>
                </a:solidFill>
                <a:latin typeface="Calibri"/>
                <a:ea typeface="Calibri"/>
                <a:cs typeface="Calibri"/>
                <a:sym typeface="Calibri"/>
              </a:rPr>
              <a:t>Building Confidence: </a:t>
            </a:r>
          </a:p>
          <a:p>
            <a:pPr marL="0" marR="0" lvl="0" indent="0" algn="ctr" rtl="0">
              <a:lnSpc>
                <a:spcPct val="100000"/>
              </a:lnSpc>
              <a:spcBef>
                <a:spcPts val="0"/>
              </a:spcBef>
              <a:spcAft>
                <a:spcPts val="0"/>
              </a:spcAft>
              <a:buClr>
                <a:srgbClr val="000000"/>
              </a:buClr>
              <a:buSzPts val="2700"/>
              <a:buFont typeface="Arial"/>
              <a:buNone/>
            </a:pPr>
            <a:r>
              <a:rPr lang="en-US" sz="3600" b="1" dirty="0">
                <a:solidFill>
                  <a:srgbClr val="262626"/>
                </a:solidFill>
                <a:latin typeface="Calibri"/>
                <a:ea typeface="Calibri"/>
                <a:cs typeface="Calibri"/>
                <a:sym typeface="Calibri"/>
              </a:rPr>
              <a:t>Build Belief Before Building Ability</a:t>
            </a:r>
            <a:endParaRPr lang="en-US" sz="3600" b="1" i="0" u="none" strike="noStrike" cap="none" dirty="0">
              <a:solidFill>
                <a:srgbClr val="00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61"/>
        <p:cNvGrpSpPr/>
        <p:nvPr/>
      </p:nvGrpSpPr>
      <p:grpSpPr>
        <a:xfrm>
          <a:off x="0" y="0"/>
          <a:ext cx="0" cy="0"/>
          <a:chOff x="0" y="0"/>
          <a:chExt cx="0" cy="0"/>
        </a:xfrm>
      </p:grpSpPr>
      <p:sp>
        <p:nvSpPr>
          <p:cNvPr id="1062" name="Google Shape;1062;p204"/>
          <p:cNvSpPr txBox="1"/>
          <p:nvPr/>
        </p:nvSpPr>
        <p:spPr>
          <a:xfrm>
            <a:off x="3163913" y="822500"/>
            <a:ext cx="1443000" cy="7620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474747"/>
              </a:solidFill>
              <a:latin typeface="Open Sans"/>
              <a:ea typeface="Open Sans"/>
              <a:cs typeface="Open Sans"/>
              <a:sym typeface="Open Sans"/>
            </a:endParaRPr>
          </a:p>
        </p:txBody>
      </p:sp>
      <p:sp>
        <p:nvSpPr>
          <p:cNvPr id="1063" name="Google Shape;1063;p204"/>
          <p:cNvSpPr txBox="1"/>
          <p:nvPr/>
        </p:nvSpPr>
        <p:spPr>
          <a:xfrm>
            <a:off x="4547900" y="846813"/>
            <a:ext cx="1443000" cy="643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474747"/>
              </a:solidFill>
              <a:latin typeface="Open Sans"/>
              <a:ea typeface="Open Sans"/>
              <a:cs typeface="Open Sans"/>
              <a:sym typeface="Open Sans"/>
            </a:endParaRPr>
          </a:p>
        </p:txBody>
      </p:sp>
      <p:sp>
        <p:nvSpPr>
          <p:cNvPr id="1064" name="Google Shape;1064;p204"/>
          <p:cNvSpPr txBox="1"/>
          <p:nvPr/>
        </p:nvSpPr>
        <p:spPr>
          <a:xfrm>
            <a:off x="5888600" y="806763"/>
            <a:ext cx="1291500" cy="7239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1" i="0" u="none" strike="noStrike" cap="none">
              <a:solidFill>
                <a:srgbClr val="474747"/>
              </a:solidFill>
              <a:highlight>
                <a:srgbClr val="FFFFFF"/>
              </a:highlight>
              <a:latin typeface="Open Sans"/>
              <a:ea typeface="Open Sans"/>
              <a:cs typeface="Open Sans"/>
              <a:sym typeface="Open Sans"/>
            </a:endParaRPr>
          </a:p>
        </p:txBody>
      </p:sp>
      <p:sp>
        <p:nvSpPr>
          <p:cNvPr id="1065" name="Google Shape;1065;p204"/>
          <p:cNvSpPr txBox="1"/>
          <p:nvPr/>
        </p:nvSpPr>
        <p:spPr>
          <a:xfrm>
            <a:off x="252662" y="4229265"/>
            <a:ext cx="8638675" cy="643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4000" b="1" dirty="0">
                <a:solidFill>
                  <a:schemeClr val="accent6"/>
                </a:solidFill>
                <a:latin typeface="Calibri" panose="020F0502020204030204" pitchFamily="34" charset="0"/>
                <a:ea typeface="Calibri" panose="020F0502020204030204" pitchFamily="34" charset="0"/>
                <a:cs typeface="Calibri" panose="020F0502020204030204" pitchFamily="34" charset="0"/>
                <a:sym typeface="Open Sans"/>
              </a:rPr>
              <a:t>Build Confidence Before Teaching Skills</a:t>
            </a:r>
            <a:endParaRPr sz="4000" b="1" i="0" u="none" strike="noStrike" cap="none" dirty="0">
              <a:solidFill>
                <a:schemeClr val="accent6"/>
              </a:solidFill>
              <a:latin typeface="Calibri" panose="020F0502020204030204" pitchFamily="34" charset="0"/>
              <a:ea typeface="Calibri" panose="020F0502020204030204" pitchFamily="34" charset="0"/>
              <a:cs typeface="Calibri" panose="020F0502020204030204" pitchFamily="34" charset="0"/>
              <a:sym typeface="Open Sans"/>
            </a:endParaRPr>
          </a:p>
        </p:txBody>
      </p:sp>
      <p:sp>
        <p:nvSpPr>
          <p:cNvPr id="1066" name="Google Shape;1066;p204"/>
          <p:cNvSpPr txBox="1"/>
          <p:nvPr/>
        </p:nvSpPr>
        <p:spPr>
          <a:xfrm>
            <a:off x="5990925" y="4147275"/>
            <a:ext cx="1291500" cy="584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474747"/>
              </a:solidFill>
              <a:latin typeface="Open Sans"/>
              <a:ea typeface="Open Sans"/>
              <a:cs typeface="Open Sans"/>
              <a:sym typeface="Open Sans"/>
            </a:endParaRPr>
          </a:p>
        </p:txBody>
      </p:sp>
      <p:pic>
        <p:nvPicPr>
          <p:cNvPr id="3" name="Picture 2">
            <a:extLst>
              <a:ext uri="{FF2B5EF4-FFF2-40B4-BE49-F238E27FC236}">
                <a16:creationId xmlns:a16="http://schemas.microsoft.com/office/drawing/2014/main" id="{63E169BA-8C49-AD01-DD66-5B70EBEBF2C7}"/>
              </a:ext>
            </a:extLst>
          </p:cNvPr>
          <p:cNvPicPr>
            <a:picLocks noChangeAspect="1"/>
          </p:cNvPicPr>
          <p:nvPr/>
        </p:nvPicPr>
        <p:blipFill>
          <a:blip r:embed="rId3"/>
          <a:stretch>
            <a:fillRect/>
          </a:stretch>
        </p:blipFill>
        <p:spPr>
          <a:xfrm>
            <a:off x="1057297" y="411525"/>
            <a:ext cx="7099231" cy="361810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a:extLst>
            <a:ext uri="{FF2B5EF4-FFF2-40B4-BE49-F238E27FC236}">
              <a16:creationId xmlns:a16="http://schemas.microsoft.com/office/drawing/2014/main" id="{A57ECC5E-66E3-F070-C94C-ABC3BECB308F}"/>
            </a:ext>
          </a:extLst>
        </p:cNvPr>
        <p:cNvGrpSpPr/>
        <p:nvPr/>
      </p:nvGrpSpPr>
      <p:grpSpPr>
        <a:xfrm>
          <a:off x="0" y="0"/>
          <a:ext cx="0" cy="0"/>
          <a:chOff x="0" y="0"/>
          <a:chExt cx="0" cy="0"/>
        </a:xfrm>
      </p:grpSpPr>
      <p:sp useBgFill="1">
        <p:nvSpPr>
          <p:cNvPr id="1192" name="Rectangle 1191">
            <a:extLst>
              <a:ext uri="{FF2B5EF4-FFF2-40B4-BE49-F238E27FC236}">
                <a16:creationId xmlns:a16="http://schemas.microsoft.com/office/drawing/2014/main" id="{99ED5833-B85B-4103-8A3B-CAB0308E6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9E6830D-6133-F24C-2F68-BD02A26F3F41}"/>
              </a:ext>
            </a:extLst>
          </p:cNvPr>
          <p:cNvSpPr txBox="1"/>
          <p:nvPr/>
        </p:nvSpPr>
        <p:spPr>
          <a:xfrm>
            <a:off x="4975732" y="1037105"/>
            <a:ext cx="3920613" cy="201624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600" kern="1200" dirty="0">
                <a:solidFill>
                  <a:schemeClr val="tx2"/>
                </a:solidFill>
                <a:latin typeface="Calibri" panose="020F0502020204030204" pitchFamily="34" charset="0"/>
                <a:ea typeface="Calibri" panose="020F0502020204030204" pitchFamily="34" charset="0"/>
                <a:cs typeface="Calibri" panose="020F0502020204030204" pitchFamily="34" charset="0"/>
              </a:rPr>
              <a:t>Finding </a:t>
            </a:r>
          </a:p>
          <a:p>
            <a:pPr algn="ctr">
              <a:lnSpc>
                <a:spcPct val="90000"/>
              </a:lnSpc>
              <a:spcBef>
                <a:spcPct val="0"/>
              </a:spcBef>
              <a:spcAft>
                <a:spcPts val="600"/>
              </a:spcAft>
            </a:pPr>
            <a:r>
              <a:rPr lang="en-US" sz="6600" kern="1200" dirty="0">
                <a:solidFill>
                  <a:schemeClr val="tx2"/>
                </a:solidFill>
                <a:latin typeface="Calibri" panose="020F0502020204030204" pitchFamily="34" charset="0"/>
                <a:ea typeface="Calibri" panose="020F0502020204030204" pitchFamily="34" charset="0"/>
                <a:cs typeface="Calibri" panose="020F0502020204030204" pitchFamily="34" charset="0"/>
              </a:rPr>
              <a:t>Strength</a:t>
            </a:r>
          </a:p>
        </p:txBody>
      </p:sp>
      <p:pic>
        <p:nvPicPr>
          <p:cNvPr id="5" name="Picture 4">
            <a:extLst>
              <a:ext uri="{FF2B5EF4-FFF2-40B4-BE49-F238E27FC236}">
                <a16:creationId xmlns:a16="http://schemas.microsoft.com/office/drawing/2014/main" id="{8B3FD54C-13F6-2753-9335-0FCD154D1D4F}"/>
              </a:ext>
            </a:extLst>
          </p:cNvPr>
          <p:cNvPicPr>
            <a:picLocks noChangeAspect="1"/>
          </p:cNvPicPr>
          <p:nvPr/>
        </p:nvPicPr>
        <p:blipFill>
          <a:blip r:embed="rId3"/>
          <a:stretch>
            <a:fillRect/>
          </a:stretch>
        </p:blipFill>
        <p:spPr>
          <a:xfrm>
            <a:off x="460356" y="337224"/>
            <a:ext cx="4270008" cy="34160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79" name="Google Shape;1179;p217">
            <a:extLst>
              <a:ext uri="{FF2B5EF4-FFF2-40B4-BE49-F238E27FC236}">
                <a16:creationId xmlns:a16="http://schemas.microsoft.com/office/drawing/2014/main" id="{21ED2730-543F-396B-37C6-E6CA2ADDA178}"/>
              </a:ext>
            </a:extLst>
          </p:cNvPr>
          <p:cNvSpPr txBox="1"/>
          <p:nvPr/>
        </p:nvSpPr>
        <p:spPr>
          <a:xfrm>
            <a:off x="1991225" y="2314328"/>
            <a:ext cx="5161548" cy="1218390"/>
          </a:xfrm>
          <a:prstGeom prst="rect">
            <a:avLst/>
          </a:prstGeom>
        </p:spPr>
        <p:txBody>
          <a:bodyPr spcFirstLastPara="1" vert="horz" lIns="91440" tIns="45720" rIns="91440" bIns="45720" rtlCol="0" anchor="ctr" anchorCtr="0">
            <a:noAutofit/>
          </a:bodyPr>
          <a:lstStyle/>
          <a:p>
            <a:pPr marL="0" marR="0" lvl="0" indent="0" algn="ctr">
              <a:lnSpc>
                <a:spcPct val="90000"/>
              </a:lnSpc>
              <a:spcBef>
                <a:spcPct val="0"/>
              </a:spcBef>
              <a:spcAft>
                <a:spcPts val="600"/>
              </a:spcAft>
              <a:buClr>
                <a:srgbClr val="000000"/>
              </a:buClr>
              <a:buSzPts val="3515"/>
            </a:pPr>
            <a:endParaRPr lang="en-US" sz="3200" i="1" kern="1200" dirty="0">
              <a:solidFill>
                <a:schemeClr val="tx1"/>
              </a:solidFill>
              <a:latin typeface="+mj-lt"/>
              <a:ea typeface="+mj-ea"/>
              <a:cs typeface="+mj-cs"/>
              <a:sym typeface="Calibri"/>
            </a:endParaRPr>
          </a:p>
        </p:txBody>
      </p:sp>
      <p:sp>
        <p:nvSpPr>
          <p:cNvPr id="1178" name="Google Shape;1178;p217">
            <a:extLst>
              <a:ext uri="{FF2B5EF4-FFF2-40B4-BE49-F238E27FC236}">
                <a16:creationId xmlns:a16="http://schemas.microsoft.com/office/drawing/2014/main" id="{B5AD9339-0237-1B08-9DCB-E7B19052D911}"/>
              </a:ext>
            </a:extLst>
          </p:cNvPr>
          <p:cNvSpPr txBox="1"/>
          <p:nvPr/>
        </p:nvSpPr>
        <p:spPr>
          <a:xfrm>
            <a:off x="96252" y="3262362"/>
            <a:ext cx="8734927" cy="705447"/>
          </a:xfrm>
          <a:prstGeom prst="rect">
            <a:avLst/>
          </a:prstGeom>
        </p:spPr>
        <p:txBody>
          <a:bodyPr spcFirstLastPara="1" vert="horz" lIns="91440" tIns="45720" rIns="91440" bIns="45720" rtlCol="0" anchor="ctr" anchorCtr="0">
            <a:normAutofit/>
          </a:bodyPr>
          <a:lstStyle/>
          <a:p>
            <a:pPr marL="323850" marR="0" lvl="0">
              <a:lnSpc>
                <a:spcPct val="90000"/>
              </a:lnSpc>
              <a:spcBef>
                <a:spcPts val="0"/>
              </a:spcBef>
              <a:spcAft>
                <a:spcPts val="600"/>
              </a:spcAft>
              <a:buClr>
                <a:srgbClr val="4C1A27"/>
              </a:buClr>
              <a:buSzPts val="2100"/>
            </a:pPr>
            <a:endPar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8" name="Google Shape;1157;p215">
            <a:extLst>
              <a:ext uri="{FF2B5EF4-FFF2-40B4-BE49-F238E27FC236}">
                <a16:creationId xmlns:a16="http://schemas.microsoft.com/office/drawing/2014/main" id="{854E67B5-252E-CFF3-0970-DF61CC26B115}"/>
              </a:ext>
            </a:extLst>
          </p:cNvPr>
          <p:cNvSpPr/>
          <p:nvPr/>
        </p:nvSpPr>
        <p:spPr>
          <a:xfrm>
            <a:off x="0" y="4000635"/>
            <a:ext cx="9144000" cy="1143000"/>
          </a:xfrm>
          <a:prstGeom prst="rect">
            <a:avLst/>
          </a:prstGeom>
          <a:solidFill>
            <a:srgbClr val="A7A9AC">
              <a:lumMod val="40000"/>
              <a:lumOff val="60000"/>
            </a:srgb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defTabSz="914400" eaLnBrk="1" fontAlgn="auto" latinLnBrk="0" hangingPunct="1">
              <a:lnSpc>
                <a:spcPct val="100000"/>
              </a:lnSpc>
              <a:spcBef>
                <a:spcPts val="0"/>
              </a:spcBef>
              <a:spcAft>
                <a:spcPts val="0"/>
              </a:spcAft>
              <a:buClrTx/>
              <a:buSzPts val="900"/>
              <a:buFontTx/>
              <a:buNone/>
              <a:tabLst/>
              <a:defRPr/>
            </a:pPr>
            <a:endParaRPr kumimoji="0" sz="900" b="0" i="0" u="none" strike="noStrike" kern="0" cap="none" spc="0" normalizeH="0" baseline="0" noProof="0">
              <a:ln>
                <a:noFill/>
              </a:ln>
              <a:solidFill>
                <a:srgbClr val="EEEEEE"/>
              </a:solidFill>
              <a:effectLst/>
              <a:uLnTx/>
              <a:uFillTx/>
              <a:latin typeface="Calibri"/>
              <a:ea typeface="Calibri"/>
              <a:cs typeface="Calibri"/>
              <a:sym typeface="Calibri"/>
            </a:endParaRPr>
          </a:p>
        </p:txBody>
      </p:sp>
      <p:sp>
        <p:nvSpPr>
          <p:cNvPr id="9" name="Google Shape;1158;p215">
            <a:extLst>
              <a:ext uri="{FF2B5EF4-FFF2-40B4-BE49-F238E27FC236}">
                <a16:creationId xmlns:a16="http://schemas.microsoft.com/office/drawing/2014/main" id="{51E72B69-5D5D-D9C6-F59E-9F9F687F4212}"/>
              </a:ext>
            </a:extLst>
          </p:cNvPr>
          <p:cNvSpPr txBox="1"/>
          <p:nvPr/>
        </p:nvSpPr>
        <p:spPr>
          <a:xfrm>
            <a:off x="2873895" y="4222485"/>
            <a:ext cx="3199151" cy="699300"/>
          </a:xfrm>
          <a:prstGeom prst="rect">
            <a:avLst/>
          </a:prstGeom>
          <a:noFill/>
          <a:ln>
            <a:noFill/>
          </a:ln>
        </p:spPr>
        <p:txBody>
          <a:bodyPr spcFirstLastPara="1" wrap="square" lIns="91425" tIns="91425" rIns="91425" bIns="91425" anchor="ctr" anchorCtr="0">
            <a:noAutofit/>
          </a:bodyPr>
          <a:lstStyle/>
          <a:p>
            <a:pPr marL="0" marR="0" lvl="0" indent="0" algn="ctr" defTabSz="914400" eaLnBrk="1" fontAlgn="auto" latinLnBrk="0" hangingPunct="1">
              <a:lnSpc>
                <a:spcPct val="100000"/>
              </a:lnSpc>
              <a:spcBef>
                <a:spcPts val="0"/>
              </a:spcBef>
              <a:spcAft>
                <a:spcPts val="0"/>
              </a:spcAft>
              <a:buClrTx/>
              <a:buSzPts val="3800"/>
              <a:buFontTx/>
              <a:buNone/>
              <a:tabLst/>
              <a:defRPr/>
            </a:pPr>
            <a:r>
              <a:rPr kumimoji="0" lang="en" sz="6000" b="1" i="0" u="none" strike="noStrike" kern="0" cap="none" spc="0" normalizeH="0" baseline="0" noProof="0" dirty="0">
                <a:ln>
                  <a:noFill/>
                </a:ln>
                <a:solidFill>
                  <a:srgbClr val="98344F"/>
                </a:solidFill>
                <a:effectLst/>
                <a:uLnTx/>
                <a:uFillTx/>
                <a:latin typeface="Calibri"/>
                <a:ea typeface="Calibri"/>
                <a:cs typeface="Calibri"/>
                <a:sym typeface="Calibri"/>
              </a:rPr>
              <a:t>Activity</a:t>
            </a:r>
            <a:endParaRPr kumimoji="0" sz="1100" b="0" i="0" u="none" strike="noStrike" kern="0" cap="none" spc="0" normalizeH="0" baseline="0" noProof="0" dirty="0">
              <a:ln>
                <a:noFill/>
              </a:ln>
              <a:solidFill>
                <a:srgbClr val="98344F"/>
              </a:solidFill>
              <a:effectLst/>
              <a:uLnTx/>
              <a:uFillTx/>
            </a:endParaRPr>
          </a:p>
        </p:txBody>
      </p:sp>
    </p:spTree>
    <p:extLst>
      <p:ext uri="{BB962C8B-B14F-4D97-AF65-F5344CB8AC3E}">
        <p14:creationId xmlns:p14="http://schemas.microsoft.com/office/powerpoint/2010/main" val="38345339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44"/>
        <p:cNvGrpSpPr/>
        <p:nvPr/>
      </p:nvGrpSpPr>
      <p:grpSpPr>
        <a:xfrm>
          <a:off x="0" y="0"/>
          <a:ext cx="0" cy="0"/>
          <a:chOff x="0" y="0"/>
          <a:chExt cx="0" cy="0"/>
        </a:xfrm>
      </p:grpSpPr>
      <p:pic>
        <p:nvPicPr>
          <p:cNvPr id="3" name="Picture 2">
            <a:extLst>
              <a:ext uri="{FF2B5EF4-FFF2-40B4-BE49-F238E27FC236}">
                <a16:creationId xmlns:a16="http://schemas.microsoft.com/office/drawing/2014/main" id="{D81EC481-1CE3-1E4F-E126-2DC215052F86}"/>
              </a:ext>
            </a:extLst>
          </p:cNvPr>
          <p:cNvPicPr>
            <a:picLocks noChangeAspect="1"/>
          </p:cNvPicPr>
          <p:nvPr/>
        </p:nvPicPr>
        <p:blipFill>
          <a:blip r:embed="rId3"/>
          <a:stretch>
            <a:fillRect/>
          </a:stretch>
        </p:blipFill>
        <p:spPr>
          <a:xfrm>
            <a:off x="2" y="0"/>
            <a:ext cx="9143998" cy="5143500"/>
          </a:xfrm>
          <a:prstGeom prst="rect">
            <a:avLst/>
          </a:prstGeom>
        </p:spPr>
      </p:pic>
      <p:cxnSp>
        <p:nvCxnSpPr>
          <p:cNvPr id="1148" name="Google Shape;1148;p214"/>
          <p:cNvCxnSpPr/>
          <p:nvPr/>
        </p:nvCxnSpPr>
        <p:spPr>
          <a:xfrm>
            <a:off x="0" y="3715698"/>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1149" name="Google Shape;1149;p214"/>
          <p:cNvSpPr txBox="1"/>
          <p:nvPr/>
        </p:nvSpPr>
        <p:spPr>
          <a:xfrm>
            <a:off x="0" y="3787075"/>
            <a:ext cx="9143999" cy="877357"/>
          </a:xfrm>
          <a:prstGeom prst="rect">
            <a:avLst/>
          </a:prstGeom>
          <a:solidFill>
            <a:srgbClr val="D6D6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3200" b="1" dirty="0">
                <a:solidFill>
                  <a:srgbClr val="262626"/>
                </a:solidFill>
                <a:latin typeface="Calibri"/>
                <a:ea typeface="Calibri"/>
                <a:cs typeface="Calibri"/>
                <a:sym typeface="Calibri"/>
              </a:rPr>
              <a:t>Supporting</a:t>
            </a:r>
            <a:r>
              <a:rPr lang="en" sz="3600" b="1" dirty="0">
                <a:solidFill>
                  <a:srgbClr val="262626"/>
                </a:solidFill>
                <a:latin typeface="Calibri"/>
                <a:ea typeface="Calibri"/>
                <a:cs typeface="Calibri"/>
                <a:sym typeface="Calibri"/>
              </a:rPr>
              <a:t> </a:t>
            </a:r>
            <a:r>
              <a:rPr lang="en" sz="3200" b="1" dirty="0">
                <a:solidFill>
                  <a:srgbClr val="262626"/>
                </a:solidFill>
                <a:latin typeface="Calibri"/>
                <a:ea typeface="Calibri"/>
                <a:cs typeface="Calibri"/>
                <a:sym typeface="Calibri"/>
              </a:rPr>
              <a:t>Parents Through Constructive Feedback</a:t>
            </a:r>
            <a:endParaRPr sz="3600" b="1" i="0" u="none" strike="noStrike" cap="none" dirty="0">
              <a:solidFill>
                <a:srgbClr val="000000"/>
              </a:solidFill>
            </a:endParaRPr>
          </a:p>
        </p:txBody>
      </p:sp>
      <p:cxnSp>
        <p:nvCxnSpPr>
          <p:cNvPr id="1150" name="Google Shape;1150;p214"/>
          <p:cNvCxnSpPr/>
          <p:nvPr/>
        </p:nvCxnSpPr>
        <p:spPr>
          <a:xfrm>
            <a:off x="0" y="4735808"/>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44">
          <a:extLst>
            <a:ext uri="{FF2B5EF4-FFF2-40B4-BE49-F238E27FC236}">
              <a16:creationId xmlns:a16="http://schemas.microsoft.com/office/drawing/2014/main" id="{3466489C-8E24-A8EA-5AF8-C4835D4A230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D337089-8A12-7707-0474-148DD156D773}"/>
              </a:ext>
            </a:extLst>
          </p:cNvPr>
          <p:cNvPicPr>
            <a:picLocks noChangeAspect="1"/>
          </p:cNvPicPr>
          <p:nvPr/>
        </p:nvPicPr>
        <p:blipFill>
          <a:blip r:embed="rId3">
            <a:alphaModFix amt="35000"/>
          </a:blip>
          <a:stretch>
            <a:fillRect/>
          </a:stretch>
        </p:blipFill>
        <p:spPr>
          <a:xfrm>
            <a:off x="1409698" y="0"/>
            <a:ext cx="7734301" cy="5143500"/>
          </a:xfrm>
          <a:prstGeom prst="rect">
            <a:avLst/>
          </a:prstGeom>
        </p:spPr>
      </p:pic>
      <p:cxnSp>
        <p:nvCxnSpPr>
          <p:cNvPr id="1148" name="Google Shape;1148;p214">
            <a:extLst>
              <a:ext uri="{FF2B5EF4-FFF2-40B4-BE49-F238E27FC236}">
                <a16:creationId xmlns:a16="http://schemas.microsoft.com/office/drawing/2014/main" id="{7CAEAC46-6E65-7108-6206-2CCBA76CC563}"/>
              </a:ext>
            </a:extLst>
          </p:cNvPr>
          <p:cNvCxnSpPr/>
          <p:nvPr/>
        </p:nvCxnSpPr>
        <p:spPr>
          <a:xfrm>
            <a:off x="-1" y="4990848"/>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1149" name="Google Shape;1149;p214">
            <a:extLst>
              <a:ext uri="{FF2B5EF4-FFF2-40B4-BE49-F238E27FC236}">
                <a16:creationId xmlns:a16="http://schemas.microsoft.com/office/drawing/2014/main" id="{994FE632-1CED-5593-F283-FE5EB8DF2AAB}"/>
              </a:ext>
            </a:extLst>
          </p:cNvPr>
          <p:cNvSpPr txBox="1"/>
          <p:nvPr/>
        </p:nvSpPr>
        <p:spPr>
          <a:xfrm>
            <a:off x="0" y="150592"/>
            <a:ext cx="6328611" cy="776712"/>
          </a:xfrm>
          <a:prstGeom prst="rect">
            <a:avLst/>
          </a:prstGeom>
          <a:no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4000" b="1" dirty="0">
                <a:solidFill>
                  <a:srgbClr val="262626"/>
                </a:solidFill>
                <a:latin typeface="Calibri"/>
                <a:ea typeface="Calibri"/>
                <a:cs typeface="Calibri"/>
                <a:sym typeface="Calibri"/>
              </a:rPr>
              <a:t>Feedback Families Can Hear</a:t>
            </a:r>
            <a:endParaRPr sz="4000" b="1" i="0" u="none" strike="noStrike" cap="none" dirty="0"/>
          </a:p>
        </p:txBody>
      </p:sp>
      <p:cxnSp>
        <p:nvCxnSpPr>
          <p:cNvPr id="1150" name="Google Shape;1150;p214">
            <a:extLst>
              <a:ext uri="{FF2B5EF4-FFF2-40B4-BE49-F238E27FC236}">
                <a16:creationId xmlns:a16="http://schemas.microsoft.com/office/drawing/2014/main" id="{B8225801-B787-2A06-7CB5-491620F52966}"/>
              </a:ext>
            </a:extLst>
          </p:cNvPr>
          <p:cNvCxnSpPr/>
          <p:nvPr/>
        </p:nvCxnSpPr>
        <p:spPr>
          <a:xfrm>
            <a:off x="-24064" y="3997150"/>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6" name="Google Shape;1149;p214">
            <a:extLst>
              <a:ext uri="{FF2B5EF4-FFF2-40B4-BE49-F238E27FC236}">
                <a16:creationId xmlns:a16="http://schemas.microsoft.com/office/drawing/2014/main" id="{962200F1-DE16-9478-2F92-6FE2926F67DF}"/>
              </a:ext>
            </a:extLst>
          </p:cNvPr>
          <p:cNvSpPr txBox="1"/>
          <p:nvPr/>
        </p:nvSpPr>
        <p:spPr>
          <a:xfrm>
            <a:off x="269824" y="1077896"/>
            <a:ext cx="4302176" cy="2677496"/>
          </a:xfrm>
          <a:prstGeom prst="rect">
            <a:avLst/>
          </a:prstGeom>
          <a:noFill/>
          <a:ln>
            <a:noFill/>
          </a:ln>
        </p:spPr>
        <p:txBody>
          <a:bodyPr spcFirstLastPara="1" wrap="square" lIns="68575" tIns="34275" rIns="68575" bIns="34275" anchor="ctr" anchorCtr="0">
            <a:noAutofit/>
          </a:bodyPr>
          <a:lstStyle/>
          <a:p>
            <a:pPr marL="0" marR="0">
              <a:lnSpc>
                <a:spcPct val="115000"/>
              </a:lnSpc>
              <a:buNone/>
            </a:pPr>
            <a:r>
              <a:rPr lang="en-US" sz="2400" dirty="0">
                <a:effectLst/>
                <a:latin typeface="Arial" panose="020B0604020202020204" pitchFamily="34" charset="0"/>
                <a:ea typeface="Arial" panose="020B0604020202020204" pitchFamily="34" charset="0"/>
              </a:rPr>
              <a:t>Effective feedback is:</a:t>
            </a:r>
          </a:p>
          <a:p>
            <a:pPr marL="0" marR="0">
              <a:lnSpc>
                <a:spcPct val="115000"/>
              </a:lnSpc>
              <a:buNone/>
            </a:pPr>
            <a:endParaRPr lang="en-US" sz="1800" dirty="0">
              <a:effectLst/>
              <a:latin typeface="Arial" panose="020B0604020202020204" pitchFamily="34" charset="0"/>
              <a:ea typeface="Arial" panose="020B0604020202020204" pitchFamily="34" charset="0"/>
            </a:endParaRPr>
          </a:p>
          <a:p>
            <a:pPr marR="0">
              <a:lnSpc>
                <a:spcPct val="115000"/>
              </a:lnSpc>
            </a:pPr>
            <a:r>
              <a:rPr lang="en-US" sz="2000" dirty="0">
                <a:effectLst/>
                <a:latin typeface="Arial Unicode MS"/>
                <a:ea typeface="Arial Unicode MS"/>
                <a:cs typeface="Arial Unicode MS"/>
              </a:rPr>
              <a:t>	✔ Specific</a:t>
            </a:r>
            <a:endParaRPr lang="en-US" sz="1800" dirty="0">
              <a:effectLst/>
              <a:latin typeface="Arial" panose="020B0604020202020204" pitchFamily="34" charset="0"/>
              <a:ea typeface="Arial" panose="020B0604020202020204" pitchFamily="34" charset="0"/>
            </a:endParaRPr>
          </a:p>
          <a:p>
            <a:pPr marR="0">
              <a:lnSpc>
                <a:spcPct val="115000"/>
              </a:lnSpc>
            </a:pPr>
            <a:r>
              <a:rPr lang="en-US" sz="2000" dirty="0">
                <a:effectLst/>
                <a:latin typeface="Arial Unicode MS"/>
                <a:ea typeface="Arial Unicode MS"/>
                <a:cs typeface="Arial Unicode MS"/>
              </a:rPr>
              <a:t>	✔ Timely</a:t>
            </a:r>
            <a:endParaRPr lang="en-US" sz="1800" dirty="0">
              <a:effectLst/>
              <a:latin typeface="Arial" panose="020B0604020202020204" pitchFamily="34" charset="0"/>
              <a:ea typeface="Arial" panose="020B0604020202020204" pitchFamily="34" charset="0"/>
            </a:endParaRPr>
          </a:p>
          <a:p>
            <a:pPr marR="0">
              <a:lnSpc>
                <a:spcPct val="115000"/>
              </a:lnSpc>
            </a:pPr>
            <a:r>
              <a:rPr lang="en-US" sz="2000" dirty="0">
                <a:effectLst/>
                <a:latin typeface="Arial Unicode MS"/>
                <a:ea typeface="Arial Unicode MS"/>
                <a:cs typeface="Arial Unicode MS"/>
              </a:rPr>
              <a:t>	✔ Respectful</a:t>
            </a:r>
            <a:endParaRPr lang="en-US" sz="1800" dirty="0">
              <a:effectLst/>
              <a:latin typeface="Arial" panose="020B0604020202020204" pitchFamily="34" charset="0"/>
              <a:ea typeface="Arial" panose="020B0604020202020204" pitchFamily="34" charset="0"/>
            </a:endParaRPr>
          </a:p>
          <a:p>
            <a:pPr marR="0">
              <a:lnSpc>
                <a:spcPct val="115000"/>
              </a:lnSpc>
            </a:pPr>
            <a:r>
              <a:rPr lang="en-US" sz="2000" dirty="0">
                <a:effectLst/>
                <a:latin typeface="Arial Unicode MS"/>
                <a:ea typeface="Arial Unicode MS"/>
                <a:cs typeface="Arial Unicode MS"/>
              </a:rPr>
              <a:t>	✔ Encouraging</a:t>
            </a:r>
            <a:endParaRPr lang="en-US" sz="1800" dirty="0">
              <a:effectLst/>
              <a:latin typeface="Arial" panose="020B0604020202020204" pitchFamily="34" charset="0"/>
              <a:ea typeface="Arial" panose="020B0604020202020204" pitchFamily="34" charset="0"/>
            </a:endParaRPr>
          </a:p>
          <a:p>
            <a:pPr marR="0">
              <a:lnSpc>
                <a:spcPct val="115000"/>
              </a:lnSpc>
            </a:pPr>
            <a:r>
              <a:rPr lang="en-US" sz="2000" dirty="0">
                <a:effectLst/>
                <a:latin typeface="Arial Unicode MS"/>
                <a:ea typeface="Arial Unicode MS"/>
                <a:cs typeface="Arial Unicode MS"/>
              </a:rPr>
              <a:t>	✔ Focused on growth</a:t>
            </a:r>
            <a:endParaRPr lang="en-US" sz="1600" dirty="0">
              <a:effectLst/>
              <a:latin typeface="Arial" panose="020B0604020202020204" pitchFamily="34" charset="0"/>
              <a:ea typeface="Arial" panose="020B0604020202020204" pitchFamily="34" charset="0"/>
            </a:endParaRPr>
          </a:p>
        </p:txBody>
      </p:sp>
      <p:sp>
        <p:nvSpPr>
          <p:cNvPr id="7" name="Google Shape;1149;p214">
            <a:extLst>
              <a:ext uri="{FF2B5EF4-FFF2-40B4-BE49-F238E27FC236}">
                <a16:creationId xmlns:a16="http://schemas.microsoft.com/office/drawing/2014/main" id="{04059B46-6A2A-C202-F436-E7B4C12264C0}"/>
              </a:ext>
            </a:extLst>
          </p:cNvPr>
          <p:cNvSpPr txBox="1"/>
          <p:nvPr/>
        </p:nvSpPr>
        <p:spPr>
          <a:xfrm>
            <a:off x="721894" y="3655224"/>
            <a:ext cx="7892716" cy="1714499"/>
          </a:xfrm>
          <a:prstGeom prst="rect">
            <a:avLst/>
          </a:prstGeom>
          <a:noFill/>
          <a:ln>
            <a:noFill/>
          </a:ln>
        </p:spPr>
        <p:txBody>
          <a:bodyPr spcFirstLastPara="1" wrap="square" lIns="68575" tIns="34275" rIns="68575" bIns="34275" anchor="ctr" anchorCtr="0">
            <a:noAutofit/>
          </a:bodyPr>
          <a:lstStyle/>
          <a:p>
            <a:pPr algn="ctr">
              <a:lnSpc>
                <a:spcPct val="115000"/>
              </a:lnSpc>
            </a:pPr>
            <a:r>
              <a:rPr lang="en-US" sz="2000" dirty="0">
                <a:latin typeface="Arial Unicode MS"/>
                <a:ea typeface="Arial Unicode MS"/>
                <a:cs typeface="Arial Unicode MS"/>
              </a:rPr>
              <a:t> </a:t>
            </a:r>
            <a:r>
              <a:rPr lang="en-US" sz="2800" dirty="0">
                <a:latin typeface="Arial Unicode MS"/>
                <a:ea typeface="Arial Unicode MS"/>
                <a:cs typeface="Arial Unicode MS"/>
              </a:rPr>
              <a:t>Formula to Effective Feedback: </a:t>
            </a:r>
          </a:p>
          <a:p>
            <a:pPr algn="ctr">
              <a:lnSpc>
                <a:spcPct val="115000"/>
              </a:lnSpc>
            </a:pPr>
            <a:r>
              <a:rPr lang="en-US" sz="2800" dirty="0">
                <a:latin typeface="Arial Unicode MS"/>
                <a:ea typeface="Arial Unicode MS"/>
                <a:cs typeface="Arial Unicode MS"/>
              </a:rPr>
              <a:t>Notice 		Affirm 		Encourage</a:t>
            </a:r>
            <a:endParaRPr lang="en-US" sz="1600" dirty="0">
              <a:latin typeface="Arial" panose="020B0604020202020204" pitchFamily="34" charset="0"/>
              <a:ea typeface="Arial" panose="020B0604020202020204" pitchFamily="34" charset="0"/>
            </a:endParaRPr>
          </a:p>
        </p:txBody>
      </p:sp>
      <p:sp>
        <p:nvSpPr>
          <p:cNvPr id="9" name="Arrow: Right 8">
            <a:extLst>
              <a:ext uri="{FF2B5EF4-FFF2-40B4-BE49-F238E27FC236}">
                <a16:creationId xmlns:a16="http://schemas.microsoft.com/office/drawing/2014/main" id="{5E9DA7EE-B808-E0FD-9620-338DE4014C7F}"/>
              </a:ext>
            </a:extLst>
          </p:cNvPr>
          <p:cNvSpPr/>
          <p:nvPr/>
        </p:nvSpPr>
        <p:spPr>
          <a:xfrm>
            <a:off x="2334124" y="4707805"/>
            <a:ext cx="986590" cy="166640"/>
          </a:xfrm>
          <a:prstGeom prst="rightArrow">
            <a:avLst/>
          </a:prstGeom>
          <a:solidFill>
            <a:srgbClr val="FFBF00"/>
          </a:solidFill>
          <a:ln w="25400" cap="flat" cmpd="sng" algn="ctr">
            <a:solidFill>
              <a:srgbClr val="98344F">
                <a:shade val="1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EEEEEE"/>
                </a:solidFill>
                <a:effectLst/>
                <a:uLnTx/>
                <a:uFillTx/>
                <a:latin typeface="Arial"/>
                <a:ea typeface="+mn-ea"/>
                <a:cs typeface="+mn-cs"/>
              </a:rPr>
              <a:t> </a:t>
            </a:r>
          </a:p>
        </p:txBody>
      </p:sp>
      <p:sp>
        <p:nvSpPr>
          <p:cNvPr id="11" name="Arrow: Right 10">
            <a:extLst>
              <a:ext uri="{FF2B5EF4-FFF2-40B4-BE49-F238E27FC236}">
                <a16:creationId xmlns:a16="http://schemas.microsoft.com/office/drawing/2014/main" id="{7DC7C3D4-E86D-C416-6F97-AF127E9731D7}"/>
              </a:ext>
            </a:extLst>
          </p:cNvPr>
          <p:cNvSpPr/>
          <p:nvPr/>
        </p:nvSpPr>
        <p:spPr>
          <a:xfrm>
            <a:off x="5029197" y="4723023"/>
            <a:ext cx="986590" cy="166640"/>
          </a:xfrm>
          <a:prstGeom prst="rightArrow">
            <a:avLst/>
          </a:prstGeom>
          <a:solidFill>
            <a:srgbClr val="FFBF00"/>
          </a:solidFill>
          <a:ln w="25400" cap="flat" cmpd="sng" algn="ctr">
            <a:solidFill>
              <a:srgbClr val="98344F">
                <a:shade val="1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rgbClr val="EEEEEE"/>
              </a:solidFill>
              <a:effectLst/>
              <a:uLnTx/>
              <a:uFillTx/>
              <a:latin typeface="Arial"/>
              <a:ea typeface="+mn-ea"/>
              <a:cs typeface="+mn-cs"/>
            </a:endParaRPr>
          </a:p>
        </p:txBody>
      </p:sp>
    </p:spTree>
    <p:extLst>
      <p:ext uri="{BB962C8B-B14F-4D97-AF65-F5344CB8AC3E}">
        <p14:creationId xmlns:p14="http://schemas.microsoft.com/office/powerpoint/2010/main" val="3282422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a:extLst>
            <a:ext uri="{FF2B5EF4-FFF2-40B4-BE49-F238E27FC236}">
              <a16:creationId xmlns:a16="http://schemas.microsoft.com/office/drawing/2014/main" id="{BAB58D84-BA8C-04E4-7107-530E963E02C2}"/>
            </a:ext>
          </a:extLst>
        </p:cNvPr>
        <p:cNvGrpSpPr/>
        <p:nvPr/>
      </p:nvGrpSpPr>
      <p:grpSpPr>
        <a:xfrm>
          <a:off x="0" y="0"/>
          <a:ext cx="0" cy="0"/>
          <a:chOff x="0" y="0"/>
          <a:chExt cx="0" cy="0"/>
        </a:xfrm>
      </p:grpSpPr>
      <p:sp useBgFill="1">
        <p:nvSpPr>
          <p:cNvPr id="1185" name="Slide Background">
            <a:extLst>
              <a:ext uri="{FF2B5EF4-FFF2-40B4-BE49-F238E27FC236}">
                <a16:creationId xmlns:a16="http://schemas.microsoft.com/office/drawing/2014/main" id="{43B5BA1D-FB01-6F06-E832-B73B6AB21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87" name="Rectangle 1186">
            <a:extLst>
              <a:ext uri="{FF2B5EF4-FFF2-40B4-BE49-F238E27FC236}">
                <a16:creationId xmlns:a16="http://schemas.microsoft.com/office/drawing/2014/main" id="{25EEF257-2D5B-5FF3-B081-439F24BD8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17144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8" name="Google Shape;1178;p217">
            <a:extLst>
              <a:ext uri="{FF2B5EF4-FFF2-40B4-BE49-F238E27FC236}">
                <a16:creationId xmlns:a16="http://schemas.microsoft.com/office/drawing/2014/main" id="{37758322-4B50-9332-7204-EA989A39317D}"/>
              </a:ext>
            </a:extLst>
          </p:cNvPr>
          <p:cNvSpPr txBox="1"/>
          <p:nvPr/>
        </p:nvSpPr>
        <p:spPr>
          <a:xfrm>
            <a:off x="96252" y="3262362"/>
            <a:ext cx="8734927" cy="705447"/>
          </a:xfrm>
          <a:prstGeom prst="rect">
            <a:avLst/>
          </a:prstGeom>
        </p:spPr>
        <p:txBody>
          <a:bodyPr spcFirstLastPara="1" vert="horz" lIns="91440" tIns="45720" rIns="91440" bIns="45720" rtlCol="0" anchor="ctr" anchorCtr="0">
            <a:normAutofit/>
          </a:bodyPr>
          <a:lstStyle/>
          <a:p>
            <a:pPr marL="323850" marR="0" lvl="0">
              <a:lnSpc>
                <a:spcPct val="90000"/>
              </a:lnSpc>
              <a:spcBef>
                <a:spcPts val="0"/>
              </a:spcBef>
              <a:spcAft>
                <a:spcPts val="600"/>
              </a:spcAft>
              <a:buClr>
                <a:srgbClr val="4C1A27"/>
              </a:buClr>
              <a:buSzPts val="2100"/>
            </a:pPr>
            <a:endPar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6" name="TextBox 5">
            <a:extLst>
              <a:ext uri="{FF2B5EF4-FFF2-40B4-BE49-F238E27FC236}">
                <a16:creationId xmlns:a16="http://schemas.microsoft.com/office/drawing/2014/main" id="{29B3C0C3-4350-4EB2-A3B8-FD31F695452E}"/>
              </a:ext>
            </a:extLst>
          </p:cNvPr>
          <p:cNvSpPr txBox="1"/>
          <p:nvPr/>
        </p:nvSpPr>
        <p:spPr>
          <a:xfrm>
            <a:off x="144378" y="475613"/>
            <a:ext cx="8638674" cy="830997"/>
          </a:xfrm>
          <a:prstGeom prst="rect">
            <a:avLst/>
          </a:prstGeom>
          <a:noFill/>
        </p:spPr>
        <p:txBody>
          <a:bodyPr wrap="square" rtlCol="0">
            <a:spAutoFit/>
          </a:bodyPr>
          <a:lstStyle/>
          <a:p>
            <a:pPr algn="ctr"/>
            <a:r>
              <a:rPr lang="en-US" sz="4800" b="1" dirty="0">
                <a:solidFill>
                  <a:schemeClr val="accent3"/>
                </a:solidFill>
              </a:rPr>
              <a:t>Build the Feedback</a:t>
            </a:r>
          </a:p>
        </p:txBody>
      </p:sp>
      <p:sp>
        <p:nvSpPr>
          <p:cNvPr id="5" name="Google Shape;1149;p214">
            <a:extLst>
              <a:ext uri="{FF2B5EF4-FFF2-40B4-BE49-F238E27FC236}">
                <a16:creationId xmlns:a16="http://schemas.microsoft.com/office/drawing/2014/main" id="{D8F76B71-ADD3-EC66-7BDD-42A7FDE63493}"/>
              </a:ext>
            </a:extLst>
          </p:cNvPr>
          <p:cNvSpPr txBox="1"/>
          <p:nvPr/>
        </p:nvSpPr>
        <p:spPr>
          <a:xfrm>
            <a:off x="721894" y="1856413"/>
            <a:ext cx="7892716" cy="1714499"/>
          </a:xfrm>
          <a:prstGeom prst="rect">
            <a:avLst/>
          </a:prstGeom>
          <a:noFill/>
          <a:ln>
            <a:noFill/>
          </a:ln>
        </p:spPr>
        <p:txBody>
          <a:bodyPr spcFirstLastPara="1" wrap="square" lIns="68575" tIns="34275" rIns="68575" bIns="34275" anchor="ctr" anchorCtr="0">
            <a:noAutofit/>
          </a:bodyPr>
          <a:lstStyle/>
          <a:p>
            <a:pPr marL="0" marR="0" algn="ctr">
              <a:lnSpc>
                <a:spcPct val="115000"/>
              </a:lnSpc>
              <a:buNone/>
            </a:pPr>
            <a:r>
              <a:rPr lang="en-US" sz="2800" dirty="0">
                <a:effectLst/>
                <a:latin typeface="Arial Unicode MS"/>
                <a:ea typeface="Arial Unicode MS"/>
                <a:cs typeface="Arial Unicode MS"/>
              </a:rPr>
              <a:t> </a:t>
            </a:r>
            <a:r>
              <a:rPr lang="en-US" sz="3600" dirty="0">
                <a:effectLst/>
                <a:latin typeface="Arial Unicode MS"/>
                <a:ea typeface="Arial Unicode MS"/>
                <a:cs typeface="Arial Unicode MS"/>
              </a:rPr>
              <a:t>Formula to Effective </a:t>
            </a:r>
            <a:r>
              <a:rPr lang="en-US" sz="3600" dirty="0">
                <a:latin typeface="Arial Unicode MS"/>
                <a:ea typeface="Arial Unicode MS"/>
                <a:cs typeface="Arial Unicode MS"/>
              </a:rPr>
              <a:t>Feedback: </a:t>
            </a:r>
          </a:p>
          <a:p>
            <a:pPr marL="0" marR="0" algn="ctr">
              <a:lnSpc>
                <a:spcPct val="115000"/>
              </a:lnSpc>
              <a:buNone/>
            </a:pPr>
            <a:r>
              <a:rPr lang="en-US" sz="3600" dirty="0">
                <a:effectLst/>
                <a:latin typeface="Arial Unicode MS"/>
                <a:ea typeface="Arial Unicode MS"/>
                <a:cs typeface="Arial Unicode MS"/>
              </a:rPr>
              <a:t>Notice 		Affirm 		Encourage</a:t>
            </a:r>
            <a:endParaRPr lang="en-US" sz="2000" dirty="0">
              <a:effectLst/>
              <a:latin typeface="Arial" panose="020B0604020202020204" pitchFamily="34" charset="0"/>
              <a:ea typeface="Arial" panose="020B0604020202020204" pitchFamily="34" charset="0"/>
            </a:endParaRPr>
          </a:p>
        </p:txBody>
      </p:sp>
      <p:sp>
        <p:nvSpPr>
          <p:cNvPr id="7" name="Arrow: Right 6">
            <a:extLst>
              <a:ext uri="{FF2B5EF4-FFF2-40B4-BE49-F238E27FC236}">
                <a16:creationId xmlns:a16="http://schemas.microsoft.com/office/drawing/2014/main" id="{4A77BD4A-FC96-EE21-4DC0-B821ABC3134E}"/>
              </a:ext>
            </a:extLst>
          </p:cNvPr>
          <p:cNvSpPr/>
          <p:nvPr/>
        </p:nvSpPr>
        <p:spPr>
          <a:xfrm>
            <a:off x="2334124" y="2908994"/>
            <a:ext cx="986590" cy="166640"/>
          </a:xfrm>
          <a:prstGeom prst="rightArrow">
            <a:avLst/>
          </a:prstGeom>
          <a:solidFill>
            <a:schemeClr val="accent1"/>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US" dirty="0"/>
              <a:t> </a:t>
            </a:r>
          </a:p>
        </p:txBody>
      </p:sp>
      <p:sp>
        <p:nvSpPr>
          <p:cNvPr id="9" name="Arrow: Right 8">
            <a:extLst>
              <a:ext uri="{FF2B5EF4-FFF2-40B4-BE49-F238E27FC236}">
                <a16:creationId xmlns:a16="http://schemas.microsoft.com/office/drawing/2014/main" id="{9172CA3F-ACE9-DB10-363B-B1CFACBE0FE1}"/>
              </a:ext>
            </a:extLst>
          </p:cNvPr>
          <p:cNvSpPr/>
          <p:nvPr/>
        </p:nvSpPr>
        <p:spPr>
          <a:xfrm>
            <a:off x="5029197" y="2924212"/>
            <a:ext cx="986590" cy="166640"/>
          </a:xfrm>
          <a:prstGeom prst="rightArrow">
            <a:avLst/>
          </a:prstGeom>
          <a:solidFill>
            <a:schemeClr val="accent1"/>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8" name="Google Shape;1157;p215">
            <a:extLst>
              <a:ext uri="{FF2B5EF4-FFF2-40B4-BE49-F238E27FC236}">
                <a16:creationId xmlns:a16="http://schemas.microsoft.com/office/drawing/2014/main" id="{E50CC8CF-11D5-2F35-091D-FB2C584DCAEE}"/>
              </a:ext>
            </a:extLst>
          </p:cNvPr>
          <p:cNvSpPr/>
          <p:nvPr/>
        </p:nvSpPr>
        <p:spPr>
          <a:xfrm>
            <a:off x="0" y="4000635"/>
            <a:ext cx="9144000" cy="1143000"/>
          </a:xfrm>
          <a:prstGeom prst="rect">
            <a:avLst/>
          </a:prstGeom>
          <a:solidFill>
            <a:srgbClr val="A7A9AC">
              <a:lumMod val="40000"/>
              <a:lumOff val="60000"/>
            </a:srgb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defTabSz="914400" eaLnBrk="1" fontAlgn="auto" latinLnBrk="0" hangingPunct="1">
              <a:lnSpc>
                <a:spcPct val="100000"/>
              </a:lnSpc>
              <a:spcBef>
                <a:spcPts val="0"/>
              </a:spcBef>
              <a:spcAft>
                <a:spcPts val="0"/>
              </a:spcAft>
              <a:buClrTx/>
              <a:buSzPts val="900"/>
              <a:buFontTx/>
              <a:buNone/>
              <a:tabLst/>
              <a:defRPr/>
            </a:pPr>
            <a:endParaRPr kumimoji="0" sz="900" b="0" i="0" u="none" strike="noStrike" kern="0" cap="none" spc="0" normalizeH="0" baseline="0" noProof="0">
              <a:ln>
                <a:noFill/>
              </a:ln>
              <a:solidFill>
                <a:srgbClr val="EEEEEE"/>
              </a:solidFill>
              <a:effectLst/>
              <a:uLnTx/>
              <a:uFillTx/>
              <a:latin typeface="Calibri"/>
              <a:ea typeface="Calibri"/>
              <a:cs typeface="Calibri"/>
              <a:sym typeface="Calibri"/>
            </a:endParaRPr>
          </a:p>
        </p:txBody>
      </p:sp>
      <p:sp>
        <p:nvSpPr>
          <p:cNvPr id="10" name="Google Shape;1158;p215">
            <a:extLst>
              <a:ext uri="{FF2B5EF4-FFF2-40B4-BE49-F238E27FC236}">
                <a16:creationId xmlns:a16="http://schemas.microsoft.com/office/drawing/2014/main" id="{E55E7F83-6D4B-0A5C-925A-2FD3A3008D5B}"/>
              </a:ext>
            </a:extLst>
          </p:cNvPr>
          <p:cNvSpPr txBox="1"/>
          <p:nvPr/>
        </p:nvSpPr>
        <p:spPr>
          <a:xfrm>
            <a:off x="2873895" y="4222485"/>
            <a:ext cx="3199151" cy="699300"/>
          </a:xfrm>
          <a:prstGeom prst="rect">
            <a:avLst/>
          </a:prstGeom>
          <a:noFill/>
          <a:ln>
            <a:noFill/>
          </a:ln>
        </p:spPr>
        <p:txBody>
          <a:bodyPr spcFirstLastPara="1" wrap="square" lIns="91425" tIns="91425" rIns="91425" bIns="91425" anchor="ctr" anchorCtr="0">
            <a:noAutofit/>
          </a:bodyPr>
          <a:lstStyle/>
          <a:p>
            <a:pPr marL="0" marR="0" lvl="0" indent="0" algn="ctr" defTabSz="914400" eaLnBrk="1" fontAlgn="auto" latinLnBrk="0" hangingPunct="1">
              <a:lnSpc>
                <a:spcPct val="100000"/>
              </a:lnSpc>
              <a:spcBef>
                <a:spcPts val="0"/>
              </a:spcBef>
              <a:spcAft>
                <a:spcPts val="0"/>
              </a:spcAft>
              <a:buClrTx/>
              <a:buSzPts val="3800"/>
              <a:buFontTx/>
              <a:buNone/>
              <a:tabLst/>
              <a:defRPr/>
            </a:pPr>
            <a:r>
              <a:rPr kumimoji="0" lang="en" sz="6000" b="1" i="0" u="none" strike="noStrike" kern="0" cap="none" spc="0" normalizeH="0" baseline="0" noProof="0" dirty="0">
                <a:ln>
                  <a:noFill/>
                </a:ln>
                <a:solidFill>
                  <a:srgbClr val="98344F"/>
                </a:solidFill>
                <a:effectLst/>
                <a:uLnTx/>
                <a:uFillTx/>
                <a:latin typeface="Calibri"/>
                <a:ea typeface="Calibri"/>
                <a:cs typeface="Calibri"/>
                <a:sym typeface="Calibri"/>
              </a:rPr>
              <a:t>Activity</a:t>
            </a:r>
            <a:endParaRPr kumimoji="0" sz="1100" b="0" i="0" u="none" strike="noStrike" kern="0" cap="none" spc="0" normalizeH="0" baseline="0" noProof="0" dirty="0">
              <a:ln>
                <a:noFill/>
              </a:ln>
              <a:solidFill>
                <a:srgbClr val="98344F"/>
              </a:solidFill>
              <a:effectLst/>
              <a:uLnTx/>
              <a:uFillTx/>
            </a:endParaRPr>
          </a:p>
        </p:txBody>
      </p:sp>
    </p:spTree>
    <p:extLst>
      <p:ext uri="{BB962C8B-B14F-4D97-AF65-F5344CB8AC3E}">
        <p14:creationId xmlns:p14="http://schemas.microsoft.com/office/powerpoint/2010/main" val="1366205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76">
          <a:extLst>
            <a:ext uri="{FF2B5EF4-FFF2-40B4-BE49-F238E27FC236}">
              <a16:creationId xmlns:a16="http://schemas.microsoft.com/office/drawing/2014/main" id="{8CAE1BBE-B750-5AFB-95A4-0709D591B728}"/>
            </a:ext>
          </a:extLst>
        </p:cNvPr>
        <p:cNvGrpSpPr/>
        <p:nvPr/>
      </p:nvGrpSpPr>
      <p:grpSpPr>
        <a:xfrm>
          <a:off x="0" y="0"/>
          <a:ext cx="0" cy="0"/>
          <a:chOff x="0" y="0"/>
          <a:chExt cx="0" cy="0"/>
        </a:xfrm>
      </p:grpSpPr>
      <p:sp>
        <p:nvSpPr>
          <p:cNvPr id="1225" name="Rectangle 1224">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4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E3056C5-8F85-31E0-7FD1-DB8B2B9A4683}"/>
              </a:ext>
            </a:extLst>
          </p:cNvPr>
          <p:cNvPicPr>
            <a:picLocks noChangeAspect="1"/>
          </p:cNvPicPr>
          <p:nvPr/>
        </p:nvPicPr>
        <p:blipFill>
          <a:blip r:embed="rId3">
            <a:alphaModFix amt="50000"/>
          </a:blip>
          <a:srcRect b="7025"/>
          <a:stretch>
            <a:fillRect/>
          </a:stretch>
        </p:blipFill>
        <p:spPr>
          <a:xfrm>
            <a:off x="20" y="0"/>
            <a:ext cx="9143980" cy="5143490"/>
          </a:xfrm>
          <a:prstGeom prst="rect">
            <a:avLst/>
          </a:prstGeom>
        </p:spPr>
      </p:pic>
      <p:sp>
        <p:nvSpPr>
          <p:cNvPr id="1179" name="Google Shape;1179;p217">
            <a:extLst>
              <a:ext uri="{FF2B5EF4-FFF2-40B4-BE49-F238E27FC236}">
                <a16:creationId xmlns:a16="http://schemas.microsoft.com/office/drawing/2014/main" id="{0D5D3AF0-FEED-9BA5-6327-9EBF30566F13}"/>
              </a:ext>
            </a:extLst>
          </p:cNvPr>
          <p:cNvSpPr txBox="1"/>
          <p:nvPr/>
        </p:nvSpPr>
        <p:spPr>
          <a:xfrm>
            <a:off x="1143000" y="1484050"/>
            <a:ext cx="6858000" cy="2175389"/>
          </a:xfrm>
          <a:prstGeom prst="rect">
            <a:avLst/>
          </a:prstGeom>
        </p:spPr>
        <p:txBody>
          <a:bodyPr spcFirstLastPara="1" vert="horz" lIns="91440" tIns="45720" rIns="91440" bIns="45720" rtlCol="0" anchor="b" anchorCtr="0">
            <a:normAutofit/>
          </a:bodyPr>
          <a:lstStyle/>
          <a:p>
            <a:pPr marL="0" marR="0" lvl="0" indent="0" algn="ctr" fontAlgn="auto">
              <a:lnSpc>
                <a:spcPct val="90000"/>
              </a:lnSpc>
              <a:spcBef>
                <a:spcPct val="0"/>
              </a:spcBef>
              <a:spcAft>
                <a:spcPts val="600"/>
              </a:spcAft>
              <a:buClr>
                <a:srgbClr val="000000"/>
              </a:buClr>
              <a:buSzPts val="2700"/>
              <a:tabLst/>
              <a:defRPr/>
            </a:pPr>
            <a:r>
              <a:rPr lang="en-US" sz="5600" b="1" kern="1200" dirty="0">
                <a:solidFill>
                  <a:srgbClr val="FFFFFF"/>
                </a:solidFill>
                <a:latin typeface="Calibri" panose="020F0502020204030204" pitchFamily="34" charset="0"/>
                <a:ea typeface="Calibri" panose="020F0502020204030204" pitchFamily="34" charset="0"/>
                <a:cs typeface="Calibri" panose="020F0502020204030204" pitchFamily="34" charset="0"/>
                <a:sym typeface="Calibri"/>
              </a:rPr>
              <a:t>PRACTICAL </a:t>
            </a:r>
          </a:p>
          <a:p>
            <a:pPr marL="0" marR="0" lvl="0" indent="0" algn="ctr" fontAlgn="auto">
              <a:lnSpc>
                <a:spcPct val="90000"/>
              </a:lnSpc>
              <a:spcBef>
                <a:spcPct val="0"/>
              </a:spcBef>
              <a:spcAft>
                <a:spcPts val="600"/>
              </a:spcAft>
              <a:buClr>
                <a:srgbClr val="000000"/>
              </a:buClr>
              <a:buSzPts val="2700"/>
              <a:tabLst/>
              <a:defRPr/>
            </a:pPr>
            <a:r>
              <a:rPr lang="en-US" sz="5600" b="1" kern="1200" dirty="0">
                <a:solidFill>
                  <a:srgbClr val="FFFFFF"/>
                </a:solidFill>
                <a:latin typeface="Calibri" panose="020F0502020204030204" pitchFamily="34" charset="0"/>
                <a:ea typeface="Calibri" panose="020F0502020204030204" pitchFamily="34" charset="0"/>
                <a:cs typeface="Calibri" panose="020F0502020204030204" pitchFamily="34" charset="0"/>
                <a:sym typeface="Calibri"/>
              </a:rPr>
              <a:t>COACHING SKILLS</a:t>
            </a:r>
            <a:endParaRPr kumimoji="0" lang="en-US" sz="56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p:txBody>
      </p:sp>
    </p:spTree>
    <p:extLst>
      <p:ext uri="{BB962C8B-B14F-4D97-AF65-F5344CB8AC3E}">
        <p14:creationId xmlns:p14="http://schemas.microsoft.com/office/powerpoint/2010/main" val="2152972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a:extLst>
            <a:ext uri="{FF2B5EF4-FFF2-40B4-BE49-F238E27FC236}">
              <a16:creationId xmlns:a16="http://schemas.microsoft.com/office/drawing/2014/main" id="{731DF61F-1102-EF5A-8196-690FA3C6E3DD}"/>
            </a:ext>
          </a:extLst>
        </p:cNvPr>
        <p:cNvGrpSpPr/>
        <p:nvPr/>
      </p:nvGrpSpPr>
      <p:grpSpPr>
        <a:xfrm>
          <a:off x="0" y="0"/>
          <a:ext cx="0" cy="0"/>
          <a:chOff x="0" y="0"/>
          <a:chExt cx="0" cy="0"/>
        </a:xfrm>
      </p:grpSpPr>
      <p:sp useBgFill="1">
        <p:nvSpPr>
          <p:cNvPr id="1189" name="Rectangle 118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85748" y="285751"/>
            <a:ext cx="5143501" cy="4571996"/>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9" name="Google Shape;1179;p217">
            <a:extLst>
              <a:ext uri="{FF2B5EF4-FFF2-40B4-BE49-F238E27FC236}">
                <a16:creationId xmlns:a16="http://schemas.microsoft.com/office/drawing/2014/main" id="{F3FCA80A-1317-42D6-82A2-EDAC935294E9}"/>
              </a:ext>
            </a:extLst>
          </p:cNvPr>
          <p:cNvSpPr txBox="1"/>
          <p:nvPr/>
        </p:nvSpPr>
        <p:spPr>
          <a:xfrm>
            <a:off x="4888555" y="3323929"/>
            <a:ext cx="3938871" cy="1708072"/>
          </a:xfrm>
          <a:prstGeom prst="rect">
            <a:avLst/>
          </a:prstGeom>
        </p:spPr>
        <p:txBody>
          <a:bodyPr spcFirstLastPara="1" vert="horz" lIns="91440" tIns="45720" rIns="91440" bIns="45720" rtlCol="0" anchor="ctr" anchorCtr="0">
            <a:normAutofit/>
          </a:bodyPr>
          <a:lstStyle/>
          <a:p>
            <a:pPr marL="0" marR="0" lvl="0" indent="0" algn="ctr">
              <a:lnSpc>
                <a:spcPct val="90000"/>
              </a:lnSpc>
              <a:spcBef>
                <a:spcPct val="0"/>
              </a:spcBef>
              <a:spcAft>
                <a:spcPts val="600"/>
              </a:spcAft>
              <a:buClr>
                <a:srgbClr val="000000"/>
              </a:buClr>
              <a:buSzPts val="3515"/>
            </a:pPr>
            <a:r>
              <a:rPr lang="en-US" sz="3600" b="1" kern="1200" dirty="0">
                <a:solidFill>
                  <a:schemeClr val="accent6"/>
                </a:solidFill>
                <a:latin typeface="Calibri" panose="020F0502020204030204" pitchFamily="34" charset="0"/>
                <a:ea typeface="Calibri" panose="020F0502020204030204" pitchFamily="34" charset="0"/>
                <a:cs typeface="Calibri" panose="020F0502020204030204" pitchFamily="34" charset="0"/>
                <a:sym typeface="Calibri"/>
              </a:rPr>
              <a:t>Coaching Through Everyday Parenting Moments</a:t>
            </a:r>
          </a:p>
        </p:txBody>
      </p:sp>
      <p:pic>
        <p:nvPicPr>
          <p:cNvPr id="5" name="Picture 4">
            <a:extLst>
              <a:ext uri="{FF2B5EF4-FFF2-40B4-BE49-F238E27FC236}">
                <a16:creationId xmlns:a16="http://schemas.microsoft.com/office/drawing/2014/main" id="{D0936F1D-C6AF-0A52-D0AD-B909A9A06135}"/>
              </a:ext>
            </a:extLst>
          </p:cNvPr>
          <p:cNvPicPr>
            <a:picLocks noChangeAspect="1"/>
          </p:cNvPicPr>
          <p:nvPr/>
        </p:nvPicPr>
        <p:blipFill>
          <a:blip r:embed="rId3"/>
          <a:srcRect l="1482" r="1" b="1"/>
          <a:stretch>
            <a:fillRect/>
          </a:stretch>
        </p:blipFill>
        <p:spPr>
          <a:xfrm>
            <a:off x="4706908" y="126489"/>
            <a:ext cx="4255425" cy="29900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78" name="Google Shape;1178;p217">
            <a:extLst>
              <a:ext uri="{FF2B5EF4-FFF2-40B4-BE49-F238E27FC236}">
                <a16:creationId xmlns:a16="http://schemas.microsoft.com/office/drawing/2014/main" id="{8BCBB01B-59BD-90FF-36F2-6B071443674C}"/>
              </a:ext>
            </a:extLst>
          </p:cNvPr>
          <p:cNvSpPr txBox="1"/>
          <p:nvPr/>
        </p:nvSpPr>
        <p:spPr>
          <a:xfrm>
            <a:off x="316575" y="1304142"/>
            <a:ext cx="3938872" cy="3654909"/>
          </a:xfrm>
          <a:prstGeom prst="rect">
            <a:avLst/>
          </a:prstGeom>
          <a:noFill/>
          <a:ln w="12700">
            <a:solidFill>
              <a:schemeClr val="accent1"/>
            </a:solidFill>
            <a:prstDash val="lgDashDot"/>
          </a:ln>
        </p:spPr>
        <p:txBody>
          <a:bodyPr spcFirstLastPara="1" vert="horz" lIns="91440" tIns="45720" rIns="91440" bIns="45720" rtlCol="0" anchor="ctr" anchorCtr="0">
            <a:normAutofit/>
          </a:bodyPr>
          <a:lstStyle/>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Play</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Routines</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Meals</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Transitions</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Comforting a child</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Setting limits</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Praise and encouragement</a:t>
            </a:r>
          </a:p>
        </p:txBody>
      </p:sp>
      <p:sp>
        <p:nvSpPr>
          <p:cNvPr id="7" name="Google Shape;1179;p217">
            <a:extLst>
              <a:ext uri="{FF2B5EF4-FFF2-40B4-BE49-F238E27FC236}">
                <a16:creationId xmlns:a16="http://schemas.microsoft.com/office/drawing/2014/main" id="{4A10E57E-19DE-A5F4-1C6D-CFC1CF23BEFD}"/>
              </a:ext>
            </a:extLst>
          </p:cNvPr>
          <p:cNvSpPr txBox="1"/>
          <p:nvPr/>
        </p:nvSpPr>
        <p:spPr>
          <a:xfrm>
            <a:off x="179883" y="98669"/>
            <a:ext cx="4392116" cy="1280425"/>
          </a:xfrm>
          <a:prstGeom prst="rect">
            <a:avLst/>
          </a:prstGeom>
        </p:spPr>
        <p:txBody>
          <a:bodyPr spcFirstLastPara="1" vert="horz" lIns="91440" tIns="45720" rIns="91440" bIns="45720" rtlCol="0" anchor="ctr" anchorCtr="0">
            <a:normAutofit/>
          </a:bodyPr>
          <a:lstStyle/>
          <a:p>
            <a:pPr lvl="0">
              <a:lnSpc>
                <a:spcPct val="90000"/>
              </a:lnSpc>
              <a:spcBef>
                <a:spcPct val="0"/>
              </a:spcBef>
              <a:spcAft>
                <a:spcPts val="600"/>
              </a:spcAft>
              <a:buSzPts val="3515"/>
            </a:pPr>
            <a:r>
              <a:rPr lang="en-US" sz="3600" b="1" kern="1200" dirty="0">
                <a:solidFill>
                  <a:schemeClr val="accent3"/>
                </a:solidFill>
                <a:latin typeface="Calibri" panose="020F0502020204030204" pitchFamily="34" charset="0"/>
                <a:ea typeface="Calibri" panose="020F0502020204030204" pitchFamily="34" charset="0"/>
                <a:cs typeface="Calibri" panose="020F0502020204030204" pitchFamily="34" charset="0"/>
                <a:sym typeface="Calibri"/>
              </a:rPr>
              <a:t>Opportunities to Encourage</a:t>
            </a:r>
          </a:p>
        </p:txBody>
      </p:sp>
    </p:spTree>
    <p:extLst>
      <p:ext uri="{BB962C8B-B14F-4D97-AF65-F5344CB8AC3E}">
        <p14:creationId xmlns:p14="http://schemas.microsoft.com/office/powerpoint/2010/main" val="20100471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00"/>
        <p:cNvGrpSpPr/>
        <p:nvPr/>
      </p:nvGrpSpPr>
      <p:grpSpPr>
        <a:xfrm>
          <a:off x="0" y="0"/>
          <a:ext cx="0" cy="0"/>
          <a:chOff x="0" y="0"/>
          <a:chExt cx="0" cy="0"/>
        </a:xfrm>
      </p:grpSpPr>
      <p:sp>
        <p:nvSpPr>
          <p:cNvPr id="1101" name="Google Shape;1101;p208"/>
          <p:cNvSpPr txBox="1"/>
          <p:nvPr/>
        </p:nvSpPr>
        <p:spPr>
          <a:xfrm>
            <a:off x="451026" y="178207"/>
            <a:ext cx="4947000" cy="1231106"/>
          </a:xfrm>
          <a:prstGeom prst="rect">
            <a:avLst/>
          </a:prstGeom>
          <a:noFill/>
          <a:ln>
            <a:noFill/>
          </a:ln>
        </p:spPr>
        <p:txBody>
          <a:bodyPr spcFirstLastPara="1" wrap="square" lIns="0" tIns="0" rIns="0" bIns="0" anchor="t" anchorCtr="0">
            <a:spAutoFit/>
          </a:bodyPr>
          <a:lstStyle/>
          <a:p>
            <a:pPr marL="0" marR="0" lvl="0" indent="0" rtl="0">
              <a:lnSpc>
                <a:spcPct val="100000"/>
              </a:lnSpc>
              <a:spcBef>
                <a:spcPts val="0"/>
              </a:spcBef>
              <a:spcAft>
                <a:spcPts val="0"/>
              </a:spcAft>
              <a:buClr>
                <a:srgbClr val="000000"/>
              </a:buClr>
              <a:buSzPts val="4500"/>
              <a:buFont typeface="Arial"/>
              <a:buNone/>
            </a:pPr>
            <a:r>
              <a:rPr lang="en" sz="4000" b="1" dirty="0">
                <a:solidFill>
                  <a:schemeClr val="accent3"/>
                </a:solidFill>
                <a:latin typeface="Calibri" panose="020F0502020204030204" pitchFamily="34" charset="0"/>
                <a:ea typeface="Calibri" panose="020F0502020204030204" pitchFamily="34" charset="0"/>
                <a:cs typeface="Calibri" panose="020F0502020204030204" pitchFamily="34" charset="0"/>
              </a:rPr>
              <a:t>Parenting Moments Gallery Walk</a:t>
            </a:r>
            <a:endParaRPr sz="4800" b="1"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3" name="Google Shape;1101;p208">
            <a:extLst>
              <a:ext uri="{FF2B5EF4-FFF2-40B4-BE49-F238E27FC236}">
                <a16:creationId xmlns:a16="http://schemas.microsoft.com/office/drawing/2014/main" id="{C247BC83-FB4F-67E4-E13C-4CD6F23145E9}"/>
              </a:ext>
            </a:extLst>
          </p:cNvPr>
          <p:cNvSpPr txBox="1"/>
          <p:nvPr/>
        </p:nvSpPr>
        <p:spPr>
          <a:xfrm>
            <a:off x="599606" y="1630042"/>
            <a:ext cx="5426440" cy="2215991"/>
          </a:xfrm>
          <a:prstGeom prst="rect">
            <a:avLst/>
          </a:prstGeom>
          <a:noFill/>
          <a:ln>
            <a:noFill/>
          </a:ln>
        </p:spPr>
        <p:txBody>
          <a:bodyPr spcFirstLastPara="1" wrap="square" lIns="0" tIns="0" rIns="0" bIns="0" anchor="t" anchorCtr="0">
            <a:spAutoFit/>
          </a:bodyPr>
          <a:lstStyle/>
          <a:p>
            <a:pPr marL="514350" marR="0" lvl="0" indent="-514350" rtl="0">
              <a:lnSpc>
                <a:spcPct val="100000"/>
              </a:lnSpc>
              <a:spcBef>
                <a:spcPts val="0"/>
              </a:spcBef>
              <a:spcAft>
                <a:spcPts val="0"/>
              </a:spcAft>
              <a:buClr>
                <a:srgbClr val="000000"/>
              </a:buClr>
              <a:buSzPct val="100000"/>
              <a:buFont typeface="+mj-lt"/>
              <a:buAutoNum type="arabicPeriod"/>
            </a:pPr>
            <a:r>
              <a:rPr lang="en" sz="2400" dirty="0">
                <a:solidFill>
                  <a:schemeClr val="bg2"/>
                </a:solidFill>
                <a:latin typeface="Calibri" panose="020F0502020204030204" pitchFamily="34" charset="0"/>
                <a:ea typeface="Calibri" panose="020F0502020204030204" pitchFamily="34" charset="0"/>
                <a:cs typeface="Calibri" panose="020F0502020204030204" pitchFamily="34" charset="0"/>
              </a:rPr>
              <a:t>What positive parenting behaviors might you observe?</a:t>
            </a:r>
          </a:p>
          <a:p>
            <a:pPr marL="514350" marR="0" lvl="0" indent="-514350" rtl="0">
              <a:lnSpc>
                <a:spcPct val="100000"/>
              </a:lnSpc>
              <a:spcBef>
                <a:spcPts val="0"/>
              </a:spcBef>
              <a:spcAft>
                <a:spcPts val="0"/>
              </a:spcAft>
              <a:buClr>
                <a:srgbClr val="000000"/>
              </a:buClr>
              <a:buSzPct val="100000"/>
              <a:buFont typeface="+mj-lt"/>
              <a:buAutoNum type="arabicPeriod"/>
            </a:pPr>
            <a:r>
              <a:rPr lang="en" sz="2400" dirty="0">
                <a:solidFill>
                  <a:schemeClr val="bg2"/>
                </a:solidFill>
                <a:latin typeface="Calibri" panose="020F0502020204030204" pitchFamily="34" charset="0"/>
                <a:ea typeface="Calibri" panose="020F0502020204030204" pitchFamily="34" charset="0"/>
                <a:cs typeface="Calibri" panose="020F0502020204030204" pitchFamily="34" charset="0"/>
              </a:rPr>
              <a:t>What coaching opportunity might exist?</a:t>
            </a:r>
          </a:p>
          <a:p>
            <a:pPr marL="514350" marR="0" lvl="0" indent="-514350" rtl="0">
              <a:lnSpc>
                <a:spcPct val="100000"/>
              </a:lnSpc>
              <a:spcBef>
                <a:spcPts val="0"/>
              </a:spcBef>
              <a:spcAft>
                <a:spcPts val="0"/>
              </a:spcAft>
              <a:buClr>
                <a:srgbClr val="000000"/>
              </a:buClr>
              <a:buSzPct val="100000"/>
              <a:buFont typeface="+mj-lt"/>
              <a:buAutoNum type="arabicPeriod"/>
            </a:pPr>
            <a:r>
              <a:rPr lang="en" sz="2400" dirty="0">
                <a:solidFill>
                  <a:schemeClr val="bg2"/>
                </a:solidFill>
                <a:latin typeface="Calibri" panose="020F0502020204030204" pitchFamily="34" charset="0"/>
                <a:ea typeface="Calibri" panose="020F0502020204030204" pitchFamily="34" charset="0"/>
                <a:cs typeface="Calibri" panose="020F0502020204030204" pitchFamily="34" charset="0"/>
              </a:rPr>
              <a:t>What could you say to encourage that parent?</a:t>
            </a:r>
            <a:endParaRPr sz="3200" dirty="0">
              <a:solidFill>
                <a:schemeClr val="bg2"/>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38EC8949-CA3D-D698-A752-3E534F38E6CD}"/>
              </a:ext>
            </a:extLst>
          </p:cNvPr>
          <p:cNvPicPr>
            <a:picLocks noChangeAspect="1"/>
          </p:cNvPicPr>
          <p:nvPr/>
        </p:nvPicPr>
        <p:blipFill>
          <a:blip r:embed="rId3"/>
          <a:stretch>
            <a:fillRect/>
          </a:stretch>
        </p:blipFill>
        <p:spPr>
          <a:xfrm>
            <a:off x="6273855" y="178207"/>
            <a:ext cx="2612081" cy="37386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Google Shape;1157;p215">
            <a:extLst>
              <a:ext uri="{FF2B5EF4-FFF2-40B4-BE49-F238E27FC236}">
                <a16:creationId xmlns:a16="http://schemas.microsoft.com/office/drawing/2014/main" id="{ECFADD2D-6907-14C3-8A45-5AF99B4A21F6}"/>
              </a:ext>
            </a:extLst>
          </p:cNvPr>
          <p:cNvSpPr/>
          <p:nvPr/>
        </p:nvSpPr>
        <p:spPr>
          <a:xfrm>
            <a:off x="0" y="4005505"/>
            <a:ext cx="9144000" cy="1143000"/>
          </a:xfrm>
          <a:prstGeom prst="rect">
            <a:avLst/>
          </a:prstGeom>
          <a:solidFill>
            <a:schemeClr val="tx2">
              <a:lumMod val="40000"/>
              <a:lumOff val="60000"/>
            </a:scheme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4" name="Google Shape;1158;p215">
            <a:extLst>
              <a:ext uri="{FF2B5EF4-FFF2-40B4-BE49-F238E27FC236}">
                <a16:creationId xmlns:a16="http://schemas.microsoft.com/office/drawing/2014/main" id="{6EA4AE74-5366-09FA-4EF0-6FC521EF9BA5}"/>
              </a:ext>
            </a:extLst>
          </p:cNvPr>
          <p:cNvSpPr txBox="1"/>
          <p:nvPr/>
        </p:nvSpPr>
        <p:spPr>
          <a:xfrm>
            <a:off x="599607" y="4227355"/>
            <a:ext cx="6945907"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6000" b="1" i="0" u="none" strike="noStrike" cap="none" dirty="0">
                <a:solidFill>
                  <a:schemeClr val="accent6"/>
                </a:solidFill>
                <a:latin typeface="Calibri"/>
                <a:ea typeface="Calibri"/>
                <a:cs typeface="Calibri"/>
                <a:sym typeface="Calibri"/>
              </a:rPr>
              <a:t>Activity</a:t>
            </a:r>
            <a:endParaRPr sz="1100" b="0" i="0" u="none" strike="noStrike" cap="none" dirty="0">
              <a:solidFill>
                <a:schemeClr val="accent6"/>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07"/>
        <p:cNvGrpSpPr/>
        <p:nvPr/>
      </p:nvGrpSpPr>
      <p:grpSpPr>
        <a:xfrm>
          <a:off x="0" y="0"/>
          <a:ext cx="0" cy="0"/>
          <a:chOff x="0" y="0"/>
          <a:chExt cx="0" cy="0"/>
        </a:xfrm>
      </p:grpSpPr>
      <p:sp>
        <p:nvSpPr>
          <p:cNvPr id="1108" name="Google Shape;1108;p209"/>
          <p:cNvSpPr txBox="1">
            <a:spLocks noGrp="1"/>
          </p:cNvSpPr>
          <p:nvPr>
            <p:ph type="body" idx="1"/>
          </p:nvPr>
        </p:nvSpPr>
        <p:spPr>
          <a:xfrm>
            <a:off x="4227226" y="1633928"/>
            <a:ext cx="4721902" cy="2977842"/>
          </a:xfrm>
          <a:prstGeom prst="rect">
            <a:avLst/>
          </a:prstGeom>
          <a:noFill/>
          <a:ln>
            <a:noFill/>
          </a:ln>
        </p:spPr>
        <p:txBody>
          <a:bodyPr spcFirstLastPara="1" wrap="square" lIns="45725" tIns="22850" rIns="45725" bIns="22850" anchor="t" anchorCtr="0">
            <a:noAutofit/>
          </a:bodyPr>
          <a:lstStyle/>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Build trust and attachment</a:t>
            </a:r>
          </a:p>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Communicate thoughts and feelings</a:t>
            </a:r>
          </a:p>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Solve problems</a:t>
            </a:r>
          </a:p>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Practice self-control</a:t>
            </a:r>
          </a:p>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Build confidence</a:t>
            </a:r>
          </a:p>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Strengthen relationships</a:t>
            </a:r>
            <a:endParaRPr sz="1800" dirty="0"/>
          </a:p>
          <a:p>
            <a:pPr marL="0" lvl="0" indent="0" algn="l" rtl="0">
              <a:lnSpc>
                <a:spcPct val="100000"/>
              </a:lnSpc>
              <a:spcBef>
                <a:spcPts val="800"/>
              </a:spcBef>
              <a:spcAft>
                <a:spcPts val="0"/>
              </a:spcAft>
              <a:buClr>
                <a:schemeClr val="dk1"/>
              </a:buClr>
              <a:buSzPts val="1600"/>
              <a:buNone/>
            </a:pPr>
            <a:endParaRPr sz="1800" dirty="0"/>
          </a:p>
        </p:txBody>
      </p:sp>
      <p:sp>
        <p:nvSpPr>
          <p:cNvPr id="1109" name="Google Shape;1109;p209"/>
          <p:cNvSpPr txBox="1"/>
          <p:nvPr/>
        </p:nvSpPr>
        <p:spPr>
          <a:xfrm>
            <a:off x="342872" y="3282964"/>
            <a:ext cx="3510843" cy="1400363"/>
          </a:xfrm>
          <a:prstGeom prst="rect">
            <a:avLst/>
          </a:prstGeom>
          <a:noFill/>
          <a:ln>
            <a:noFill/>
          </a:ln>
        </p:spPr>
        <p:txBody>
          <a:bodyPr spcFirstLastPara="1" wrap="square" lIns="45725" tIns="22850" rIns="45725" bIns="22850" anchor="t" anchorCtr="0">
            <a:spAutoFit/>
          </a:bodyPr>
          <a:lstStyle/>
          <a:p>
            <a:pPr marL="0" marR="0" lvl="0" indent="0" algn="ctr" rtl="0">
              <a:lnSpc>
                <a:spcPct val="100000"/>
              </a:lnSpc>
              <a:spcBef>
                <a:spcPts val="0"/>
              </a:spcBef>
              <a:spcAft>
                <a:spcPts val="0"/>
              </a:spcAft>
              <a:buClr>
                <a:srgbClr val="000000"/>
              </a:buClr>
              <a:buSzPts val="2700"/>
              <a:buFont typeface="Arial"/>
              <a:buNone/>
            </a:pPr>
            <a:r>
              <a:rPr lang="en"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a:rPr>
              <a:t>PLAY IS MORE THAN FUN</a:t>
            </a:r>
            <a:endParaRPr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a:endParaRPr>
          </a:p>
        </p:txBody>
      </p:sp>
      <p:sp>
        <p:nvSpPr>
          <p:cNvPr id="2" name="Google Shape;1108;p209">
            <a:extLst>
              <a:ext uri="{FF2B5EF4-FFF2-40B4-BE49-F238E27FC236}">
                <a16:creationId xmlns:a16="http://schemas.microsoft.com/office/drawing/2014/main" id="{DEE8FC4E-B5BF-041B-7340-0A82A6A0AB9C}"/>
              </a:ext>
            </a:extLst>
          </p:cNvPr>
          <p:cNvSpPr txBox="1">
            <a:spLocks/>
          </p:cNvSpPr>
          <p:nvPr/>
        </p:nvSpPr>
        <p:spPr>
          <a:xfrm>
            <a:off x="4227225" y="200189"/>
            <a:ext cx="4865345" cy="485611"/>
          </a:xfrm>
          <a:prstGeom prst="rect">
            <a:avLst/>
          </a:prstGeom>
          <a:noFill/>
          <a:ln>
            <a:noFill/>
          </a:ln>
        </p:spPr>
        <p:txBody>
          <a:bodyPr spcFirstLastPara="1" wrap="square" lIns="45725" tIns="22850" rIns="45725" bIns="22850"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800"/>
              </a:spcBef>
              <a:spcAft>
                <a:spcPts val="0"/>
              </a:spcAft>
              <a:buClr>
                <a:schemeClr val="dk1"/>
              </a:buClr>
              <a:buSzPts val="2100"/>
              <a:buFont typeface="Arial"/>
              <a:buNone/>
              <a:defRPr sz="2100" b="0" i="0" u="none" strike="noStrike" cap="none">
                <a:solidFill>
                  <a:schemeClr val="dk1"/>
                </a:solidFill>
                <a:latin typeface="Open Sans"/>
                <a:ea typeface="Open Sans"/>
                <a:cs typeface="Open Sans"/>
                <a:sym typeface="Open Sans"/>
              </a:defRPr>
            </a:lvl1pPr>
            <a:lvl2pPr marL="914400" marR="0" lvl="1" indent="-361950" algn="l" rtl="0">
              <a:lnSpc>
                <a:spcPct val="100000"/>
              </a:lnSpc>
              <a:spcBef>
                <a:spcPts val="800"/>
              </a:spcBef>
              <a:spcAft>
                <a:spcPts val="0"/>
              </a:spcAft>
              <a:buClr>
                <a:schemeClr val="dk1"/>
              </a:buClr>
              <a:buSzPts val="2100"/>
              <a:buFont typeface="Courier New"/>
              <a:buChar char="o"/>
              <a:defRPr sz="2100" b="0" i="0" u="none" strike="noStrike" cap="none">
                <a:solidFill>
                  <a:schemeClr val="dk1"/>
                </a:solidFill>
                <a:latin typeface="Open Sans"/>
                <a:ea typeface="Open Sans"/>
                <a:cs typeface="Open Sans"/>
                <a:sym typeface="Open Sans"/>
              </a:defRPr>
            </a:lvl2pPr>
            <a:lvl3pPr marL="1371600" marR="0" lvl="2" indent="-361950" algn="l" rtl="0">
              <a:lnSpc>
                <a:spcPct val="100000"/>
              </a:lnSpc>
              <a:spcBef>
                <a:spcPts val="800"/>
              </a:spcBef>
              <a:spcAft>
                <a:spcPts val="0"/>
              </a:spcAft>
              <a:buClr>
                <a:schemeClr val="dk1"/>
              </a:buClr>
              <a:buSzPts val="2100"/>
              <a:buFont typeface="Quattrocento Sans"/>
              <a:buChar char="–"/>
              <a:defRPr sz="2100" b="0" i="0" u="none" strike="noStrike" cap="none">
                <a:solidFill>
                  <a:schemeClr val="dk1"/>
                </a:solidFill>
                <a:latin typeface="Open Sans"/>
                <a:ea typeface="Open Sans"/>
                <a:cs typeface="Open Sans"/>
                <a:sym typeface="Open Sans"/>
              </a:defRPr>
            </a:lvl3pPr>
            <a:lvl4pPr marL="1828800" marR="0" lvl="3" indent="-361950" algn="l" rtl="0">
              <a:lnSpc>
                <a:spcPct val="90000"/>
              </a:lnSpc>
              <a:spcBef>
                <a:spcPts val="400"/>
              </a:spcBef>
              <a:spcAft>
                <a:spcPts val="0"/>
              </a:spcAft>
              <a:buClr>
                <a:schemeClr val="dk1"/>
              </a:buClr>
              <a:buSzPts val="2100"/>
              <a:buFont typeface="Arial"/>
              <a:buChar char="•"/>
              <a:defRPr sz="2100" b="0" i="0" u="none" strike="noStrike" cap="none">
                <a:solidFill>
                  <a:schemeClr val="dk1"/>
                </a:solidFill>
                <a:latin typeface="Quattrocento Sans"/>
                <a:ea typeface="Quattrocento Sans"/>
                <a:cs typeface="Quattrocento Sans"/>
                <a:sym typeface="Quattrocento Sans"/>
              </a:defRPr>
            </a:lvl4pPr>
            <a:lvl5pPr marL="2286000" marR="0" lvl="4" indent="-361950" algn="l" rtl="0">
              <a:lnSpc>
                <a:spcPct val="90000"/>
              </a:lnSpc>
              <a:spcBef>
                <a:spcPts val="400"/>
              </a:spcBef>
              <a:spcAft>
                <a:spcPts val="0"/>
              </a:spcAft>
              <a:buClr>
                <a:schemeClr val="dk1"/>
              </a:buClr>
              <a:buSzPts val="2100"/>
              <a:buFont typeface="Arial"/>
              <a:buChar char="•"/>
              <a:defRPr sz="2100" b="0" i="0" u="none" strike="noStrike" cap="none">
                <a:solidFill>
                  <a:schemeClr val="dk1"/>
                </a:solidFill>
                <a:latin typeface="Quattrocento Sans"/>
                <a:ea typeface="Quattrocento Sans"/>
                <a:cs typeface="Quattrocento Sans"/>
                <a:sym typeface="Quattrocento Sans"/>
              </a:defRPr>
            </a:lvl5pPr>
            <a:lvl6pPr marL="2743200" marR="0" lvl="5" indent="-285750" algn="l" rtl="0">
              <a:lnSpc>
                <a:spcPct val="90000"/>
              </a:lnSpc>
              <a:spcBef>
                <a:spcPts val="400"/>
              </a:spcBef>
              <a:spcAft>
                <a:spcPts val="0"/>
              </a:spcAft>
              <a:buClr>
                <a:schemeClr val="dk1"/>
              </a:buClr>
              <a:buSzPts val="900"/>
              <a:buFont typeface="Arial"/>
              <a:buChar char="•"/>
              <a:defRPr sz="1300" b="0" i="0" u="none" strike="noStrike" cap="none">
                <a:solidFill>
                  <a:schemeClr val="dk1"/>
                </a:solidFill>
                <a:latin typeface="Open Sans"/>
                <a:ea typeface="Open Sans"/>
                <a:cs typeface="Open Sans"/>
                <a:sym typeface="Open Sans"/>
              </a:defRPr>
            </a:lvl6pPr>
            <a:lvl7pPr marL="3200400" marR="0" lvl="6" indent="-285750" algn="l" rtl="0">
              <a:lnSpc>
                <a:spcPct val="90000"/>
              </a:lnSpc>
              <a:spcBef>
                <a:spcPts val="400"/>
              </a:spcBef>
              <a:spcAft>
                <a:spcPts val="0"/>
              </a:spcAft>
              <a:buClr>
                <a:schemeClr val="dk1"/>
              </a:buClr>
              <a:buSzPts val="900"/>
              <a:buFont typeface="Arial"/>
              <a:buChar char="•"/>
              <a:defRPr sz="1300" b="0" i="0" u="none" strike="noStrike" cap="none">
                <a:solidFill>
                  <a:schemeClr val="dk1"/>
                </a:solidFill>
                <a:latin typeface="Open Sans"/>
                <a:ea typeface="Open Sans"/>
                <a:cs typeface="Open Sans"/>
                <a:sym typeface="Open Sans"/>
              </a:defRPr>
            </a:lvl7pPr>
            <a:lvl8pPr marL="3657600" marR="0" lvl="7" indent="-285750" algn="l" rtl="0">
              <a:lnSpc>
                <a:spcPct val="90000"/>
              </a:lnSpc>
              <a:spcBef>
                <a:spcPts val="400"/>
              </a:spcBef>
              <a:spcAft>
                <a:spcPts val="0"/>
              </a:spcAft>
              <a:buClr>
                <a:schemeClr val="dk1"/>
              </a:buClr>
              <a:buSzPts val="900"/>
              <a:buFont typeface="Arial"/>
              <a:buChar char="•"/>
              <a:defRPr sz="1300" b="0" i="0" u="none" strike="noStrike" cap="none">
                <a:solidFill>
                  <a:schemeClr val="dk1"/>
                </a:solidFill>
                <a:latin typeface="Open Sans"/>
                <a:ea typeface="Open Sans"/>
                <a:cs typeface="Open Sans"/>
                <a:sym typeface="Open Sans"/>
              </a:defRPr>
            </a:lvl8pPr>
            <a:lvl9pPr marL="4114800" marR="0" lvl="8" indent="-285750" algn="l" rtl="0">
              <a:lnSpc>
                <a:spcPct val="90000"/>
              </a:lnSpc>
              <a:spcBef>
                <a:spcPts val="400"/>
              </a:spcBef>
              <a:spcAft>
                <a:spcPts val="0"/>
              </a:spcAft>
              <a:buClr>
                <a:schemeClr val="dk1"/>
              </a:buClr>
              <a:buSzPts val="900"/>
              <a:buFont typeface="Arial"/>
              <a:buChar char="•"/>
              <a:defRPr sz="1300" b="0" i="0" u="none" strike="noStrike" cap="none">
                <a:solidFill>
                  <a:schemeClr val="dk1"/>
                </a:solidFill>
                <a:latin typeface="Open Sans"/>
                <a:ea typeface="Open Sans"/>
                <a:cs typeface="Open Sans"/>
                <a:sym typeface="Open Sans"/>
              </a:defRPr>
            </a:lvl9pPr>
          </a:lstStyle>
          <a:p>
            <a:pPr marL="0" indent="0">
              <a:spcBef>
                <a:spcPts val="0"/>
              </a:spcBef>
              <a:buSzPts val="1600"/>
            </a:pPr>
            <a:r>
              <a:rPr lang="en-US" sz="3600" b="1" dirty="0">
                <a:solidFill>
                  <a:schemeClr val="accent6"/>
                </a:solidFill>
                <a:latin typeface="Calibri" panose="020F0502020204030204" pitchFamily="34" charset="0"/>
                <a:ea typeface="Calibri" panose="020F0502020204030204" pitchFamily="34" charset="0"/>
                <a:cs typeface="Calibri" panose="020F0502020204030204" pitchFamily="34" charset="0"/>
              </a:rPr>
              <a:t>Through play, children learn to:</a:t>
            </a:r>
          </a:p>
          <a:p>
            <a:pPr marL="0" indent="0">
              <a:buSzPts val="1600"/>
            </a:pPr>
            <a:endParaRPr lang="en-US" sz="1900" dirty="0"/>
          </a:p>
          <a:p>
            <a:pPr marL="0" indent="0">
              <a:buSzPts val="1600"/>
            </a:pPr>
            <a:endParaRPr lang="en-US" sz="1900" dirty="0"/>
          </a:p>
        </p:txBody>
      </p:sp>
      <p:sp>
        <p:nvSpPr>
          <p:cNvPr id="5" name="Freeform 2">
            <a:extLst>
              <a:ext uri="{FF2B5EF4-FFF2-40B4-BE49-F238E27FC236}">
                <a16:creationId xmlns:a16="http://schemas.microsoft.com/office/drawing/2014/main" id="{5A4AA6F6-F110-F3D9-011F-00D8DCBFF48C}"/>
              </a:ext>
            </a:extLst>
          </p:cNvPr>
          <p:cNvSpPr/>
          <p:nvPr/>
        </p:nvSpPr>
        <p:spPr>
          <a:xfrm>
            <a:off x="266678" y="460173"/>
            <a:ext cx="3587037" cy="2642792"/>
          </a:xfrm>
          <a:custGeom>
            <a:avLst/>
            <a:gdLst/>
            <a:ahLst/>
            <a:cxnLst/>
            <a:rect l="l" t="t" r="r" b="b"/>
            <a:pathLst>
              <a:path w="12375338" h="8229600">
                <a:moveTo>
                  <a:pt x="0" y="0"/>
                </a:moveTo>
                <a:lnTo>
                  <a:pt x="12375338" y="0"/>
                </a:lnTo>
                <a:lnTo>
                  <a:pt x="12375338" y="8229600"/>
                </a:lnTo>
                <a:lnTo>
                  <a:pt x="0" y="8229600"/>
                </a:lnTo>
                <a:lnTo>
                  <a:pt x="0" y="0"/>
                </a:lnTo>
                <a:close/>
              </a:path>
            </a:pathLst>
          </a:custGeom>
          <a:blipFill>
            <a:blip r:embed="rId3"/>
            <a:stretch>
              <a:fillRect/>
            </a:stretch>
          </a:blipFill>
        </p:spPr>
        <p:txBody>
          <a:bodyPr/>
          <a:lstStyle/>
          <a:p>
            <a:pPr>
              <a:buClrTx/>
              <a:buFontTx/>
              <a:buNone/>
            </a:pPr>
            <a:endParaRPr lang="en-US" sz="1800" kern="1200" dirty="0">
              <a:solidFill>
                <a:prstClr val="black"/>
              </a:solidFill>
              <a:latin typeface="Calibri"/>
              <a:ea typeface="+mn-ea"/>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36">
          <a:extLst>
            <a:ext uri="{FF2B5EF4-FFF2-40B4-BE49-F238E27FC236}">
              <a16:creationId xmlns:a16="http://schemas.microsoft.com/office/drawing/2014/main" id="{A8CB76E3-300B-434D-C284-E4C293F955E3}"/>
            </a:ext>
          </a:extLst>
        </p:cNvPr>
        <p:cNvGrpSpPr/>
        <p:nvPr/>
      </p:nvGrpSpPr>
      <p:grpSpPr>
        <a:xfrm>
          <a:off x="0" y="0"/>
          <a:ext cx="0" cy="0"/>
          <a:chOff x="0" y="0"/>
          <a:chExt cx="0" cy="0"/>
        </a:xfrm>
      </p:grpSpPr>
      <p:sp>
        <p:nvSpPr>
          <p:cNvPr id="1137" name="Google Shape;1137;p213">
            <a:extLst>
              <a:ext uri="{FF2B5EF4-FFF2-40B4-BE49-F238E27FC236}">
                <a16:creationId xmlns:a16="http://schemas.microsoft.com/office/drawing/2014/main" id="{A023A6BD-1CFF-8823-E1A5-4076326052EE}"/>
              </a:ext>
            </a:extLst>
          </p:cNvPr>
          <p:cNvSpPr txBox="1"/>
          <p:nvPr/>
        </p:nvSpPr>
        <p:spPr>
          <a:xfrm>
            <a:off x="974942" y="196817"/>
            <a:ext cx="7194111" cy="738664"/>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500"/>
              <a:buFont typeface="Arial"/>
              <a:buNone/>
            </a:pPr>
            <a:r>
              <a:rPr lang="en-US" sz="4800" b="1" dirty="0">
                <a:solidFill>
                  <a:schemeClr val="accent3"/>
                </a:solidFill>
                <a:latin typeface="Calibri" panose="020F0502020204030204" pitchFamily="34" charset="0"/>
                <a:ea typeface="Calibri" panose="020F0502020204030204" pitchFamily="34" charset="0"/>
                <a:cs typeface="Calibri" panose="020F0502020204030204" pitchFamily="34" charset="0"/>
              </a:rPr>
              <a:t>What Did You Notice?</a:t>
            </a:r>
            <a:endParaRPr sz="4800" b="1"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4E64306A-A7EF-2406-8275-1FA8E3B8A9F8}"/>
              </a:ext>
            </a:extLst>
          </p:cNvPr>
          <p:cNvPicPr>
            <a:picLocks noChangeAspect="1"/>
          </p:cNvPicPr>
          <p:nvPr/>
        </p:nvPicPr>
        <p:blipFill>
          <a:blip r:embed="rId3"/>
          <a:stretch>
            <a:fillRect/>
          </a:stretch>
        </p:blipFill>
        <p:spPr>
          <a:xfrm>
            <a:off x="1599941" y="983940"/>
            <a:ext cx="5944115" cy="39627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573487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22"/>
        <p:cNvGrpSpPr/>
        <p:nvPr/>
      </p:nvGrpSpPr>
      <p:grpSpPr>
        <a:xfrm>
          <a:off x="0" y="0"/>
          <a:ext cx="0" cy="0"/>
          <a:chOff x="0" y="0"/>
          <a:chExt cx="0" cy="0"/>
        </a:xfrm>
      </p:grpSpPr>
      <p:sp>
        <p:nvSpPr>
          <p:cNvPr id="1123" name="Google Shape;1123;p211"/>
          <p:cNvSpPr txBox="1"/>
          <p:nvPr/>
        </p:nvSpPr>
        <p:spPr>
          <a:xfrm>
            <a:off x="256670" y="379812"/>
            <a:ext cx="8630659" cy="615553"/>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500"/>
              <a:buFont typeface="Arial"/>
              <a:buNone/>
            </a:pPr>
            <a:r>
              <a:rPr lang="en-US" sz="4000" b="1" dirty="0">
                <a:solidFill>
                  <a:schemeClr val="accent3"/>
                </a:solidFill>
                <a:latin typeface="Calibri" panose="020F0502020204030204" pitchFamily="34" charset="0"/>
                <a:ea typeface="Calibri" panose="020F0502020204030204" pitchFamily="34" charset="0"/>
                <a:cs typeface="Calibri" panose="020F0502020204030204" pitchFamily="34" charset="0"/>
              </a:rPr>
              <a:t>COACHING THROUGH TRANSITIONS</a:t>
            </a:r>
          </a:p>
        </p:txBody>
      </p:sp>
      <p:sp>
        <p:nvSpPr>
          <p:cNvPr id="5" name="Google Shape;1123;p211">
            <a:extLst>
              <a:ext uri="{FF2B5EF4-FFF2-40B4-BE49-F238E27FC236}">
                <a16:creationId xmlns:a16="http://schemas.microsoft.com/office/drawing/2014/main" id="{4CD61B4C-CACF-D6B9-F73D-2AB66A5ED31A}"/>
              </a:ext>
            </a:extLst>
          </p:cNvPr>
          <p:cNvSpPr txBox="1"/>
          <p:nvPr/>
        </p:nvSpPr>
        <p:spPr>
          <a:xfrm>
            <a:off x="319305" y="1446000"/>
            <a:ext cx="4627452" cy="3016210"/>
          </a:xfrm>
          <a:prstGeom prst="rect">
            <a:avLst/>
          </a:prstGeom>
          <a:noFill/>
          <a:ln w="19050">
            <a:solidFill>
              <a:schemeClr val="accent1"/>
            </a:solidFill>
            <a:prstDash val="lgDashDot"/>
          </a:ln>
        </p:spPr>
        <p:txBody>
          <a:bodyPr spcFirstLastPara="1" wrap="square" lIns="0" tIns="0" rIns="0" bIns="0" anchor="t" anchorCtr="0">
            <a:spAutoFit/>
          </a:bodyPr>
          <a:lstStyle/>
          <a:p>
            <a:pPr lvl="2">
              <a:buSzPct val="115000"/>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rPr>
              <a:t>Common Transitions:</a:t>
            </a:r>
            <a:endPar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endParaRPr>
          </a:p>
          <a:p>
            <a:pPr marL="457200" lvl="3" indent="-457200">
              <a:buSzPct val="115000"/>
              <a:buFont typeface="Arial" panose="020B0604020202020204" pitchFamily="34" charset="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Arriving for family time</a:t>
            </a:r>
          </a:p>
          <a:p>
            <a:pPr marL="457200" lvl="3" indent="-457200">
              <a:buSzPct val="115000"/>
              <a:buFont typeface="Arial" panose="020B0604020202020204" pitchFamily="34" charset="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Moving from one activity to another</a:t>
            </a:r>
          </a:p>
          <a:p>
            <a:pPr marL="457200" lvl="3" indent="-457200">
              <a:buSzPct val="115000"/>
              <a:buFont typeface="Arial" panose="020B0604020202020204" pitchFamily="34" charset="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Cleaning up</a:t>
            </a:r>
          </a:p>
          <a:p>
            <a:pPr marL="457200" lvl="3" indent="-457200">
              <a:buSzPct val="115000"/>
              <a:buFont typeface="Arial" panose="020B0604020202020204" pitchFamily="34" charset="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Ending play</a:t>
            </a:r>
          </a:p>
          <a:p>
            <a:pPr marL="457200" lvl="3" indent="-457200">
              <a:buSzPct val="115000"/>
              <a:buFont typeface="Arial" panose="020B0604020202020204" pitchFamily="34" charset="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Saying goodbye</a:t>
            </a:r>
            <a:endParaRPr sz="2800" dirty="0">
              <a:solidFill>
                <a:schemeClr val="bg2"/>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C2ECCA3A-2C71-9966-83C1-D895EFF5153E}"/>
              </a:ext>
            </a:extLst>
          </p:cNvPr>
          <p:cNvPicPr>
            <a:picLocks noChangeAspect="1"/>
          </p:cNvPicPr>
          <p:nvPr/>
        </p:nvPicPr>
        <p:blipFill>
          <a:blip r:embed="rId3"/>
          <a:stretch>
            <a:fillRect/>
          </a:stretch>
        </p:blipFill>
        <p:spPr>
          <a:xfrm>
            <a:off x="5116651" y="1446000"/>
            <a:ext cx="3770678" cy="30162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36">
          <a:extLst>
            <a:ext uri="{FF2B5EF4-FFF2-40B4-BE49-F238E27FC236}">
              <a16:creationId xmlns:a16="http://schemas.microsoft.com/office/drawing/2014/main" id="{DE527431-DB04-2B33-F13B-4F41AFEBFF9F}"/>
            </a:ext>
          </a:extLst>
        </p:cNvPr>
        <p:cNvGrpSpPr/>
        <p:nvPr/>
      </p:nvGrpSpPr>
      <p:grpSpPr>
        <a:xfrm>
          <a:off x="0" y="0"/>
          <a:ext cx="0" cy="0"/>
          <a:chOff x="0" y="0"/>
          <a:chExt cx="0" cy="0"/>
        </a:xfrm>
      </p:grpSpPr>
      <p:sp>
        <p:nvSpPr>
          <p:cNvPr id="1137" name="Google Shape;1137;p213">
            <a:extLst>
              <a:ext uri="{FF2B5EF4-FFF2-40B4-BE49-F238E27FC236}">
                <a16:creationId xmlns:a16="http://schemas.microsoft.com/office/drawing/2014/main" id="{714BE093-B3D7-D96A-6395-02BA163A60DB}"/>
              </a:ext>
            </a:extLst>
          </p:cNvPr>
          <p:cNvSpPr txBox="1"/>
          <p:nvPr/>
        </p:nvSpPr>
        <p:spPr>
          <a:xfrm>
            <a:off x="974940" y="141453"/>
            <a:ext cx="7194111" cy="738664"/>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500"/>
              <a:buFont typeface="Arial"/>
              <a:buNone/>
            </a:pPr>
            <a:r>
              <a:rPr lang="en-US" sz="4800" b="1" dirty="0">
                <a:solidFill>
                  <a:schemeClr val="accent6"/>
                </a:solidFill>
                <a:latin typeface="Calibri" panose="020F0502020204030204" pitchFamily="34" charset="0"/>
                <a:ea typeface="Calibri" panose="020F0502020204030204" pitchFamily="34" charset="0"/>
                <a:cs typeface="Calibri" panose="020F0502020204030204" pitchFamily="34" charset="0"/>
              </a:rPr>
              <a:t>What Would You Say?</a:t>
            </a:r>
            <a:endParaRPr sz="4800" b="1" dirty="0">
              <a:solidFill>
                <a:schemeClr val="accent6"/>
              </a:solidFill>
              <a:latin typeface="Calibri" panose="020F0502020204030204" pitchFamily="34" charset="0"/>
              <a:ea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5991B2D6-C651-73C2-318C-BEC4B48E1393}"/>
              </a:ext>
            </a:extLst>
          </p:cNvPr>
          <p:cNvPicPr>
            <a:picLocks noChangeAspect="1"/>
          </p:cNvPicPr>
          <p:nvPr/>
        </p:nvPicPr>
        <p:blipFill>
          <a:blip r:embed="rId3"/>
          <a:stretch>
            <a:fillRect/>
          </a:stretch>
        </p:blipFill>
        <p:spPr>
          <a:xfrm>
            <a:off x="1599939" y="1000434"/>
            <a:ext cx="5944115" cy="4001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261010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28"/>
        <p:cNvGrpSpPr/>
        <p:nvPr/>
      </p:nvGrpSpPr>
      <p:grpSpPr>
        <a:xfrm>
          <a:off x="0" y="0"/>
          <a:ext cx="0" cy="0"/>
          <a:chOff x="0" y="0"/>
          <a:chExt cx="0" cy="0"/>
        </a:xfrm>
      </p:grpSpPr>
      <p:sp>
        <p:nvSpPr>
          <p:cNvPr id="1129" name="Google Shape;1129;p212"/>
          <p:cNvSpPr txBox="1">
            <a:spLocks noGrp="1"/>
          </p:cNvSpPr>
          <p:nvPr>
            <p:ph type="title"/>
          </p:nvPr>
        </p:nvSpPr>
        <p:spPr>
          <a:xfrm>
            <a:off x="395705" y="270343"/>
            <a:ext cx="8238629" cy="708227"/>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00"/>
              <a:buNone/>
            </a:pPr>
            <a:r>
              <a:rPr lang="en" sz="4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a:rPr>
              <a:t>RESPONDING TO BIG EMOTIONS</a:t>
            </a:r>
            <a:endParaRPr sz="4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a:endParaRPr>
          </a:p>
        </p:txBody>
      </p:sp>
      <p:sp>
        <p:nvSpPr>
          <p:cNvPr id="1130" name="Google Shape;1130;p212"/>
          <p:cNvSpPr txBox="1">
            <a:spLocks noGrp="1"/>
          </p:cNvSpPr>
          <p:nvPr>
            <p:ph type="body" idx="2"/>
          </p:nvPr>
        </p:nvSpPr>
        <p:spPr>
          <a:xfrm>
            <a:off x="4572000" y="1360588"/>
            <a:ext cx="4386982" cy="3171389"/>
          </a:xfrm>
          <a:prstGeom prst="rect">
            <a:avLst/>
          </a:prstGeom>
          <a:noFill/>
          <a:ln>
            <a:noFill/>
          </a:ln>
        </p:spPr>
        <p:txBody>
          <a:bodyPr spcFirstLastPara="1" wrap="square" lIns="91425" tIns="91425" rIns="91425" bIns="91425" anchor="t" anchorCtr="0">
            <a:noAutofit/>
          </a:bodyPr>
          <a:lstStyle/>
          <a:p>
            <a:pPr marL="117951" indent="0" algn="l">
              <a:lnSpc>
                <a:spcPct val="100000"/>
              </a:lnSpc>
              <a:spcBef>
                <a:spcPts val="0"/>
              </a:spcBef>
              <a:buClr>
                <a:schemeClr val="dk2"/>
              </a:buClr>
              <a:buSzPts val="1743"/>
            </a:pPr>
            <a:r>
              <a:rPr lang="en-US" sz="2800" b="1"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Children need adults who:</a:t>
            </a:r>
          </a:p>
          <a:p>
            <a:pPr marL="457200" lvl="0" indent="-339249" algn="l" rtl="0">
              <a:lnSpc>
                <a:spcPct val="100000"/>
              </a:lnSpc>
              <a:spcBef>
                <a:spcPts val="0"/>
              </a:spcBef>
              <a:spcAft>
                <a:spcPts val="0"/>
              </a:spcAft>
              <a:buClr>
                <a:schemeClr val="dk2"/>
              </a:buClr>
              <a:buSzPts val="1743"/>
              <a:buFont typeface="Open Sans Medium"/>
              <a:buChar char="●"/>
            </a:pPr>
            <a:r>
              <a:rPr lang="en-US"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Stay calm</a:t>
            </a:r>
          </a:p>
          <a:p>
            <a:pPr marL="457200" lvl="0" indent="-339249" algn="l" rtl="0">
              <a:lnSpc>
                <a:spcPct val="100000"/>
              </a:lnSpc>
              <a:spcBef>
                <a:spcPts val="0"/>
              </a:spcBef>
              <a:spcAft>
                <a:spcPts val="0"/>
              </a:spcAft>
              <a:buClr>
                <a:schemeClr val="dk2"/>
              </a:buClr>
              <a:buSzPts val="1743"/>
              <a:buFont typeface="Open Sans Medium"/>
              <a:buChar char="●"/>
            </a:pPr>
            <a:r>
              <a:rPr lang="en-US"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Acknowledge feelings</a:t>
            </a:r>
          </a:p>
          <a:p>
            <a:pPr marL="457200" lvl="0" indent="-339249" algn="l" rtl="0">
              <a:lnSpc>
                <a:spcPct val="100000"/>
              </a:lnSpc>
              <a:spcBef>
                <a:spcPts val="0"/>
              </a:spcBef>
              <a:spcAft>
                <a:spcPts val="0"/>
              </a:spcAft>
              <a:buClr>
                <a:schemeClr val="dk2"/>
              </a:buClr>
              <a:buSzPts val="1743"/>
              <a:buFont typeface="Open Sans Medium"/>
              <a:buChar char="●"/>
            </a:pPr>
            <a:r>
              <a:rPr lang="en-US"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Set safe limits</a:t>
            </a:r>
          </a:p>
          <a:p>
            <a:pPr marL="457200" lvl="0" indent="-339249" algn="l" rtl="0">
              <a:lnSpc>
                <a:spcPct val="100000"/>
              </a:lnSpc>
              <a:spcBef>
                <a:spcPts val="0"/>
              </a:spcBef>
              <a:spcAft>
                <a:spcPts val="0"/>
              </a:spcAft>
              <a:buClr>
                <a:schemeClr val="dk2"/>
              </a:buClr>
              <a:buSzPts val="1743"/>
              <a:buFont typeface="Open Sans Medium"/>
              <a:buChar char="●"/>
            </a:pPr>
            <a:r>
              <a:rPr lang="en-US"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Help them regulate emotions</a:t>
            </a:r>
          </a:p>
          <a:p>
            <a:pPr marL="457200" lvl="0" indent="-339249" algn="l" rtl="0">
              <a:lnSpc>
                <a:spcPct val="100000"/>
              </a:lnSpc>
              <a:spcBef>
                <a:spcPts val="0"/>
              </a:spcBef>
              <a:spcAft>
                <a:spcPts val="0"/>
              </a:spcAft>
              <a:buClr>
                <a:schemeClr val="dk2"/>
              </a:buClr>
              <a:buSzPts val="1743"/>
              <a:buFont typeface="Open Sans Medium"/>
              <a:buChar char="●"/>
            </a:pPr>
            <a:r>
              <a:rPr lang="en-US"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Reconnect after the difficult moment</a:t>
            </a:r>
            <a:endParaRPr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endParaRPr>
          </a:p>
        </p:txBody>
      </p:sp>
      <p:sp>
        <p:nvSpPr>
          <p:cNvPr id="2" name="Google Shape;1130;p212">
            <a:extLst>
              <a:ext uri="{FF2B5EF4-FFF2-40B4-BE49-F238E27FC236}">
                <a16:creationId xmlns:a16="http://schemas.microsoft.com/office/drawing/2014/main" id="{BA6FB588-FC87-8186-0071-A229DF126CAB}"/>
              </a:ext>
            </a:extLst>
          </p:cNvPr>
          <p:cNvSpPr txBox="1">
            <a:spLocks/>
          </p:cNvSpPr>
          <p:nvPr/>
        </p:nvSpPr>
        <p:spPr>
          <a:xfrm>
            <a:off x="4422601" y="652361"/>
            <a:ext cx="4386982" cy="82752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28600" algn="ctr" rtl="0">
              <a:lnSpc>
                <a:spcPct val="125000"/>
              </a:lnSpc>
              <a:spcBef>
                <a:spcPts val="300"/>
              </a:spcBef>
              <a:spcAft>
                <a:spcPts val="0"/>
              </a:spcAft>
              <a:buClr>
                <a:srgbClr val="7F7F7F"/>
              </a:buClr>
              <a:buSzPts val="800"/>
              <a:buFont typeface="Arial"/>
              <a:buNone/>
              <a:defRPr sz="1600" b="0" i="0" u="none" strike="noStrike" cap="none">
                <a:solidFill>
                  <a:srgbClr val="7F7F7F"/>
                </a:solidFill>
                <a:latin typeface="Questrial"/>
                <a:ea typeface="Questrial"/>
                <a:cs typeface="Questrial"/>
                <a:sym typeface="Questrial"/>
              </a:defRPr>
            </a:lvl1pPr>
            <a:lvl2pPr marL="914400" marR="0" lvl="1" indent="-228600" algn="l" rtl="0">
              <a:lnSpc>
                <a:spcPct val="115000"/>
              </a:lnSpc>
              <a:spcBef>
                <a:spcPts val="200"/>
              </a:spcBef>
              <a:spcAft>
                <a:spcPts val="0"/>
              </a:spcAft>
              <a:buClr>
                <a:srgbClr val="7F7F7F"/>
              </a:buClr>
              <a:buSzPts val="800"/>
              <a:buFont typeface="Courier New"/>
              <a:buNone/>
              <a:defRPr sz="1200" b="0" i="0" u="none" strike="noStrike" cap="none">
                <a:solidFill>
                  <a:srgbClr val="7F7F7F"/>
                </a:solidFill>
                <a:latin typeface="Questrial"/>
                <a:ea typeface="Questrial"/>
                <a:cs typeface="Questrial"/>
                <a:sym typeface="Questrial"/>
              </a:defRPr>
            </a:lvl2pPr>
            <a:lvl3pPr marL="1371600" marR="0" lvl="2" indent="-228600" algn="l" rtl="0">
              <a:lnSpc>
                <a:spcPct val="115000"/>
              </a:lnSpc>
              <a:spcBef>
                <a:spcPts val="200"/>
              </a:spcBef>
              <a:spcAft>
                <a:spcPts val="0"/>
              </a:spcAft>
              <a:buClr>
                <a:srgbClr val="7F7F7F"/>
              </a:buClr>
              <a:buSzPts val="800"/>
              <a:buFont typeface="Arial"/>
              <a:buNone/>
              <a:defRPr sz="1000" b="0" i="0" u="none" strike="noStrike" cap="none">
                <a:solidFill>
                  <a:srgbClr val="7F7F7F"/>
                </a:solidFill>
                <a:latin typeface="Questrial"/>
                <a:ea typeface="Questrial"/>
                <a:cs typeface="Questrial"/>
                <a:sym typeface="Questrial"/>
              </a:defRPr>
            </a:lvl3pPr>
            <a:lvl4pPr marL="1828800" marR="0" lvl="3" indent="-228600" algn="l" rtl="0">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4pPr>
            <a:lvl5pPr marL="2286000" marR="0" lvl="4" indent="-228600" algn="l" rtl="0">
              <a:lnSpc>
                <a:spcPct val="115000"/>
              </a:lnSpc>
              <a:spcBef>
                <a:spcPts val="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5pPr>
            <a:lvl6pPr marL="2743200" marR="0" lvl="5" indent="-228600" algn="l" rtl="0">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6pPr>
            <a:lvl7pPr marL="3200400" marR="0" lvl="6" indent="-228600" algn="l" rtl="0">
              <a:lnSpc>
                <a:spcPct val="115000"/>
              </a:lnSpc>
              <a:spcBef>
                <a:spcPts val="1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7pPr>
            <a:lvl8pPr marL="3657600" marR="0" lvl="7" indent="-228600" algn="l" rtl="0">
              <a:lnSpc>
                <a:spcPct val="115000"/>
              </a:lnSpc>
              <a:spcBef>
                <a:spcPts val="1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8pPr>
            <a:lvl9pPr marL="4114800" marR="0" lvl="8" indent="-228600" algn="l" rtl="0">
              <a:lnSpc>
                <a:spcPct val="115000"/>
              </a:lnSpc>
              <a:spcBef>
                <a:spcPts val="1200"/>
              </a:spcBef>
              <a:spcAft>
                <a:spcPts val="120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9pPr>
          </a:lstStyle>
          <a:p>
            <a:pPr marL="117951" indent="0">
              <a:buClr>
                <a:schemeClr val="dk2"/>
              </a:buClr>
              <a:buSzPts val="1743"/>
            </a:pPr>
            <a:endParaRPr lang="en-US" sz="28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endParaRPr>
          </a:p>
        </p:txBody>
      </p:sp>
      <p:pic>
        <p:nvPicPr>
          <p:cNvPr id="4" name="Picture 3">
            <a:extLst>
              <a:ext uri="{FF2B5EF4-FFF2-40B4-BE49-F238E27FC236}">
                <a16:creationId xmlns:a16="http://schemas.microsoft.com/office/drawing/2014/main" id="{E2AC3074-F15B-E247-B70A-A4292D9621ED}"/>
              </a:ext>
            </a:extLst>
          </p:cNvPr>
          <p:cNvPicPr>
            <a:picLocks noChangeAspect="1"/>
          </p:cNvPicPr>
          <p:nvPr/>
        </p:nvPicPr>
        <p:blipFill>
          <a:blip r:embed="rId3"/>
          <a:stretch>
            <a:fillRect/>
          </a:stretch>
        </p:blipFill>
        <p:spPr>
          <a:xfrm>
            <a:off x="334417" y="1360588"/>
            <a:ext cx="4088184" cy="31713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36">
          <a:extLst>
            <a:ext uri="{FF2B5EF4-FFF2-40B4-BE49-F238E27FC236}">
              <a16:creationId xmlns:a16="http://schemas.microsoft.com/office/drawing/2014/main" id="{6ED64DDC-85DA-84C4-FF4C-4908A5BB5D6F}"/>
            </a:ext>
          </a:extLst>
        </p:cNvPr>
        <p:cNvGrpSpPr/>
        <p:nvPr/>
      </p:nvGrpSpPr>
      <p:grpSpPr>
        <a:xfrm>
          <a:off x="0" y="0"/>
          <a:ext cx="0" cy="0"/>
          <a:chOff x="0" y="0"/>
          <a:chExt cx="0" cy="0"/>
        </a:xfrm>
      </p:grpSpPr>
      <p:sp>
        <p:nvSpPr>
          <p:cNvPr id="1137" name="Google Shape;1137;p213">
            <a:extLst>
              <a:ext uri="{FF2B5EF4-FFF2-40B4-BE49-F238E27FC236}">
                <a16:creationId xmlns:a16="http://schemas.microsoft.com/office/drawing/2014/main" id="{38B785F0-FF37-565D-5DCA-59BB18EB1F92}"/>
              </a:ext>
            </a:extLst>
          </p:cNvPr>
          <p:cNvSpPr txBox="1"/>
          <p:nvPr/>
        </p:nvSpPr>
        <p:spPr>
          <a:xfrm>
            <a:off x="974940" y="141453"/>
            <a:ext cx="7194111" cy="738664"/>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500"/>
              <a:buFont typeface="Arial"/>
              <a:buNone/>
            </a:pPr>
            <a:r>
              <a:rPr lang="en-US" sz="4800" b="1" dirty="0">
                <a:solidFill>
                  <a:schemeClr val="dk1"/>
                </a:solidFill>
                <a:latin typeface="Calibri" panose="020F0502020204030204" pitchFamily="34" charset="0"/>
                <a:ea typeface="Calibri" panose="020F0502020204030204" pitchFamily="34" charset="0"/>
                <a:cs typeface="Calibri" panose="020F0502020204030204" pitchFamily="34" charset="0"/>
              </a:rPr>
              <a:t>What Would You Notice?</a:t>
            </a:r>
            <a:endParaRPr sz="4800" b="1" dirty="0">
              <a:solidFill>
                <a:schemeClr val="dk1"/>
              </a:solidFill>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44F6ABF7-65C2-3315-38D2-7098559A2CFA}"/>
              </a:ext>
            </a:extLst>
          </p:cNvPr>
          <p:cNvPicPr>
            <a:picLocks noChangeAspect="1"/>
          </p:cNvPicPr>
          <p:nvPr/>
        </p:nvPicPr>
        <p:blipFill>
          <a:blip r:embed="rId3"/>
          <a:stretch>
            <a:fillRect/>
          </a:stretch>
        </p:blipFill>
        <p:spPr>
          <a:xfrm>
            <a:off x="1665404" y="972791"/>
            <a:ext cx="5813181" cy="4029256"/>
          </a:xfrm>
          <a:prstGeom prst="rect">
            <a:avLst/>
          </a:prstGeom>
        </p:spPr>
      </p:pic>
    </p:spTree>
    <p:extLst>
      <p:ext uri="{BB962C8B-B14F-4D97-AF65-F5344CB8AC3E}">
        <p14:creationId xmlns:p14="http://schemas.microsoft.com/office/powerpoint/2010/main" val="14660158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85"/>
        <p:cNvGrpSpPr/>
        <p:nvPr/>
      </p:nvGrpSpPr>
      <p:grpSpPr>
        <a:xfrm>
          <a:off x="0" y="0"/>
          <a:ext cx="0" cy="0"/>
          <a:chOff x="0" y="0"/>
          <a:chExt cx="0" cy="0"/>
        </a:xfrm>
      </p:grpSpPr>
      <p:sp>
        <p:nvSpPr>
          <p:cNvPr id="1186" name="Google Shape;1186;p218"/>
          <p:cNvSpPr txBox="1"/>
          <p:nvPr/>
        </p:nvSpPr>
        <p:spPr>
          <a:xfrm>
            <a:off x="-82062" y="154644"/>
            <a:ext cx="9226062" cy="724494"/>
          </a:xfrm>
          <a:prstGeom prst="rect">
            <a:avLst/>
          </a:prstGeom>
          <a:noFill/>
          <a:ln>
            <a:noFill/>
          </a:ln>
        </p:spPr>
        <p:txBody>
          <a:bodyPr spcFirstLastPara="1" wrap="square" lIns="0" tIns="0" rIns="0" bIns="0" anchor="t" anchorCtr="0">
            <a:spAutoFit/>
          </a:bodyPr>
          <a:lstStyle/>
          <a:p>
            <a:pPr marL="0" marR="0" lvl="0" indent="0" algn="ctr" rtl="0">
              <a:lnSpc>
                <a:spcPct val="106944"/>
              </a:lnSpc>
              <a:spcBef>
                <a:spcPts val="0"/>
              </a:spcBef>
              <a:spcAft>
                <a:spcPts val="0"/>
              </a:spcAft>
              <a:buClr>
                <a:srgbClr val="000000"/>
              </a:buClr>
              <a:buSzPts val="3600"/>
              <a:buFont typeface="Arial"/>
              <a:buNone/>
            </a:pPr>
            <a:r>
              <a:rPr lang="en"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rPr>
              <a:t>REPAIRING A</a:t>
            </a:r>
            <a:r>
              <a:rPr lang="en-US"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rPr>
              <a:t>ND</a:t>
            </a:r>
            <a:r>
              <a:rPr lang="en"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rPr>
              <a:t> RECONNECTING</a:t>
            </a:r>
            <a:endParaRPr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endParaRPr>
          </a:p>
        </p:txBody>
      </p:sp>
      <p:pic>
        <p:nvPicPr>
          <p:cNvPr id="4" name="Picture 3">
            <a:extLst>
              <a:ext uri="{FF2B5EF4-FFF2-40B4-BE49-F238E27FC236}">
                <a16:creationId xmlns:a16="http://schemas.microsoft.com/office/drawing/2014/main" id="{A7301546-7FAF-C6C3-7133-5DBD4422D5E0}"/>
              </a:ext>
            </a:extLst>
          </p:cNvPr>
          <p:cNvPicPr>
            <a:picLocks noChangeAspect="1"/>
          </p:cNvPicPr>
          <p:nvPr/>
        </p:nvPicPr>
        <p:blipFill>
          <a:blip r:embed="rId3"/>
          <a:stretch>
            <a:fillRect/>
          </a:stretch>
        </p:blipFill>
        <p:spPr>
          <a:xfrm>
            <a:off x="1666466" y="976353"/>
            <a:ext cx="5811068" cy="38952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15"/>
        <p:cNvGrpSpPr/>
        <p:nvPr/>
      </p:nvGrpSpPr>
      <p:grpSpPr>
        <a:xfrm>
          <a:off x="0" y="0"/>
          <a:ext cx="0" cy="0"/>
          <a:chOff x="0" y="0"/>
          <a:chExt cx="0" cy="0"/>
        </a:xfrm>
      </p:grpSpPr>
      <p:sp>
        <p:nvSpPr>
          <p:cNvPr id="1116" name="Google Shape;1116;p210"/>
          <p:cNvSpPr txBox="1"/>
          <p:nvPr/>
        </p:nvSpPr>
        <p:spPr>
          <a:xfrm>
            <a:off x="322288" y="179615"/>
            <a:ext cx="8499423" cy="123110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500"/>
              <a:buFont typeface="Arial"/>
              <a:buNone/>
            </a:pPr>
            <a:r>
              <a:rPr lang="en" sz="4000" b="1" dirty="0">
                <a:solidFill>
                  <a:schemeClr val="accent3"/>
                </a:solidFill>
                <a:latin typeface="Calibri" panose="020F0502020204030204" pitchFamily="34" charset="0"/>
                <a:ea typeface="Calibri" panose="020F0502020204030204" pitchFamily="34" charset="0"/>
                <a:cs typeface="Calibri" panose="020F0502020204030204" pitchFamily="34" charset="0"/>
              </a:rPr>
              <a:t>Turning a Tough Moment into a Teaching Moment</a:t>
            </a:r>
            <a:endParaRPr sz="4000" b="1"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1117" name="Google Shape;1117;p210"/>
          <p:cNvSpPr txBox="1"/>
          <p:nvPr/>
        </p:nvSpPr>
        <p:spPr>
          <a:xfrm>
            <a:off x="322288" y="1596287"/>
            <a:ext cx="8499423" cy="2523748"/>
          </a:xfrm>
          <a:prstGeom prst="rect">
            <a:avLst/>
          </a:prstGeom>
          <a:noFill/>
          <a:ln w="19050">
            <a:solidFill>
              <a:schemeClr val="accent1"/>
            </a:solidFill>
            <a:prstDash val="lgDashDot"/>
          </a:ln>
        </p:spPr>
        <p:txBody>
          <a:bodyPr spcFirstLastPara="1" wrap="square" lIns="45725" tIns="22850" rIns="45725" bIns="22850" anchor="t" anchorCtr="0">
            <a:spAutoFit/>
          </a:bodyPr>
          <a:lstStyle/>
          <a:p>
            <a:pPr marL="457200" marR="0" lvl="1" indent="-298450" algn="l" defTabSz="914400" rtl="0" eaLnBrk="1" fontAlgn="auto" latinLnBrk="0" hangingPunct="1">
              <a:lnSpc>
                <a:spcPct val="115000"/>
              </a:lnSpc>
              <a:spcBef>
                <a:spcPts val="0"/>
              </a:spcBef>
              <a:spcAft>
                <a:spcPts val="0"/>
              </a:spcAft>
              <a:buClr>
                <a:srgbClr val="000000"/>
              </a:buClr>
              <a:buSzPct val="115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A seven-year-old refuses to clean up before family time ends.</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a:p>
            <a:pPr marL="457200" marR="0" lvl="1" indent="-298450" algn="l" defTabSz="914400" rtl="0" eaLnBrk="1" fontAlgn="auto" latinLnBrk="0" hangingPunct="1">
              <a:lnSpc>
                <a:spcPct val="115000"/>
              </a:lnSpc>
              <a:spcBef>
                <a:spcPts val="0"/>
              </a:spcBef>
              <a:spcAft>
                <a:spcPts val="0"/>
              </a:spcAft>
              <a:buClr>
                <a:srgbClr val="000000"/>
              </a:buClr>
              <a:buSzPct val="115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His father becomes frustrated and raises his voice.</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a:p>
            <a:pPr marL="457200" marR="0" lvl="1" indent="-298450" algn="l" defTabSz="914400" rtl="0" eaLnBrk="1" fontAlgn="auto" latinLnBrk="0" hangingPunct="1">
              <a:lnSpc>
                <a:spcPct val="115000"/>
              </a:lnSpc>
              <a:spcBef>
                <a:spcPts val="0"/>
              </a:spcBef>
              <a:spcAft>
                <a:spcPts val="0"/>
              </a:spcAft>
              <a:buClr>
                <a:srgbClr val="000000"/>
              </a:buClr>
              <a:buSzPct val="115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The child begins crying.</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a:p>
            <a:pPr marL="457200" marR="0" lvl="1" indent="-298450" algn="l" defTabSz="914400" rtl="0" eaLnBrk="1" fontAlgn="auto" latinLnBrk="0" hangingPunct="1">
              <a:lnSpc>
                <a:spcPct val="115000"/>
              </a:lnSpc>
              <a:spcBef>
                <a:spcPts val="0"/>
              </a:spcBef>
              <a:spcAft>
                <a:spcPts val="0"/>
              </a:spcAft>
              <a:buClr>
                <a:srgbClr val="000000"/>
              </a:buClr>
              <a:buSzPct val="115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After taking a moment to calm himself, the father kneels beside his son and says:</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a:p>
            <a:pPr marL="457200" marR="0" lvl="1" indent="-298450" algn="l" defTabSz="914400" rtl="0" eaLnBrk="1" fontAlgn="auto" latinLnBrk="0" hangingPunct="1">
              <a:lnSpc>
                <a:spcPct val="115000"/>
              </a:lnSpc>
              <a:spcBef>
                <a:spcPts val="0"/>
              </a:spcBef>
              <a:spcAft>
                <a:spcPts val="0"/>
              </a:spcAft>
              <a:buClr>
                <a:srgbClr val="000000"/>
              </a:buClr>
              <a:buSzPct val="115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I’m sorry I yelled. I was frustrated. Let’s clean up together so we can finish our family time on a good note.</a:t>
            </a:r>
            <a:endParaRPr kumimoji="0" lang="en-US" sz="105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 name="Google Shape;1157;p215">
            <a:extLst>
              <a:ext uri="{FF2B5EF4-FFF2-40B4-BE49-F238E27FC236}">
                <a16:creationId xmlns:a16="http://schemas.microsoft.com/office/drawing/2014/main" id="{F9FBC6E7-EF19-98EC-8442-7220232483CD}"/>
              </a:ext>
            </a:extLst>
          </p:cNvPr>
          <p:cNvSpPr/>
          <p:nvPr/>
        </p:nvSpPr>
        <p:spPr>
          <a:xfrm>
            <a:off x="0" y="4287187"/>
            <a:ext cx="9144000" cy="856312"/>
          </a:xfrm>
          <a:prstGeom prst="rect">
            <a:avLst/>
          </a:prstGeom>
          <a:solidFill>
            <a:srgbClr val="A7A9AC">
              <a:lumMod val="40000"/>
              <a:lumOff val="60000"/>
            </a:srgb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algn="ctr">
              <a:buClrTx/>
              <a:buSzPts val="900"/>
              <a:buFontTx/>
              <a:buNone/>
            </a:pPr>
            <a:endParaRPr sz="900">
              <a:solidFill>
                <a:srgbClr val="EEEEEE"/>
              </a:solidFill>
              <a:latin typeface="Calibri"/>
              <a:ea typeface="Calibri"/>
              <a:cs typeface="Calibri"/>
              <a:sym typeface="Calibri"/>
            </a:endParaRPr>
          </a:p>
        </p:txBody>
      </p:sp>
      <p:sp>
        <p:nvSpPr>
          <p:cNvPr id="5" name="Google Shape;1158;p215">
            <a:extLst>
              <a:ext uri="{FF2B5EF4-FFF2-40B4-BE49-F238E27FC236}">
                <a16:creationId xmlns:a16="http://schemas.microsoft.com/office/drawing/2014/main" id="{A330EA7F-1CEF-D405-6050-57E201A9C143}"/>
              </a:ext>
            </a:extLst>
          </p:cNvPr>
          <p:cNvSpPr txBox="1"/>
          <p:nvPr/>
        </p:nvSpPr>
        <p:spPr>
          <a:xfrm>
            <a:off x="2873895" y="4398086"/>
            <a:ext cx="3199151" cy="523563"/>
          </a:xfrm>
          <a:prstGeom prst="rect">
            <a:avLst/>
          </a:prstGeom>
          <a:noFill/>
          <a:ln>
            <a:noFill/>
          </a:ln>
        </p:spPr>
        <p:txBody>
          <a:bodyPr spcFirstLastPara="1" wrap="square" lIns="91425" tIns="91425" rIns="91425" bIns="91425" anchor="ctr" anchorCtr="0">
            <a:noAutofit/>
          </a:bodyPr>
          <a:lstStyle/>
          <a:p>
            <a:pPr marL="0" marR="0" lvl="0" indent="0" algn="ctr" defTabSz="914400" eaLnBrk="1" fontAlgn="auto" latinLnBrk="0" hangingPunct="1">
              <a:lnSpc>
                <a:spcPct val="100000"/>
              </a:lnSpc>
              <a:spcBef>
                <a:spcPts val="0"/>
              </a:spcBef>
              <a:spcAft>
                <a:spcPts val="0"/>
              </a:spcAft>
              <a:buClrTx/>
              <a:buSzPts val="3800"/>
              <a:buFontTx/>
              <a:buNone/>
              <a:tabLst/>
              <a:defRPr/>
            </a:pPr>
            <a:r>
              <a:rPr kumimoji="0" lang="en" sz="4800" b="1" i="0" u="none" strike="noStrike" kern="0" cap="none" spc="0" normalizeH="0" baseline="0" noProof="0" dirty="0">
                <a:ln>
                  <a:noFill/>
                </a:ln>
                <a:solidFill>
                  <a:srgbClr val="98344F"/>
                </a:solidFill>
                <a:effectLst/>
                <a:uLnTx/>
                <a:uFillTx/>
                <a:latin typeface="Calibri"/>
                <a:ea typeface="Calibri"/>
                <a:cs typeface="Calibri"/>
                <a:sym typeface="Calibri"/>
              </a:rPr>
              <a:t>Activity</a:t>
            </a:r>
            <a:endParaRPr kumimoji="0" sz="1000" b="0" i="0" u="none" strike="noStrike" kern="0" cap="none" spc="0" normalizeH="0" baseline="0" noProof="0" dirty="0">
              <a:ln>
                <a:noFill/>
              </a:ln>
              <a:solidFill>
                <a:srgbClr val="98344F"/>
              </a:solidFill>
              <a:effectLst/>
              <a:uLnTx/>
              <a:uFillTx/>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40"/>
        <p:cNvGrpSpPr/>
        <p:nvPr/>
      </p:nvGrpSpPr>
      <p:grpSpPr>
        <a:xfrm>
          <a:off x="0" y="0"/>
          <a:ext cx="0" cy="0"/>
          <a:chOff x="0" y="0"/>
          <a:chExt cx="0" cy="0"/>
        </a:xfrm>
      </p:grpSpPr>
      <p:sp>
        <p:nvSpPr>
          <p:cNvPr id="1241" name="Google Shape;1241;p224"/>
          <p:cNvSpPr txBox="1"/>
          <p:nvPr/>
        </p:nvSpPr>
        <p:spPr>
          <a:xfrm>
            <a:off x="221714" y="152927"/>
            <a:ext cx="8700572" cy="1221232"/>
          </a:xfrm>
          <a:prstGeom prst="rect">
            <a:avLst/>
          </a:prstGeom>
          <a:noFill/>
          <a:ln>
            <a:noFill/>
          </a:ln>
        </p:spPr>
        <p:txBody>
          <a:bodyPr spcFirstLastPara="1" wrap="square" lIns="0" tIns="0" rIns="0" bIns="0" anchor="t" anchorCtr="0">
            <a:spAutoFit/>
          </a:bodyPr>
          <a:lstStyle/>
          <a:p>
            <a:pPr marL="0" marR="0" lvl="0" indent="0" algn="ctr" rtl="0">
              <a:lnSpc>
                <a:spcPct val="62486"/>
              </a:lnSpc>
              <a:spcBef>
                <a:spcPts val="0"/>
              </a:spcBef>
              <a:spcAft>
                <a:spcPts val="0"/>
              </a:spcAft>
              <a:buClr>
                <a:srgbClr val="000000"/>
              </a:buClr>
              <a:buSzPts val="3600"/>
              <a:buFont typeface="Arial"/>
              <a:buNone/>
            </a:pPr>
            <a:endParaRPr lang="en-US" sz="3600" b="1" dirty="0">
              <a:solidFill>
                <a:schemeClr val="bg2"/>
              </a:solidFill>
            </a:endParaRPr>
          </a:p>
          <a:p>
            <a:pPr marL="0" marR="0" lvl="0" indent="0" algn="ctr" rtl="0">
              <a:lnSpc>
                <a:spcPct val="62486"/>
              </a:lnSpc>
              <a:spcBef>
                <a:spcPts val="0"/>
              </a:spcBef>
              <a:spcAft>
                <a:spcPts val="0"/>
              </a:spcAft>
              <a:buClr>
                <a:srgbClr val="000000"/>
              </a:buClr>
              <a:buSzPts val="3600"/>
              <a:buFont typeface="Arial"/>
              <a:buNone/>
            </a:pPr>
            <a:r>
              <a:rPr lang="en-US" sz="3600" b="1" dirty="0">
                <a:solidFill>
                  <a:schemeClr val="accent3"/>
                </a:solidFill>
                <a:latin typeface="Calibri" panose="020F0502020204030204" pitchFamily="34" charset="0"/>
                <a:ea typeface="Calibri" panose="020F0502020204030204" pitchFamily="34" charset="0"/>
                <a:cs typeface="Calibri" panose="020F0502020204030204" pitchFamily="34" charset="0"/>
              </a:rPr>
              <a:t>PUTTING IT ALL TOGETHER</a:t>
            </a:r>
          </a:p>
          <a:p>
            <a:pPr marL="0" marR="0" lvl="0" indent="0" algn="ctr" rtl="0">
              <a:lnSpc>
                <a:spcPct val="62486"/>
              </a:lnSpc>
              <a:spcBef>
                <a:spcPts val="0"/>
              </a:spcBef>
              <a:spcAft>
                <a:spcPts val="0"/>
              </a:spcAft>
              <a:buClr>
                <a:srgbClr val="000000"/>
              </a:buClr>
              <a:buSzPts val="3600"/>
              <a:buFont typeface="Arial"/>
              <a:buNone/>
            </a:pPr>
            <a:endPar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endParaRPr>
          </a:p>
          <a:p>
            <a:pPr marL="0" marR="0" lvl="0" indent="0" algn="ctr" rtl="0">
              <a:lnSpc>
                <a:spcPct val="62486"/>
              </a:lnSpc>
              <a:spcBef>
                <a:spcPts val="0"/>
              </a:spcBef>
              <a:spcAft>
                <a:spcPts val="0"/>
              </a:spcAft>
              <a:buClr>
                <a:srgbClr val="000000"/>
              </a:buClr>
              <a:buSzPts val="3600"/>
              <a:buFont typeface="Arial"/>
              <a:buNone/>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rPr>
              <a:t>Recognizing Coaching Opportunities</a:t>
            </a:r>
            <a:endParaRPr sz="2800" b="1" dirty="0">
              <a:solidFill>
                <a:schemeClr val="bg2"/>
              </a:solidFill>
              <a:latin typeface="Calibri" panose="020F0502020204030204" pitchFamily="34" charset="0"/>
              <a:ea typeface="Calibri" panose="020F0502020204030204" pitchFamily="34" charset="0"/>
              <a:cs typeface="Calibri" panose="020F0502020204030204" pitchFamily="34" charset="0"/>
            </a:endParaRPr>
          </a:p>
        </p:txBody>
      </p:sp>
      <p:sp>
        <p:nvSpPr>
          <p:cNvPr id="5" name="Google Shape;1241;p224">
            <a:extLst>
              <a:ext uri="{FF2B5EF4-FFF2-40B4-BE49-F238E27FC236}">
                <a16:creationId xmlns:a16="http://schemas.microsoft.com/office/drawing/2014/main" id="{E63841D5-7ECF-907A-6AEF-BA811DF58B41}"/>
              </a:ext>
            </a:extLst>
          </p:cNvPr>
          <p:cNvSpPr txBox="1"/>
          <p:nvPr/>
        </p:nvSpPr>
        <p:spPr>
          <a:xfrm>
            <a:off x="4981948" y="1554039"/>
            <a:ext cx="3708313" cy="1031629"/>
          </a:xfrm>
          <a:prstGeom prst="rect">
            <a:avLst/>
          </a:prstGeom>
          <a:noFill/>
          <a:ln>
            <a:noFill/>
          </a:ln>
        </p:spPr>
        <p:txBody>
          <a:bodyPr spcFirstLastPara="1" wrap="square" lIns="0" tIns="0" rIns="0" bIns="0" anchor="t" anchorCtr="0">
            <a:spAutoFit/>
          </a:bodyPr>
          <a:lstStyle/>
          <a:p>
            <a:pPr marL="0" marR="0" lvl="0" indent="0" rtl="0">
              <a:lnSpc>
                <a:spcPct val="62486"/>
              </a:lnSpc>
              <a:spcBef>
                <a:spcPts val="0"/>
              </a:spcBef>
              <a:spcAft>
                <a:spcPts val="0"/>
              </a:spcAft>
              <a:buClr>
                <a:srgbClr val="000000"/>
              </a:buClr>
              <a:buSzPts val="3600"/>
              <a:buFont typeface="Arial"/>
              <a:buNone/>
            </a:pPr>
            <a:endPar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rtl="0">
              <a:spcBef>
                <a:spcPts val="0"/>
              </a:spcBef>
              <a:spcAft>
                <a:spcPts val="0"/>
              </a:spcAft>
              <a:buClr>
                <a:srgbClr val="000000"/>
              </a:buClr>
              <a:buSzPts val="3600"/>
              <a:buFont typeface="Arial"/>
              <a:buNone/>
            </a:pPr>
            <a:r>
              <a:rPr lang="en-US" sz="2400" b="1" dirty="0">
                <a:solidFill>
                  <a:schemeClr val="bg2"/>
                </a:solidFill>
                <a:latin typeface="Calibri" panose="020F0502020204030204" pitchFamily="34" charset="0"/>
                <a:ea typeface="Calibri" panose="020F0502020204030204" pitchFamily="34" charset="0"/>
                <a:cs typeface="Calibri" panose="020F0502020204030204" pitchFamily="34" charset="0"/>
              </a:rPr>
              <a:t>During Family Time,</a:t>
            </a:r>
          </a:p>
          <a:p>
            <a:pPr marL="0" marR="0" lvl="0" indent="0" rtl="0">
              <a:spcBef>
                <a:spcPts val="0"/>
              </a:spcBef>
              <a:spcAft>
                <a:spcPts val="0"/>
              </a:spcAft>
              <a:buClr>
                <a:srgbClr val="000000"/>
              </a:buClr>
              <a:buSzPts val="3600"/>
              <a:buFont typeface="Arial"/>
              <a:buNone/>
            </a:pPr>
            <a:r>
              <a:rPr lang="en-US" sz="2400" b="1" i="1" dirty="0">
                <a:solidFill>
                  <a:schemeClr val="bg2"/>
                </a:solidFill>
                <a:latin typeface="Calibri" panose="020F0502020204030204" pitchFamily="34" charset="0"/>
                <a:ea typeface="Calibri" panose="020F0502020204030204" pitchFamily="34" charset="0"/>
                <a:cs typeface="Calibri" panose="020F0502020204030204" pitchFamily="34" charset="0"/>
              </a:rPr>
              <a:t>What do you notice?</a:t>
            </a:r>
            <a:endParaRPr sz="1600" b="1" i="1" dirty="0">
              <a:solidFill>
                <a:schemeClr val="bg2"/>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0F499648-D69C-01EE-D318-68A87FECF1D2}"/>
              </a:ext>
            </a:extLst>
          </p:cNvPr>
          <p:cNvPicPr>
            <a:picLocks noChangeAspect="1"/>
          </p:cNvPicPr>
          <p:nvPr/>
        </p:nvPicPr>
        <p:blipFill>
          <a:blip r:embed="rId3"/>
          <a:stretch>
            <a:fillRect/>
          </a:stretch>
        </p:blipFill>
        <p:spPr>
          <a:xfrm>
            <a:off x="453738" y="1889974"/>
            <a:ext cx="4039354" cy="28938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a:extLst>
              <a:ext uri="{FF2B5EF4-FFF2-40B4-BE49-F238E27FC236}">
                <a16:creationId xmlns:a16="http://schemas.microsoft.com/office/drawing/2014/main" id="{5A86CF98-7971-9B1A-6787-13D5E62648F1}"/>
              </a:ext>
            </a:extLst>
          </p:cNvPr>
          <p:cNvSpPr txBox="1"/>
          <p:nvPr/>
        </p:nvSpPr>
        <p:spPr>
          <a:xfrm>
            <a:off x="4981948" y="2807253"/>
            <a:ext cx="4039354" cy="1938992"/>
          </a:xfrm>
          <a:prstGeom prst="rect">
            <a:avLst/>
          </a:prstGeom>
          <a:noFill/>
        </p:spPr>
        <p:txBody>
          <a:bodyPr wrap="square" rtlCol="0">
            <a:spAutoFit/>
          </a:bodyPr>
          <a:lstStyle/>
          <a:p>
            <a:pPr marL="285750" indent="-285750">
              <a:buSzPct val="11500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Child behaviors</a:t>
            </a:r>
          </a:p>
          <a:p>
            <a:pPr marL="285750" indent="-285750">
              <a:buSzPct val="11500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Parent strengths</a:t>
            </a:r>
          </a:p>
          <a:p>
            <a:pPr marL="285750" indent="-285750">
              <a:buSzPct val="11500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 Opportunities to encourage</a:t>
            </a:r>
          </a:p>
          <a:p>
            <a:pPr marL="285750" indent="-285750">
              <a:buSzPct val="11500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Moments to model</a:t>
            </a:r>
          </a:p>
          <a:p>
            <a:pPr marL="285750" indent="-285750">
              <a:buSzPct val="11500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Safety concerns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54"/>
        <p:cNvGrpSpPr/>
        <p:nvPr/>
      </p:nvGrpSpPr>
      <p:grpSpPr>
        <a:xfrm>
          <a:off x="0" y="0"/>
          <a:ext cx="0" cy="0"/>
          <a:chOff x="0" y="0"/>
          <a:chExt cx="0" cy="0"/>
        </a:xfrm>
      </p:grpSpPr>
      <p:sp>
        <p:nvSpPr>
          <p:cNvPr id="1155" name="Google Shape;1155;p215"/>
          <p:cNvSpPr txBox="1"/>
          <p:nvPr/>
        </p:nvSpPr>
        <p:spPr>
          <a:xfrm>
            <a:off x="457200" y="191250"/>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ct val="100000"/>
              <a:buFont typeface="Arial"/>
              <a:buNone/>
            </a:pPr>
            <a:r>
              <a:rPr lang="en" sz="4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SemiBold"/>
              </a:rPr>
              <a:t>Family Time Observation Challenge</a:t>
            </a:r>
            <a:endParaRPr sz="4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SemiBold"/>
            </a:endParaRPr>
          </a:p>
        </p:txBody>
      </p:sp>
      <p:sp>
        <p:nvSpPr>
          <p:cNvPr id="1156" name="Google Shape;1156;p215"/>
          <p:cNvSpPr txBox="1"/>
          <p:nvPr/>
        </p:nvSpPr>
        <p:spPr>
          <a:xfrm>
            <a:off x="582969" y="1567876"/>
            <a:ext cx="8353200" cy="2339072"/>
          </a:xfrm>
          <a:prstGeom prst="rect">
            <a:avLst/>
          </a:prstGeom>
          <a:noFill/>
          <a:ln>
            <a:noFill/>
          </a:ln>
        </p:spPr>
        <p:txBody>
          <a:bodyPr spcFirstLastPara="1" wrap="square" lIns="91425" tIns="91425" rIns="91425" bIns="91425" anchor="t" anchorCtr="0">
            <a:spAutoFit/>
          </a:bodyPr>
          <a:lstStyle/>
          <a:p>
            <a:pPr marL="457200" marR="0" lvl="0" indent="-374650" algn="l" rtl="0">
              <a:spcAft>
                <a:spcPts val="0"/>
              </a:spcAft>
              <a:buClr>
                <a:schemeClr val="dk1"/>
              </a:buClr>
              <a:buSzPts val="2300"/>
              <a:buFont typeface="Open Sans"/>
              <a:buAutoNum type="arabicPeriod"/>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What parent strengths did you observe?</a:t>
            </a:r>
          </a:p>
          <a:p>
            <a:pPr marL="457200" marR="0" lvl="0" indent="-374650" algn="l" rtl="0">
              <a:spcAft>
                <a:spcPts val="0"/>
              </a:spcAft>
              <a:buClr>
                <a:schemeClr val="dk1"/>
              </a:buClr>
              <a:buSzPts val="2300"/>
              <a:buFont typeface="Open Sans"/>
              <a:buAutoNum type="arabicPeriod"/>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Where did you identify coaching opportunities?</a:t>
            </a:r>
          </a:p>
          <a:p>
            <a:pPr marL="457200" marR="0" lvl="0" indent="-374650" algn="l" rtl="0">
              <a:spcAft>
                <a:spcPts val="0"/>
              </a:spcAft>
              <a:buClr>
                <a:schemeClr val="dk1"/>
              </a:buClr>
              <a:buSzPts val="2300"/>
              <a:buFont typeface="Open Sans"/>
              <a:buAutoNum type="arabicPeriod"/>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What strengths-based coaching statement could you use?</a:t>
            </a:r>
          </a:p>
          <a:p>
            <a:pPr marL="457200" marR="0" lvl="0" indent="-374650" algn="l" rtl="0">
              <a:spcAft>
                <a:spcPts val="0"/>
              </a:spcAft>
              <a:buClr>
                <a:schemeClr val="dk1"/>
              </a:buClr>
              <a:buSzPts val="2300"/>
              <a:buFont typeface="Open Sans"/>
              <a:buAutoNum type="arabicPeriod"/>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What information would you document?</a:t>
            </a:r>
            <a:endParaRPr sz="28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endParaRPr>
          </a:p>
        </p:txBody>
      </p:sp>
      <p:sp>
        <p:nvSpPr>
          <p:cNvPr id="3" name="TextBox 2">
            <a:extLst>
              <a:ext uri="{FF2B5EF4-FFF2-40B4-BE49-F238E27FC236}">
                <a16:creationId xmlns:a16="http://schemas.microsoft.com/office/drawing/2014/main" id="{22FCA332-4278-6683-2901-D4575773651D}"/>
              </a:ext>
            </a:extLst>
          </p:cNvPr>
          <p:cNvSpPr txBox="1"/>
          <p:nvPr/>
        </p:nvSpPr>
        <p:spPr>
          <a:xfrm>
            <a:off x="2288894" y="2583524"/>
            <a:ext cx="4577786" cy="307777"/>
          </a:xfrm>
          <a:prstGeom prst="rect">
            <a:avLst/>
          </a:prstGeom>
          <a:noFill/>
        </p:spPr>
        <p:txBody>
          <a:bodyPr wrap="square">
            <a:spAutoFit/>
          </a:bodyPr>
          <a:lstStyle/>
          <a:p>
            <a:r>
              <a:rPr lang="en-US" b="0" dirty="0">
                <a:effectLst/>
              </a:rPr>
              <a:t> </a:t>
            </a:r>
            <a:endParaRPr lang="en-US" dirty="0"/>
          </a:p>
        </p:txBody>
      </p:sp>
      <p:sp>
        <p:nvSpPr>
          <p:cNvPr id="5" name="TextBox 4">
            <a:extLst>
              <a:ext uri="{FF2B5EF4-FFF2-40B4-BE49-F238E27FC236}">
                <a16:creationId xmlns:a16="http://schemas.microsoft.com/office/drawing/2014/main" id="{1DE6DEA8-EDFB-E402-2A4C-C9F9377B752A}"/>
              </a:ext>
            </a:extLst>
          </p:cNvPr>
          <p:cNvSpPr txBox="1"/>
          <p:nvPr/>
        </p:nvSpPr>
        <p:spPr>
          <a:xfrm>
            <a:off x="2288894" y="2583524"/>
            <a:ext cx="4577786" cy="307777"/>
          </a:xfrm>
          <a:prstGeom prst="rect">
            <a:avLst/>
          </a:prstGeom>
          <a:noFill/>
        </p:spPr>
        <p:txBody>
          <a:bodyPr wrap="square">
            <a:spAutoFit/>
          </a:bodyPr>
          <a:lstStyle/>
          <a:p>
            <a:r>
              <a:rPr lang="en-US" b="0" dirty="0">
                <a:effectLst/>
              </a:rPr>
              <a:t> </a:t>
            </a:r>
            <a:endParaRPr lang="en-US" dirty="0"/>
          </a:p>
        </p:txBody>
      </p:sp>
      <p:sp>
        <p:nvSpPr>
          <p:cNvPr id="2" name="Google Shape;1157;p215">
            <a:extLst>
              <a:ext uri="{FF2B5EF4-FFF2-40B4-BE49-F238E27FC236}">
                <a16:creationId xmlns:a16="http://schemas.microsoft.com/office/drawing/2014/main" id="{A8476D72-6687-F42F-E88B-B6BBB89860E7}"/>
              </a:ext>
            </a:extLst>
          </p:cNvPr>
          <p:cNvSpPr/>
          <p:nvPr/>
        </p:nvSpPr>
        <p:spPr>
          <a:xfrm>
            <a:off x="0" y="4142938"/>
            <a:ext cx="9144000" cy="1000561"/>
          </a:xfrm>
          <a:prstGeom prst="rect">
            <a:avLst/>
          </a:prstGeom>
          <a:solidFill>
            <a:srgbClr val="A7A9AC">
              <a:lumMod val="40000"/>
              <a:lumOff val="60000"/>
            </a:srgb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algn="ctr">
              <a:buClrTx/>
              <a:buSzPts val="900"/>
              <a:buFontTx/>
              <a:buNone/>
            </a:pPr>
            <a:endParaRPr sz="900">
              <a:solidFill>
                <a:srgbClr val="EEEEEE"/>
              </a:solidFill>
              <a:latin typeface="Calibri"/>
              <a:ea typeface="Calibri"/>
              <a:cs typeface="Calibri"/>
              <a:sym typeface="Calibri"/>
            </a:endParaRPr>
          </a:p>
        </p:txBody>
      </p:sp>
      <p:sp>
        <p:nvSpPr>
          <p:cNvPr id="4" name="Google Shape;1158;p215">
            <a:extLst>
              <a:ext uri="{FF2B5EF4-FFF2-40B4-BE49-F238E27FC236}">
                <a16:creationId xmlns:a16="http://schemas.microsoft.com/office/drawing/2014/main" id="{0B4522A1-AB9B-2D1C-CA1A-4508BCD7EB3D}"/>
              </a:ext>
            </a:extLst>
          </p:cNvPr>
          <p:cNvSpPr txBox="1"/>
          <p:nvPr/>
        </p:nvSpPr>
        <p:spPr>
          <a:xfrm>
            <a:off x="2873895" y="4222350"/>
            <a:ext cx="3199151" cy="699300"/>
          </a:xfrm>
          <a:prstGeom prst="rect">
            <a:avLst/>
          </a:prstGeom>
          <a:noFill/>
          <a:ln>
            <a:noFill/>
          </a:ln>
        </p:spPr>
        <p:txBody>
          <a:bodyPr spcFirstLastPara="1" wrap="square" lIns="91425" tIns="91425" rIns="91425" bIns="91425" anchor="ctr" anchorCtr="0">
            <a:noAutofit/>
          </a:bodyPr>
          <a:lstStyle/>
          <a:p>
            <a:pPr marL="0" marR="0" lvl="0" indent="0" algn="ctr" defTabSz="914400" eaLnBrk="1" fontAlgn="auto" latinLnBrk="0" hangingPunct="1">
              <a:lnSpc>
                <a:spcPct val="100000"/>
              </a:lnSpc>
              <a:spcBef>
                <a:spcPts val="0"/>
              </a:spcBef>
              <a:spcAft>
                <a:spcPts val="0"/>
              </a:spcAft>
              <a:buClrTx/>
              <a:buSzPts val="3800"/>
              <a:buFontTx/>
              <a:buNone/>
              <a:tabLst/>
              <a:defRPr/>
            </a:pPr>
            <a:r>
              <a:rPr kumimoji="0" lang="en" sz="4800" b="1" i="0" u="none" strike="noStrike" kern="0" cap="none" spc="0" normalizeH="0" baseline="0" noProof="0" dirty="0">
                <a:ln>
                  <a:noFill/>
                </a:ln>
                <a:solidFill>
                  <a:srgbClr val="98344F"/>
                </a:solidFill>
                <a:effectLst/>
                <a:uLnTx/>
                <a:uFillTx/>
                <a:latin typeface="Calibri"/>
                <a:ea typeface="Calibri"/>
                <a:cs typeface="Calibri"/>
                <a:sym typeface="Calibri"/>
              </a:rPr>
              <a:t>Activity</a:t>
            </a:r>
            <a:endParaRPr kumimoji="0" sz="1000" b="0" i="0" u="none" strike="noStrike" kern="0" cap="none" spc="0" normalizeH="0" baseline="0" noProof="0" dirty="0">
              <a:ln>
                <a:noFill/>
              </a:ln>
              <a:solidFill>
                <a:srgbClr val="98344F"/>
              </a:solidFill>
              <a:effectLst/>
              <a:uLnTx/>
              <a:uFillTx/>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80"/>
        <p:cNvGrpSpPr/>
        <p:nvPr/>
      </p:nvGrpSpPr>
      <p:grpSpPr>
        <a:xfrm>
          <a:off x="0" y="0"/>
          <a:ext cx="0" cy="0"/>
          <a:chOff x="0" y="0"/>
          <a:chExt cx="0" cy="0"/>
        </a:xfrm>
      </p:grpSpPr>
      <p:grpSp>
        <p:nvGrpSpPr>
          <p:cNvPr id="381" name="Google Shape;381;p6"/>
          <p:cNvGrpSpPr/>
          <p:nvPr/>
        </p:nvGrpSpPr>
        <p:grpSpPr>
          <a:xfrm>
            <a:off x="-526595" y="4371975"/>
            <a:ext cx="1543050" cy="1543050"/>
            <a:chOff x="0" y="0"/>
            <a:chExt cx="812800" cy="812800"/>
          </a:xfrm>
        </p:grpSpPr>
        <p:sp>
          <p:nvSpPr>
            <p:cNvPr id="382" name="Google Shape;382;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383" name="Google Shape;383;p6"/>
            <p:cNvSpPr txBox="1"/>
            <p:nvPr/>
          </p:nvSpPr>
          <p:spPr>
            <a:xfrm>
              <a:off x="76200" y="19050"/>
              <a:ext cx="660400" cy="71755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grpSp>
        <p:nvGrpSpPr>
          <p:cNvPr id="384" name="Google Shape;384;p6"/>
          <p:cNvGrpSpPr/>
          <p:nvPr/>
        </p:nvGrpSpPr>
        <p:grpSpPr>
          <a:xfrm>
            <a:off x="6938776" y="-1597666"/>
            <a:ext cx="3381749" cy="3381749"/>
            <a:chOff x="0" y="0"/>
            <a:chExt cx="812800" cy="812800"/>
          </a:xfrm>
        </p:grpSpPr>
        <p:sp>
          <p:nvSpPr>
            <p:cNvPr id="385" name="Google Shape;385;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386" name="Google Shape;386;p6"/>
            <p:cNvSpPr txBox="1"/>
            <p:nvPr/>
          </p:nvSpPr>
          <p:spPr>
            <a:xfrm>
              <a:off x="76200" y="19050"/>
              <a:ext cx="660400" cy="71755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sp>
        <p:nvSpPr>
          <p:cNvPr id="387" name="Google Shape;387;p6"/>
          <p:cNvSpPr txBox="1"/>
          <p:nvPr/>
        </p:nvSpPr>
        <p:spPr>
          <a:xfrm>
            <a:off x="521825" y="575069"/>
            <a:ext cx="4941426" cy="1378839"/>
          </a:xfrm>
          <a:prstGeom prst="rect">
            <a:avLst/>
          </a:prstGeom>
          <a:noFill/>
          <a:ln>
            <a:noFill/>
          </a:ln>
        </p:spPr>
        <p:txBody>
          <a:bodyPr spcFirstLastPara="1" wrap="square" lIns="0" tIns="0" rIns="0" bIns="0" anchor="t" anchorCtr="0">
            <a:spAutoFit/>
          </a:bodyPr>
          <a:lstStyle/>
          <a:p>
            <a:pPr>
              <a:lnSpc>
                <a:spcPct val="140007"/>
              </a:lnSpc>
            </a:pPr>
            <a:r>
              <a:rPr lang="en-US" sz="3200" dirty="0">
                <a:solidFill>
                  <a:srgbClr val="50131F"/>
                </a:solidFill>
                <a:latin typeface="Poppins"/>
                <a:ea typeface="Poppins"/>
                <a:cs typeface="Poppins"/>
                <a:sym typeface="Poppins"/>
              </a:rPr>
              <a:t>New Staff Training</a:t>
            </a:r>
            <a:endParaRPr sz="900" dirty="0"/>
          </a:p>
          <a:p>
            <a:pPr>
              <a:lnSpc>
                <a:spcPct val="140007"/>
              </a:lnSpc>
            </a:pPr>
            <a:r>
              <a:rPr lang="en-US" sz="3200" dirty="0">
                <a:solidFill>
                  <a:srgbClr val="50131F"/>
                </a:solidFill>
                <a:latin typeface="Poppins"/>
                <a:ea typeface="Poppins"/>
                <a:cs typeface="Poppins"/>
                <a:sym typeface="Poppins"/>
              </a:rPr>
              <a:t>Role Play Instructions</a:t>
            </a:r>
            <a:endParaRPr sz="900" dirty="0"/>
          </a:p>
        </p:txBody>
      </p:sp>
      <p:sp>
        <p:nvSpPr>
          <p:cNvPr id="388" name="Google Shape;388;p6"/>
          <p:cNvSpPr txBox="1"/>
          <p:nvPr/>
        </p:nvSpPr>
        <p:spPr>
          <a:xfrm>
            <a:off x="1016455" y="2571750"/>
            <a:ext cx="7429950" cy="1080296"/>
          </a:xfrm>
          <a:prstGeom prst="rect">
            <a:avLst/>
          </a:prstGeom>
          <a:noFill/>
          <a:ln>
            <a:noFill/>
          </a:ln>
        </p:spPr>
        <p:txBody>
          <a:bodyPr spcFirstLastPara="1" wrap="square" lIns="0" tIns="0" rIns="0" bIns="0" anchor="t" anchorCtr="0">
            <a:spAutoFit/>
          </a:bodyPr>
          <a:lstStyle/>
          <a:p>
            <a:pPr algn="r">
              <a:lnSpc>
                <a:spcPct val="108000"/>
              </a:lnSpc>
            </a:pPr>
            <a:r>
              <a:rPr lang="en-US" sz="3250" b="1" dirty="0">
                <a:solidFill>
                  <a:schemeClr val="accent3"/>
                </a:solidFill>
              </a:rPr>
              <a:t>SOCIAL SERVICES ASSISTANT</a:t>
            </a:r>
            <a:endParaRPr sz="700" b="1" dirty="0">
              <a:solidFill>
                <a:schemeClr val="accent3"/>
              </a:solidFill>
            </a:endParaRPr>
          </a:p>
          <a:p>
            <a:pPr algn="r">
              <a:lnSpc>
                <a:spcPct val="108000"/>
              </a:lnSpc>
            </a:pPr>
            <a:r>
              <a:rPr lang="en-US" sz="3250" b="1" dirty="0">
                <a:solidFill>
                  <a:schemeClr val="accent3"/>
                </a:solidFill>
              </a:rPr>
              <a:t> CLASSROOM SIMULATION</a:t>
            </a:r>
            <a:endParaRPr sz="700" b="1" dirty="0">
              <a:solidFill>
                <a:schemeClr val="accent3"/>
              </a:solidFill>
            </a:endParaRPr>
          </a:p>
        </p:txBody>
      </p:sp>
    </p:spTree>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94"/>
        <p:cNvGrpSpPr/>
        <p:nvPr/>
      </p:nvGrpSpPr>
      <p:grpSpPr>
        <a:xfrm>
          <a:off x="0" y="0"/>
          <a:ext cx="0" cy="0"/>
          <a:chOff x="0" y="0"/>
          <a:chExt cx="0" cy="0"/>
        </a:xfrm>
      </p:grpSpPr>
      <p:cxnSp>
        <p:nvCxnSpPr>
          <p:cNvPr id="395" name="Google Shape;395;g3f2e519f281_0_2476"/>
          <p:cNvCxnSpPr/>
          <p:nvPr/>
        </p:nvCxnSpPr>
        <p:spPr>
          <a:xfrm>
            <a:off x="3356845" y="509652"/>
            <a:ext cx="0" cy="412440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sp>
        <p:nvSpPr>
          <p:cNvPr id="396" name="Google Shape;396;g3f2e519f281_0_2476"/>
          <p:cNvSpPr txBox="1"/>
          <p:nvPr/>
        </p:nvSpPr>
        <p:spPr>
          <a:xfrm>
            <a:off x="3758716" y="1428506"/>
            <a:ext cx="5078848" cy="3334500"/>
          </a:xfrm>
          <a:prstGeom prst="rect">
            <a:avLst/>
          </a:prstGeom>
          <a:noFill/>
          <a:ln>
            <a:noFill/>
          </a:ln>
        </p:spPr>
        <p:txBody>
          <a:bodyPr spcFirstLastPara="1" wrap="square" lIns="68575" tIns="34275" rIns="68575" bIns="34275" anchor="ctr" anchorCtr="0">
            <a:normAutofit/>
          </a:bodyPr>
          <a:lstStyle/>
          <a:p>
            <a:pPr marL="457200" indent="-457200">
              <a:buClr>
                <a:schemeClr val="tx1"/>
              </a:buClr>
              <a:buSzPct val="115000"/>
              <a:buFont typeface="Arial" panose="020B0604020202020204" pitchFamily="34" charset="0"/>
              <a:buChar char="•"/>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ARRIVAL &amp; RECONNECTION</a:t>
            </a:r>
            <a:endParaRPr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marL="457200" indent="-457200">
              <a:spcBef>
                <a:spcPts val="500"/>
              </a:spcBef>
              <a:buClr>
                <a:schemeClr val="tx1"/>
              </a:buClr>
              <a:buSzPct val="115000"/>
              <a:buFont typeface="Arial" panose="020B0604020202020204" pitchFamily="34" charset="0"/>
              <a:buChar char="•"/>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SIMULATED FAMILY INTERACTION</a:t>
            </a:r>
          </a:p>
          <a:p>
            <a:pPr marL="457200" indent="-457200">
              <a:spcBef>
                <a:spcPts val="500"/>
              </a:spcBef>
              <a:buClr>
                <a:schemeClr val="tx1"/>
              </a:buClr>
              <a:buSzPct val="115000"/>
              <a:buFont typeface="Arial" panose="020B0604020202020204" pitchFamily="34" charset="0"/>
              <a:buChar char="•"/>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TRANSITION</a:t>
            </a:r>
          </a:p>
          <a:p>
            <a:pPr marL="457200" indent="-457200">
              <a:spcBef>
                <a:spcPts val="500"/>
              </a:spcBef>
              <a:buClr>
                <a:schemeClr val="tx1"/>
              </a:buClr>
              <a:buSzPct val="115000"/>
              <a:buFont typeface="Arial" panose="020B0604020202020204" pitchFamily="34" charset="0"/>
              <a:buChar char="•"/>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GOODBYE &amp; DEBRIEF</a:t>
            </a:r>
            <a:endParaRPr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p:txBody>
      </p:sp>
      <p:sp>
        <p:nvSpPr>
          <p:cNvPr id="397" name="Google Shape;397;g3f2e519f281_0_2476"/>
          <p:cNvSpPr txBox="1"/>
          <p:nvPr/>
        </p:nvSpPr>
        <p:spPr>
          <a:xfrm>
            <a:off x="3695681" y="509652"/>
            <a:ext cx="5385300" cy="1204800"/>
          </a:xfrm>
          <a:prstGeom prst="rect">
            <a:avLst/>
          </a:prstGeom>
          <a:noFill/>
          <a:ln>
            <a:noFill/>
          </a:ln>
        </p:spPr>
        <p:txBody>
          <a:bodyPr spcFirstLastPara="1" wrap="square" lIns="68575" tIns="34275" rIns="68575" bIns="34275" anchor="t" anchorCtr="0">
            <a:noAutofit/>
          </a:bodyPr>
          <a:lstStyle/>
          <a:p>
            <a:pPr>
              <a:lnSpc>
                <a:spcPct val="90000"/>
              </a:lnSpc>
              <a:buSzPts val="3300"/>
            </a:pPr>
            <a:r>
              <a:rPr lang="en-US" sz="36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Roboto"/>
              </a:rPr>
              <a:t>YOUR ROLE IN TODAY’S SIMULATION</a:t>
            </a:r>
            <a:endParaRPr sz="3600" dirty="0">
              <a:solidFill>
                <a:schemeClr val="accent3"/>
              </a:solidFill>
              <a:latin typeface="Calibri" panose="020F0502020204030204" pitchFamily="34" charset="0"/>
              <a:ea typeface="Calibri" panose="020F0502020204030204" pitchFamily="34" charset="0"/>
              <a:cs typeface="Calibri" panose="020F0502020204030204" pitchFamily="34" charset="0"/>
              <a:sym typeface="Roboto"/>
            </a:endParaRPr>
          </a:p>
        </p:txBody>
      </p:sp>
      <p:pic>
        <p:nvPicPr>
          <p:cNvPr id="398" name="Google Shape;398;g3f2e519f281_0_2476"/>
          <p:cNvPicPr preferRelativeResize="0"/>
          <p:nvPr/>
        </p:nvPicPr>
        <p:blipFill rotWithShape="1">
          <a:blip r:embed="rId3">
            <a:alphaModFix/>
          </a:blip>
          <a:srcRect l="75959"/>
          <a:stretch/>
        </p:blipFill>
        <p:spPr>
          <a:xfrm>
            <a:off x="-2" y="0"/>
            <a:ext cx="2954978" cy="51435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60"/>
        <p:cNvGrpSpPr/>
        <p:nvPr/>
      </p:nvGrpSpPr>
      <p:grpSpPr>
        <a:xfrm>
          <a:off x="0" y="0"/>
          <a:ext cx="0" cy="0"/>
          <a:chOff x="0" y="0"/>
          <a:chExt cx="0" cy="0"/>
        </a:xfrm>
      </p:grpSpPr>
      <p:sp>
        <p:nvSpPr>
          <p:cNvPr id="1261" name="Google Shape;1261;p226"/>
          <p:cNvSpPr txBox="1"/>
          <p:nvPr/>
        </p:nvSpPr>
        <p:spPr>
          <a:xfrm>
            <a:off x="0" y="-1"/>
            <a:ext cx="9144000" cy="997625"/>
          </a:xfrm>
          <a:prstGeom prst="rect">
            <a:avLst/>
          </a:prstGeom>
          <a:solidFill>
            <a:schemeClr val="tx1"/>
          </a:solidFill>
          <a:ln>
            <a:solidFill>
              <a:schemeClr val="tx1"/>
            </a:solidFill>
          </a:ln>
        </p:spPr>
        <p:style>
          <a:lnRef idx="2">
            <a:schemeClr val="accent6"/>
          </a:lnRef>
          <a:fillRef idx="1">
            <a:schemeClr val="lt1"/>
          </a:fillRef>
          <a:effectRef idx="0">
            <a:schemeClr val="accent6"/>
          </a:effectRef>
          <a:fontRef idx="minor">
            <a:schemeClr val="dk1"/>
          </a:fontRef>
        </p:style>
        <p:txBody>
          <a:bodyPr spcFirstLastPara="1" wrap="square" lIns="68575" tIns="34275" rIns="68575" bIns="34275" anchor="ctr" anchorCtr="0">
            <a:normAutofit/>
          </a:bodyPr>
          <a:lstStyle/>
          <a:p>
            <a:pPr marL="0" marR="0" lvl="0" indent="0" algn="ctr" rtl="0">
              <a:lnSpc>
                <a:spcPct val="100000"/>
              </a:lnSpc>
              <a:spcBef>
                <a:spcPts val="0"/>
              </a:spcBef>
              <a:spcAft>
                <a:spcPts val="0"/>
              </a:spcAft>
              <a:buClr>
                <a:srgbClr val="000000"/>
              </a:buClr>
              <a:buSzPts val="2700"/>
              <a:buFont typeface="Arial"/>
              <a:buNone/>
            </a:pPr>
            <a:r>
              <a:rPr lang="en" sz="4800" b="0" i="0" u="none" strike="noStrike" cap="none" dirty="0">
                <a:solidFill>
                  <a:srgbClr val="EEEEEE"/>
                </a:solidFill>
                <a:latin typeface="Calibri"/>
                <a:ea typeface="Calibri"/>
                <a:cs typeface="Calibri"/>
                <a:sym typeface="Calibri"/>
              </a:rPr>
              <a:t>FAMILY TIME SIMULATION </a:t>
            </a:r>
            <a:endParaRPr sz="2400" b="0" i="0" u="none" strike="noStrike" cap="none" dirty="0">
              <a:solidFill>
                <a:srgbClr val="000000"/>
              </a:solidFill>
              <a:latin typeface="Arial"/>
              <a:ea typeface="Arial"/>
              <a:cs typeface="Arial"/>
              <a:sym typeface="Arial"/>
            </a:endParaRPr>
          </a:p>
        </p:txBody>
      </p:sp>
      <p:sp>
        <p:nvSpPr>
          <p:cNvPr id="1262" name="Google Shape;1262;p226"/>
          <p:cNvSpPr txBox="1"/>
          <p:nvPr/>
        </p:nvSpPr>
        <p:spPr>
          <a:xfrm>
            <a:off x="628647" y="997624"/>
            <a:ext cx="7886700" cy="802080"/>
          </a:xfrm>
          <a:prstGeom prst="rect">
            <a:avLst/>
          </a:prstGeom>
          <a:noFill/>
          <a:ln>
            <a:noFill/>
          </a:ln>
        </p:spPr>
        <p:txBody>
          <a:bodyPr spcFirstLastPara="1" wrap="square" lIns="68575" tIns="34275" rIns="68575" bIns="34275" anchor="t" anchorCtr="0">
            <a:noAutofit/>
          </a:bodyPr>
          <a:lstStyle/>
          <a:p>
            <a:pPr marL="0" marR="0" lvl="0" indent="0" algn="ctr" rtl="0">
              <a:lnSpc>
                <a:spcPct val="100000"/>
              </a:lnSpc>
              <a:spcBef>
                <a:spcPts val="0"/>
              </a:spcBef>
              <a:spcAft>
                <a:spcPts val="0"/>
              </a:spcAft>
              <a:buClr>
                <a:srgbClr val="000000"/>
              </a:buClr>
              <a:buSzPts val="3300"/>
              <a:buFont typeface="Arial"/>
              <a:buNone/>
            </a:pPr>
            <a:r>
              <a:rPr lang="en-US" sz="4000" b="1" dirty="0">
                <a:solidFill>
                  <a:schemeClr val="accent3"/>
                </a:solidFill>
                <a:latin typeface="Calibri"/>
                <a:ea typeface="Calibri"/>
                <a:cs typeface="Calibri"/>
                <a:sym typeface="Calibri"/>
              </a:rPr>
              <a:t>Meet</a:t>
            </a:r>
            <a:r>
              <a:rPr lang="en" sz="4000" b="1" dirty="0">
                <a:solidFill>
                  <a:schemeClr val="accent3"/>
                </a:solidFill>
                <a:latin typeface="Calibri"/>
                <a:ea typeface="Calibri"/>
                <a:cs typeface="Calibri"/>
                <a:sym typeface="Calibri"/>
              </a:rPr>
              <a:t> the Jones Family</a:t>
            </a:r>
            <a:endParaRPr sz="1200" dirty="0">
              <a:solidFill>
                <a:schemeClr val="accent3"/>
              </a:solidFill>
            </a:endParaRPr>
          </a:p>
        </p:txBody>
      </p:sp>
      <p:pic>
        <p:nvPicPr>
          <p:cNvPr id="4" name="Picture 3">
            <a:extLst>
              <a:ext uri="{FF2B5EF4-FFF2-40B4-BE49-F238E27FC236}">
                <a16:creationId xmlns:a16="http://schemas.microsoft.com/office/drawing/2014/main" id="{C13A1916-8659-2FF8-5C6D-7D0494442FFA}"/>
              </a:ext>
            </a:extLst>
          </p:cNvPr>
          <p:cNvPicPr>
            <a:picLocks noChangeAspect="1"/>
          </p:cNvPicPr>
          <p:nvPr/>
        </p:nvPicPr>
        <p:blipFill>
          <a:blip r:embed="rId3"/>
          <a:stretch>
            <a:fillRect/>
          </a:stretch>
        </p:blipFill>
        <p:spPr>
          <a:xfrm>
            <a:off x="2549416" y="1725153"/>
            <a:ext cx="4045167" cy="32372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51"/>
        <p:cNvGrpSpPr/>
        <p:nvPr/>
      </p:nvGrpSpPr>
      <p:grpSpPr>
        <a:xfrm>
          <a:off x="0" y="0"/>
          <a:ext cx="0" cy="0"/>
          <a:chOff x="0" y="0"/>
          <a:chExt cx="0" cy="0"/>
        </a:xfrm>
      </p:grpSpPr>
      <p:grpSp>
        <p:nvGrpSpPr>
          <p:cNvPr id="552" name="Google Shape;552;g3f2f795dd11_0_67"/>
          <p:cNvGrpSpPr/>
          <p:nvPr/>
        </p:nvGrpSpPr>
        <p:grpSpPr>
          <a:xfrm>
            <a:off x="-422402" y="-541688"/>
            <a:ext cx="1083381" cy="1083381"/>
            <a:chOff x="0" y="0"/>
            <a:chExt cx="812800" cy="812800"/>
          </a:xfrm>
        </p:grpSpPr>
        <p:sp>
          <p:nvSpPr>
            <p:cNvPr id="553" name="Google Shape;553;g3f2f795dd11_0_6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4" name="Google Shape;554;g3f2f795dd11_0_67"/>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grpSp>
        <p:nvGrpSpPr>
          <p:cNvPr id="555" name="Google Shape;555;g3f2f795dd11_0_67"/>
          <p:cNvGrpSpPr/>
          <p:nvPr/>
        </p:nvGrpSpPr>
        <p:grpSpPr>
          <a:xfrm>
            <a:off x="8427866" y="4601813"/>
            <a:ext cx="1083381" cy="1083381"/>
            <a:chOff x="0" y="0"/>
            <a:chExt cx="812800" cy="812800"/>
          </a:xfrm>
        </p:grpSpPr>
        <p:sp>
          <p:nvSpPr>
            <p:cNvPr id="556" name="Google Shape;556;g3f2f795dd11_0_6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7" name="Google Shape;557;g3f2f795dd11_0_67"/>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sp>
        <p:nvSpPr>
          <p:cNvPr id="558" name="Google Shape;558;g3f2f795dd11_0_67"/>
          <p:cNvSpPr txBox="1"/>
          <p:nvPr/>
        </p:nvSpPr>
        <p:spPr>
          <a:xfrm>
            <a:off x="3524735" y="668156"/>
            <a:ext cx="5688103" cy="984885"/>
          </a:xfrm>
          <a:prstGeom prst="rect">
            <a:avLst/>
          </a:prstGeom>
          <a:noFill/>
          <a:ln>
            <a:noFill/>
          </a:ln>
        </p:spPr>
        <p:txBody>
          <a:bodyPr spcFirstLastPara="1" wrap="square" lIns="0" tIns="0" rIns="0" bIns="0" anchor="t" anchorCtr="0">
            <a:spAutoFit/>
          </a:bodyPr>
          <a:lstStyle/>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SOCIAL SERVICES ASSISTANT</a:t>
            </a:r>
            <a:endParaRPr sz="9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SIMULATION</a:t>
            </a:r>
            <a:endParaRPr sz="36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59" name="Google Shape;559;g3f2f795dd11_0_67"/>
          <p:cNvSpPr txBox="1"/>
          <p:nvPr/>
        </p:nvSpPr>
        <p:spPr>
          <a:xfrm>
            <a:off x="4030437" y="2675396"/>
            <a:ext cx="4676700" cy="1648143"/>
          </a:xfrm>
          <a:prstGeom prst="rect">
            <a:avLst/>
          </a:prstGeom>
          <a:noFill/>
          <a:ln>
            <a:noFill/>
          </a:ln>
        </p:spPr>
        <p:txBody>
          <a:bodyPr spcFirstLastPara="1" wrap="square" lIns="0" tIns="0" rIns="0" bIns="0" anchor="t" anchorCtr="0">
            <a:spAutoFit/>
          </a:bodyPr>
          <a:lstStyle/>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SCENE 1 :</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Family Time</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Arrival &amp; Reconnection</a:t>
            </a:r>
            <a:endParaRPr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endParaRPr>
          </a:p>
        </p:txBody>
      </p:sp>
      <p:cxnSp>
        <p:nvCxnSpPr>
          <p:cNvPr id="560" name="Google Shape;560;g3f2f795dd11_0_67"/>
          <p:cNvCxnSpPr/>
          <p:nvPr/>
        </p:nvCxnSpPr>
        <p:spPr>
          <a:xfrm>
            <a:off x="4359390" y="2150935"/>
            <a:ext cx="4610100" cy="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pic>
        <p:nvPicPr>
          <p:cNvPr id="3" name="Picture 2">
            <a:extLst>
              <a:ext uri="{FF2B5EF4-FFF2-40B4-BE49-F238E27FC236}">
                <a16:creationId xmlns:a16="http://schemas.microsoft.com/office/drawing/2014/main" id="{2718F255-973F-D687-1E4D-8DBB3243A216}"/>
              </a:ext>
            </a:extLst>
          </p:cNvPr>
          <p:cNvPicPr>
            <a:picLocks noChangeAspect="1"/>
          </p:cNvPicPr>
          <p:nvPr/>
        </p:nvPicPr>
        <p:blipFill>
          <a:blip r:embed="rId3"/>
          <a:stretch>
            <a:fillRect/>
          </a:stretch>
        </p:blipFill>
        <p:spPr>
          <a:xfrm>
            <a:off x="196027" y="252522"/>
            <a:ext cx="4109273" cy="4722799"/>
          </a:xfrm>
          <a:prstGeom prst="ellipse">
            <a:avLst/>
          </a:prstGeom>
          <a:ln>
            <a:noFill/>
          </a:ln>
          <a:effectLst>
            <a:softEdge rad="112500"/>
          </a:effectLst>
        </p:spPr>
      </p:pic>
    </p:spTree>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65"/>
        <p:cNvGrpSpPr/>
        <p:nvPr/>
      </p:nvGrpSpPr>
      <p:grpSpPr>
        <a:xfrm>
          <a:off x="0" y="0"/>
          <a:ext cx="0" cy="0"/>
          <a:chOff x="0" y="0"/>
          <a:chExt cx="0" cy="0"/>
        </a:xfrm>
      </p:grpSpPr>
      <p:grpSp>
        <p:nvGrpSpPr>
          <p:cNvPr id="466" name="Google Shape;466;g3f3317dc63f_0_71"/>
          <p:cNvGrpSpPr/>
          <p:nvPr/>
        </p:nvGrpSpPr>
        <p:grpSpPr>
          <a:xfrm>
            <a:off x="3808565" y="-72333"/>
            <a:ext cx="141818" cy="5216002"/>
            <a:chOff x="0" y="-38100"/>
            <a:chExt cx="74700" cy="2747433"/>
          </a:xfrm>
        </p:grpSpPr>
        <p:sp>
          <p:nvSpPr>
            <p:cNvPr id="467" name="Google Shape;467;g3f3317dc63f_0_71"/>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a:buSzPts val="1800"/>
              </a:pPr>
              <a:endParaRPr sz="900">
                <a:solidFill>
                  <a:schemeClr val="dk1"/>
                </a:solidFill>
                <a:latin typeface="Calibri"/>
                <a:ea typeface="Calibri"/>
                <a:cs typeface="Calibri"/>
                <a:sym typeface="Calibri"/>
              </a:endParaRPr>
            </a:p>
          </p:txBody>
        </p:sp>
        <p:sp>
          <p:nvSpPr>
            <p:cNvPr id="468" name="Google Shape;468;g3f3317dc63f_0_71"/>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algn="ctr">
                <a:lnSpc>
                  <a:spcPct val="147722"/>
                </a:lnSpc>
                <a:buSzPts val="1800"/>
              </a:pPr>
              <a:endParaRPr sz="900">
                <a:solidFill>
                  <a:schemeClr val="dk1"/>
                </a:solidFill>
                <a:latin typeface="Calibri"/>
                <a:ea typeface="Calibri"/>
                <a:cs typeface="Calibri"/>
                <a:sym typeface="Calibri"/>
              </a:endParaRPr>
            </a:p>
          </p:txBody>
        </p:sp>
      </p:grpSp>
      <p:sp>
        <p:nvSpPr>
          <p:cNvPr id="469" name="Google Shape;469;g3f3317dc63f_0_71"/>
          <p:cNvSpPr txBox="1"/>
          <p:nvPr/>
        </p:nvSpPr>
        <p:spPr>
          <a:xfrm>
            <a:off x="4250988" y="294325"/>
            <a:ext cx="4538400" cy="5216813"/>
          </a:xfrm>
          <a:prstGeom prst="rect">
            <a:avLst/>
          </a:prstGeom>
          <a:noFill/>
          <a:ln>
            <a:noFill/>
          </a:ln>
        </p:spPr>
        <p:txBody>
          <a:bodyPr spcFirstLastPara="1" wrap="square" lIns="0" tIns="0" rIns="0" bIns="0" anchor="t" anchorCtr="0">
            <a:spAutoFit/>
          </a:bodyPr>
          <a:lstStyle/>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Observation Form</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 Scene 1</a:t>
            </a: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Arrival &amp; Reconnection</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5100" b="1" dirty="0">
              <a:solidFill>
                <a:schemeClr val="accent6"/>
              </a:solidFill>
              <a:latin typeface="Antonio"/>
              <a:ea typeface="Antonio"/>
              <a:cs typeface="Antonio"/>
              <a:sym typeface="Antonio"/>
            </a:endParaRPr>
          </a:p>
        </p:txBody>
      </p:sp>
      <p:pic>
        <p:nvPicPr>
          <p:cNvPr id="3" name="Picture 2">
            <a:extLst>
              <a:ext uri="{FF2B5EF4-FFF2-40B4-BE49-F238E27FC236}">
                <a16:creationId xmlns:a16="http://schemas.microsoft.com/office/drawing/2014/main" id="{0D3B6ACD-0A8E-5474-F3EB-0A73E2C6C189}"/>
              </a:ext>
            </a:extLst>
          </p:cNvPr>
          <p:cNvPicPr>
            <a:picLocks noChangeAspect="1"/>
          </p:cNvPicPr>
          <p:nvPr/>
        </p:nvPicPr>
        <p:blipFill>
          <a:blip r:embed="rId3"/>
          <a:stretch>
            <a:fillRect/>
          </a:stretch>
        </p:blipFill>
        <p:spPr>
          <a:xfrm>
            <a:off x="664839" y="1299006"/>
            <a:ext cx="2639268" cy="2545487"/>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51">
          <a:extLst>
            <a:ext uri="{FF2B5EF4-FFF2-40B4-BE49-F238E27FC236}">
              <a16:creationId xmlns:a16="http://schemas.microsoft.com/office/drawing/2014/main" id="{0A338991-8AE6-DDBB-5BD7-63EDB8AD9D56}"/>
            </a:ext>
          </a:extLst>
        </p:cNvPr>
        <p:cNvGrpSpPr/>
        <p:nvPr/>
      </p:nvGrpSpPr>
      <p:grpSpPr>
        <a:xfrm>
          <a:off x="0" y="0"/>
          <a:ext cx="0" cy="0"/>
          <a:chOff x="0" y="0"/>
          <a:chExt cx="0" cy="0"/>
        </a:xfrm>
      </p:grpSpPr>
      <p:grpSp>
        <p:nvGrpSpPr>
          <p:cNvPr id="552" name="Google Shape;552;g3f2f795dd11_0_67">
            <a:extLst>
              <a:ext uri="{FF2B5EF4-FFF2-40B4-BE49-F238E27FC236}">
                <a16:creationId xmlns:a16="http://schemas.microsoft.com/office/drawing/2014/main" id="{AE1EA835-493C-93A6-8FC7-FF3BFD8E5114}"/>
              </a:ext>
            </a:extLst>
          </p:cNvPr>
          <p:cNvGrpSpPr/>
          <p:nvPr/>
        </p:nvGrpSpPr>
        <p:grpSpPr>
          <a:xfrm>
            <a:off x="-422402" y="-541688"/>
            <a:ext cx="1083381" cy="1083381"/>
            <a:chOff x="0" y="0"/>
            <a:chExt cx="812800" cy="812800"/>
          </a:xfrm>
        </p:grpSpPr>
        <p:sp>
          <p:nvSpPr>
            <p:cNvPr id="553" name="Google Shape;553;g3f2f795dd11_0_67">
              <a:extLst>
                <a:ext uri="{FF2B5EF4-FFF2-40B4-BE49-F238E27FC236}">
                  <a16:creationId xmlns:a16="http://schemas.microsoft.com/office/drawing/2014/main" id="{EA8D431F-6628-3742-A399-912CB41EC8FF}"/>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4" name="Google Shape;554;g3f2f795dd11_0_67">
              <a:extLst>
                <a:ext uri="{FF2B5EF4-FFF2-40B4-BE49-F238E27FC236}">
                  <a16:creationId xmlns:a16="http://schemas.microsoft.com/office/drawing/2014/main" id="{0F1D2EA3-D01D-F30A-CCC9-D7C25A794E1B}"/>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grpSp>
        <p:nvGrpSpPr>
          <p:cNvPr id="555" name="Google Shape;555;g3f2f795dd11_0_67">
            <a:extLst>
              <a:ext uri="{FF2B5EF4-FFF2-40B4-BE49-F238E27FC236}">
                <a16:creationId xmlns:a16="http://schemas.microsoft.com/office/drawing/2014/main" id="{8D1E6A06-DAAE-19B9-2893-88B38ACB7B23}"/>
              </a:ext>
            </a:extLst>
          </p:cNvPr>
          <p:cNvGrpSpPr/>
          <p:nvPr/>
        </p:nvGrpSpPr>
        <p:grpSpPr>
          <a:xfrm>
            <a:off x="8427866" y="4601813"/>
            <a:ext cx="1083381" cy="1083381"/>
            <a:chOff x="0" y="0"/>
            <a:chExt cx="812800" cy="812800"/>
          </a:xfrm>
        </p:grpSpPr>
        <p:sp>
          <p:nvSpPr>
            <p:cNvPr id="556" name="Google Shape;556;g3f2f795dd11_0_67">
              <a:extLst>
                <a:ext uri="{FF2B5EF4-FFF2-40B4-BE49-F238E27FC236}">
                  <a16:creationId xmlns:a16="http://schemas.microsoft.com/office/drawing/2014/main" id="{622D3B7C-2ACA-E430-7B52-DE2387D53B47}"/>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7" name="Google Shape;557;g3f2f795dd11_0_67">
              <a:extLst>
                <a:ext uri="{FF2B5EF4-FFF2-40B4-BE49-F238E27FC236}">
                  <a16:creationId xmlns:a16="http://schemas.microsoft.com/office/drawing/2014/main" id="{F552B58B-0C49-E431-76F9-7DECC54ECE83}"/>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sp>
        <p:nvSpPr>
          <p:cNvPr id="558" name="Google Shape;558;g3f2f795dd11_0_67">
            <a:extLst>
              <a:ext uri="{FF2B5EF4-FFF2-40B4-BE49-F238E27FC236}">
                <a16:creationId xmlns:a16="http://schemas.microsoft.com/office/drawing/2014/main" id="{DC1BB216-E4F6-29A3-0D18-0D1D1E50E7DD}"/>
              </a:ext>
            </a:extLst>
          </p:cNvPr>
          <p:cNvSpPr txBox="1"/>
          <p:nvPr/>
        </p:nvSpPr>
        <p:spPr>
          <a:xfrm>
            <a:off x="3144012" y="1016484"/>
            <a:ext cx="6055350" cy="984885"/>
          </a:xfrm>
          <a:prstGeom prst="rect">
            <a:avLst/>
          </a:prstGeom>
          <a:noFill/>
          <a:ln>
            <a:noFill/>
          </a:ln>
        </p:spPr>
        <p:txBody>
          <a:bodyPr spcFirstLastPara="1" wrap="square" lIns="0" tIns="0" rIns="0" bIns="0" anchor="t" anchorCtr="0">
            <a:spAutoFit/>
          </a:bodyPr>
          <a:lstStyle/>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SOCIAL SERVICES ASSISTANT</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SIMULATION</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59" name="Google Shape;559;g3f2f795dd11_0_67">
            <a:extLst>
              <a:ext uri="{FF2B5EF4-FFF2-40B4-BE49-F238E27FC236}">
                <a16:creationId xmlns:a16="http://schemas.microsoft.com/office/drawing/2014/main" id="{FD8C297B-C79D-BCC8-DBF1-92FD39DDA706}"/>
              </a:ext>
            </a:extLst>
          </p:cNvPr>
          <p:cNvSpPr txBox="1"/>
          <p:nvPr/>
        </p:nvSpPr>
        <p:spPr>
          <a:xfrm>
            <a:off x="3915508" y="2807371"/>
            <a:ext cx="5228492" cy="1098762"/>
          </a:xfrm>
          <a:prstGeom prst="rect">
            <a:avLst/>
          </a:prstGeom>
          <a:noFill/>
          <a:ln>
            <a:noFill/>
          </a:ln>
        </p:spPr>
        <p:txBody>
          <a:bodyPr spcFirstLastPara="1" wrap="square" lIns="0" tIns="0" rIns="0" bIns="0" anchor="t" anchorCtr="0">
            <a:spAutoFit/>
          </a:bodyPr>
          <a:lstStyle/>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SCENE 2: </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Family Time Interaction</a:t>
            </a:r>
          </a:p>
        </p:txBody>
      </p:sp>
      <p:cxnSp>
        <p:nvCxnSpPr>
          <p:cNvPr id="560" name="Google Shape;560;g3f2f795dd11_0_67">
            <a:extLst>
              <a:ext uri="{FF2B5EF4-FFF2-40B4-BE49-F238E27FC236}">
                <a16:creationId xmlns:a16="http://schemas.microsoft.com/office/drawing/2014/main" id="{1D45B525-C524-6F09-3797-B437A82308BB}"/>
              </a:ext>
            </a:extLst>
          </p:cNvPr>
          <p:cNvCxnSpPr/>
          <p:nvPr/>
        </p:nvCxnSpPr>
        <p:spPr>
          <a:xfrm>
            <a:off x="4359390" y="2336129"/>
            <a:ext cx="4610100" cy="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pic>
        <p:nvPicPr>
          <p:cNvPr id="3" name="Picture 2">
            <a:extLst>
              <a:ext uri="{FF2B5EF4-FFF2-40B4-BE49-F238E27FC236}">
                <a16:creationId xmlns:a16="http://schemas.microsoft.com/office/drawing/2014/main" id="{77B75A3E-87A8-D5BD-7037-C79E0C56F74A}"/>
              </a:ext>
            </a:extLst>
          </p:cNvPr>
          <p:cNvPicPr>
            <a:picLocks noChangeAspect="1"/>
          </p:cNvPicPr>
          <p:nvPr/>
        </p:nvPicPr>
        <p:blipFill>
          <a:blip r:embed="rId3"/>
          <a:stretch>
            <a:fillRect/>
          </a:stretch>
        </p:blipFill>
        <p:spPr>
          <a:xfrm>
            <a:off x="99485" y="783689"/>
            <a:ext cx="3816023" cy="4187745"/>
          </a:xfrm>
          <a:prstGeom prst="ellipse">
            <a:avLst/>
          </a:prstGeom>
          <a:ln>
            <a:noFill/>
          </a:ln>
          <a:effectLst>
            <a:softEdge rad="112500"/>
          </a:effectLst>
        </p:spPr>
      </p:pic>
    </p:spTree>
    <p:extLst>
      <p:ext uri="{BB962C8B-B14F-4D97-AF65-F5344CB8AC3E}">
        <p14:creationId xmlns:p14="http://schemas.microsoft.com/office/powerpoint/2010/main" val="1605789749"/>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65">
          <a:extLst>
            <a:ext uri="{FF2B5EF4-FFF2-40B4-BE49-F238E27FC236}">
              <a16:creationId xmlns:a16="http://schemas.microsoft.com/office/drawing/2014/main" id="{FA444E9F-09DE-B08C-7E6A-AA62D7BF1B97}"/>
            </a:ext>
          </a:extLst>
        </p:cNvPr>
        <p:cNvGrpSpPr/>
        <p:nvPr/>
      </p:nvGrpSpPr>
      <p:grpSpPr>
        <a:xfrm>
          <a:off x="0" y="0"/>
          <a:ext cx="0" cy="0"/>
          <a:chOff x="0" y="0"/>
          <a:chExt cx="0" cy="0"/>
        </a:xfrm>
      </p:grpSpPr>
      <p:grpSp>
        <p:nvGrpSpPr>
          <p:cNvPr id="466" name="Google Shape;466;g3f3317dc63f_0_71">
            <a:extLst>
              <a:ext uri="{FF2B5EF4-FFF2-40B4-BE49-F238E27FC236}">
                <a16:creationId xmlns:a16="http://schemas.microsoft.com/office/drawing/2014/main" id="{C05B90E0-1BFE-4F3C-303D-BF574E9677EA}"/>
              </a:ext>
            </a:extLst>
          </p:cNvPr>
          <p:cNvGrpSpPr/>
          <p:nvPr/>
        </p:nvGrpSpPr>
        <p:grpSpPr>
          <a:xfrm>
            <a:off x="3808565" y="-72333"/>
            <a:ext cx="141818" cy="5216002"/>
            <a:chOff x="0" y="-38100"/>
            <a:chExt cx="74700" cy="2747433"/>
          </a:xfrm>
        </p:grpSpPr>
        <p:sp>
          <p:nvSpPr>
            <p:cNvPr id="467" name="Google Shape;467;g3f3317dc63f_0_71">
              <a:extLst>
                <a:ext uri="{FF2B5EF4-FFF2-40B4-BE49-F238E27FC236}">
                  <a16:creationId xmlns:a16="http://schemas.microsoft.com/office/drawing/2014/main" id="{E6EF0BAE-D64E-9B8E-F878-244D6311376F}"/>
                </a:ext>
              </a:extLst>
            </p:cNvPr>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a:buSzPts val="1800"/>
              </a:pPr>
              <a:endParaRPr sz="900">
                <a:solidFill>
                  <a:schemeClr val="dk1"/>
                </a:solidFill>
                <a:latin typeface="Calibri"/>
                <a:ea typeface="Calibri"/>
                <a:cs typeface="Calibri"/>
                <a:sym typeface="Calibri"/>
              </a:endParaRPr>
            </a:p>
          </p:txBody>
        </p:sp>
        <p:sp>
          <p:nvSpPr>
            <p:cNvPr id="468" name="Google Shape;468;g3f3317dc63f_0_71">
              <a:extLst>
                <a:ext uri="{FF2B5EF4-FFF2-40B4-BE49-F238E27FC236}">
                  <a16:creationId xmlns:a16="http://schemas.microsoft.com/office/drawing/2014/main" id="{61186B3E-D508-7069-652E-DD1981D57492}"/>
                </a:ext>
              </a:extLst>
            </p:cNvPr>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algn="ctr">
                <a:lnSpc>
                  <a:spcPct val="147722"/>
                </a:lnSpc>
                <a:buSzPts val="1800"/>
              </a:pPr>
              <a:endParaRPr sz="900">
                <a:solidFill>
                  <a:schemeClr val="dk1"/>
                </a:solidFill>
                <a:latin typeface="Calibri"/>
                <a:ea typeface="Calibri"/>
                <a:cs typeface="Calibri"/>
                <a:sym typeface="Calibri"/>
              </a:endParaRPr>
            </a:p>
          </p:txBody>
        </p:sp>
      </p:grpSp>
      <p:sp>
        <p:nvSpPr>
          <p:cNvPr id="469" name="Google Shape;469;g3f3317dc63f_0_71">
            <a:extLst>
              <a:ext uri="{FF2B5EF4-FFF2-40B4-BE49-F238E27FC236}">
                <a16:creationId xmlns:a16="http://schemas.microsoft.com/office/drawing/2014/main" id="{93DB69D7-1319-96D1-F884-2FC8F6894231}"/>
              </a:ext>
            </a:extLst>
          </p:cNvPr>
          <p:cNvSpPr txBox="1"/>
          <p:nvPr/>
        </p:nvSpPr>
        <p:spPr>
          <a:xfrm>
            <a:off x="3949056" y="737790"/>
            <a:ext cx="5194944" cy="4478149"/>
          </a:xfrm>
          <a:prstGeom prst="rect">
            <a:avLst/>
          </a:prstGeom>
          <a:noFill/>
          <a:ln>
            <a:noFill/>
          </a:ln>
        </p:spPr>
        <p:txBody>
          <a:bodyPr spcFirstLastPara="1" wrap="square" lIns="0" tIns="0" rIns="0" bIns="0" anchor="t" anchorCtr="0">
            <a:spAutoFit/>
          </a:bodyPr>
          <a:lstStyle/>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Observation Form</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Scene 2</a:t>
            </a: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Family Time Interaction</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5100" b="1" dirty="0">
              <a:solidFill>
                <a:schemeClr val="accent6"/>
              </a:solidFill>
              <a:latin typeface="Antonio"/>
              <a:ea typeface="Antonio"/>
              <a:cs typeface="Antonio"/>
              <a:sym typeface="Antonio"/>
            </a:endParaRPr>
          </a:p>
        </p:txBody>
      </p:sp>
      <p:pic>
        <p:nvPicPr>
          <p:cNvPr id="4" name="Picture 3">
            <a:extLst>
              <a:ext uri="{FF2B5EF4-FFF2-40B4-BE49-F238E27FC236}">
                <a16:creationId xmlns:a16="http://schemas.microsoft.com/office/drawing/2014/main" id="{7552FCB8-BD63-385B-20BC-D2C9DD4632E8}"/>
              </a:ext>
            </a:extLst>
          </p:cNvPr>
          <p:cNvPicPr>
            <a:picLocks noChangeAspect="1"/>
          </p:cNvPicPr>
          <p:nvPr/>
        </p:nvPicPr>
        <p:blipFill>
          <a:blip r:embed="rId3"/>
          <a:stretch>
            <a:fillRect/>
          </a:stretch>
        </p:blipFill>
        <p:spPr>
          <a:xfrm>
            <a:off x="592727" y="1276108"/>
            <a:ext cx="2763082" cy="2591284"/>
          </a:xfrm>
          <a:prstGeom prst="rect">
            <a:avLst/>
          </a:prstGeom>
        </p:spPr>
      </p:pic>
    </p:spTree>
    <p:extLst>
      <p:ext uri="{BB962C8B-B14F-4D97-AF65-F5344CB8AC3E}">
        <p14:creationId xmlns:p14="http://schemas.microsoft.com/office/powerpoint/2010/main" val="17505572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51">
          <a:extLst>
            <a:ext uri="{FF2B5EF4-FFF2-40B4-BE49-F238E27FC236}">
              <a16:creationId xmlns:a16="http://schemas.microsoft.com/office/drawing/2014/main" id="{28137B13-E550-09A4-40A3-9545EFAF0057}"/>
            </a:ext>
          </a:extLst>
        </p:cNvPr>
        <p:cNvGrpSpPr/>
        <p:nvPr/>
      </p:nvGrpSpPr>
      <p:grpSpPr>
        <a:xfrm>
          <a:off x="0" y="0"/>
          <a:ext cx="0" cy="0"/>
          <a:chOff x="0" y="0"/>
          <a:chExt cx="0" cy="0"/>
        </a:xfrm>
      </p:grpSpPr>
      <p:grpSp>
        <p:nvGrpSpPr>
          <p:cNvPr id="552" name="Google Shape;552;g3f2f795dd11_0_67">
            <a:extLst>
              <a:ext uri="{FF2B5EF4-FFF2-40B4-BE49-F238E27FC236}">
                <a16:creationId xmlns:a16="http://schemas.microsoft.com/office/drawing/2014/main" id="{73F3732B-AA29-A03A-1E9F-E0670E000672}"/>
              </a:ext>
            </a:extLst>
          </p:cNvPr>
          <p:cNvGrpSpPr/>
          <p:nvPr/>
        </p:nvGrpSpPr>
        <p:grpSpPr>
          <a:xfrm>
            <a:off x="-422402" y="-541688"/>
            <a:ext cx="1083381" cy="1083381"/>
            <a:chOff x="0" y="0"/>
            <a:chExt cx="812800" cy="812800"/>
          </a:xfrm>
        </p:grpSpPr>
        <p:sp>
          <p:nvSpPr>
            <p:cNvPr id="553" name="Google Shape;553;g3f2f795dd11_0_67">
              <a:extLst>
                <a:ext uri="{FF2B5EF4-FFF2-40B4-BE49-F238E27FC236}">
                  <a16:creationId xmlns:a16="http://schemas.microsoft.com/office/drawing/2014/main" id="{EAEC2F73-9B84-667F-03D9-49B1C62E5927}"/>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4" name="Google Shape;554;g3f2f795dd11_0_67">
              <a:extLst>
                <a:ext uri="{FF2B5EF4-FFF2-40B4-BE49-F238E27FC236}">
                  <a16:creationId xmlns:a16="http://schemas.microsoft.com/office/drawing/2014/main" id="{4E58243C-BDF3-619A-8055-3DB92EDCD820}"/>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grpSp>
        <p:nvGrpSpPr>
          <p:cNvPr id="555" name="Google Shape;555;g3f2f795dd11_0_67">
            <a:extLst>
              <a:ext uri="{FF2B5EF4-FFF2-40B4-BE49-F238E27FC236}">
                <a16:creationId xmlns:a16="http://schemas.microsoft.com/office/drawing/2014/main" id="{2B92A9E2-6DB1-D6B5-2FF3-EADEBD490664}"/>
              </a:ext>
            </a:extLst>
          </p:cNvPr>
          <p:cNvGrpSpPr/>
          <p:nvPr/>
        </p:nvGrpSpPr>
        <p:grpSpPr>
          <a:xfrm>
            <a:off x="8427866" y="4601813"/>
            <a:ext cx="1083381" cy="1083381"/>
            <a:chOff x="0" y="0"/>
            <a:chExt cx="812800" cy="812800"/>
          </a:xfrm>
        </p:grpSpPr>
        <p:sp>
          <p:nvSpPr>
            <p:cNvPr id="556" name="Google Shape;556;g3f2f795dd11_0_67">
              <a:extLst>
                <a:ext uri="{FF2B5EF4-FFF2-40B4-BE49-F238E27FC236}">
                  <a16:creationId xmlns:a16="http://schemas.microsoft.com/office/drawing/2014/main" id="{265BF38F-9EE0-61BC-D067-112684EA6A1C}"/>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7" name="Google Shape;557;g3f2f795dd11_0_67">
              <a:extLst>
                <a:ext uri="{FF2B5EF4-FFF2-40B4-BE49-F238E27FC236}">
                  <a16:creationId xmlns:a16="http://schemas.microsoft.com/office/drawing/2014/main" id="{DD674E9C-9A3D-C6A3-FFF9-BAB31BDE8EB6}"/>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sp>
        <p:nvSpPr>
          <p:cNvPr id="558" name="Google Shape;558;g3f2f795dd11_0_67">
            <a:extLst>
              <a:ext uri="{FF2B5EF4-FFF2-40B4-BE49-F238E27FC236}">
                <a16:creationId xmlns:a16="http://schemas.microsoft.com/office/drawing/2014/main" id="{EE73C271-CC95-B17F-6BC5-41C7817D8BCC}"/>
              </a:ext>
            </a:extLst>
          </p:cNvPr>
          <p:cNvSpPr txBox="1"/>
          <p:nvPr/>
        </p:nvSpPr>
        <p:spPr>
          <a:xfrm>
            <a:off x="3341113" y="1387539"/>
            <a:ext cx="6055350" cy="984885"/>
          </a:xfrm>
          <a:prstGeom prst="rect">
            <a:avLst/>
          </a:prstGeom>
          <a:noFill/>
          <a:ln>
            <a:noFill/>
          </a:ln>
        </p:spPr>
        <p:txBody>
          <a:bodyPr spcFirstLastPara="1" wrap="square" lIns="0" tIns="0" rIns="0" bIns="0" anchor="t" anchorCtr="0">
            <a:spAutoFit/>
          </a:bodyPr>
          <a:lstStyle/>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SOCIAL SERVICES ASSISTANT</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SIMULATION</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59" name="Google Shape;559;g3f2f795dd11_0_67">
            <a:extLst>
              <a:ext uri="{FF2B5EF4-FFF2-40B4-BE49-F238E27FC236}">
                <a16:creationId xmlns:a16="http://schemas.microsoft.com/office/drawing/2014/main" id="{EE0D0FE7-F2B5-2552-AB13-6611A29B9D80}"/>
              </a:ext>
            </a:extLst>
          </p:cNvPr>
          <p:cNvSpPr txBox="1"/>
          <p:nvPr/>
        </p:nvSpPr>
        <p:spPr>
          <a:xfrm>
            <a:off x="4030438" y="2877562"/>
            <a:ext cx="4676700" cy="1098762"/>
          </a:xfrm>
          <a:prstGeom prst="rect">
            <a:avLst/>
          </a:prstGeom>
          <a:noFill/>
          <a:ln>
            <a:noFill/>
          </a:ln>
        </p:spPr>
        <p:txBody>
          <a:bodyPr spcFirstLastPara="1" wrap="square" lIns="0" tIns="0" rIns="0" bIns="0" anchor="t" anchorCtr="0">
            <a:spAutoFit/>
          </a:bodyPr>
          <a:lstStyle/>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SCENE 3:  </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Family Time Transition</a:t>
            </a:r>
            <a:endParaRPr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endParaRPr>
          </a:p>
        </p:txBody>
      </p:sp>
      <p:cxnSp>
        <p:nvCxnSpPr>
          <p:cNvPr id="560" name="Google Shape;560;g3f2f795dd11_0_67">
            <a:extLst>
              <a:ext uri="{FF2B5EF4-FFF2-40B4-BE49-F238E27FC236}">
                <a16:creationId xmlns:a16="http://schemas.microsoft.com/office/drawing/2014/main" id="{B2F792A9-D312-041B-4D42-2203F3B65349}"/>
              </a:ext>
            </a:extLst>
          </p:cNvPr>
          <p:cNvCxnSpPr/>
          <p:nvPr/>
        </p:nvCxnSpPr>
        <p:spPr>
          <a:xfrm>
            <a:off x="4305300" y="2613922"/>
            <a:ext cx="4610100" cy="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pic>
        <p:nvPicPr>
          <p:cNvPr id="3" name="Picture 2">
            <a:extLst>
              <a:ext uri="{FF2B5EF4-FFF2-40B4-BE49-F238E27FC236}">
                <a16:creationId xmlns:a16="http://schemas.microsoft.com/office/drawing/2014/main" id="{C9AB479B-63D9-72BF-38C9-35BB63190016}"/>
              </a:ext>
            </a:extLst>
          </p:cNvPr>
          <p:cNvPicPr>
            <a:picLocks noChangeAspect="1"/>
          </p:cNvPicPr>
          <p:nvPr/>
        </p:nvPicPr>
        <p:blipFill>
          <a:blip r:embed="rId3"/>
          <a:stretch>
            <a:fillRect/>
          </a:stretch>
        </p:blipFill>
        <p:spPr>
          <a:xfrm>
            <a:off x="228600" y="1294560"/>
            <a:ext cx="3396814" cy="3166003"/>
          </a:xfrm>
          <a:prstGeom prst="ellipse">
            <a:avLst/>
          </a:prstGeom>
          <a:ln>
            <a:noFill/>
          </a:ln>
          <a:effectLst>
            <a:softEdge rad="112500"/>
          </a:effectLst>
        </p:spPr>
      </p:pic>
    </p:spTree>
    <p:extLst>
      <p:ext uri="{BB962C8B-B14F-4D97-AF65-F5344CB8AC3E}">
        <p14:creationId xmlns:p14="http://schemas.microsoft.com/office/powerpoint/2010/main" val="2313054405"/>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65">
          <a:extLst>
            <a:ext uri="{FF2B5EF4-FFF2-40B4-BE49-F238E27FC236}">
              <a16:creationId xmlns:a16="http://schemas.microsoft.com/office/drawing/2014/main" id="{1CE4F44A-6EA8-4C35-F301-C42900E19D95}"/>
            </a:ext>
          </a:extLst>
        </p:cNvPr>
        <p:cNvGrpSpPr/>
        <p:nvPr/>
      </p:nvGrpSpPr>
      <p:grpSpPr>
        <a:xfrm>
          <a:off x="0" y="0"/>
          <a:ext cx="0" cy="0"/>
          <a:chOff x="0" y="0"/>
          <a:chExt cx="0" cy="0"/>
        </a:xfrm>
      </p:grpSpPr>
      <p:grpSp>
        <p:nvGrpSpPr>
          <p:cNvPr id="466" name="Google Shape;466;g3f3317dc63f_0_71">
            <a:extLst>
              <a:ext uri="{FF2B5EF4-FFF2-40B4-BE49-F238E27FC236}">
                <a16:creationId xmlns:a16="http://schemas.microsoft.com/office/drawing/2014/main" id="{F244AE6B-0D29-34D2-6EE2-DE0F95298234}"/>
              </a:ext>
            </a:extLst>
          </p:cNvPr>
          <p:cNvGrpSpPr/>
          <p:nvPr/>
        </p:nvGrpSpPr>
        <p:grpSpPr>
          <a:xfrm>
            <a:off x="3666747" y="-91895"/>
            <a:ext cx="141818" cy="5216002"/>
            <a:chOff x="0" y="-38100"/>
            <a:chExt cx="74700" cy="2747433"/>
          </a:xfrm>
        </p:grpSpPr>
        <p:sp>
          <p:nvSpPr>
            <p:cNvPr id="467" name="Google Shape;467;g3f3317dc63f_0_71">
              <a:extLst>
                <a:ext uri="{FF2B5EF4-FFF2-40B4-BE49-F238E27FC236}">
                  <a16:creationId xmlns:a16="http://schemas.microsoft.com/office/drawing/2014/main" id="{C567A44F-5137-16CD-E4ED-0D5455A93164}"/>
                </a:ext>
              </a:extLst>
            </p:cNvPr>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a:buSzPts val="1800"/>
              </a:pPr>
              <a:endParaRPr sz="900">
                <a:solidFill>
                  <a:schemeClr val="dk1"/>
                </a:solidFill>
                <a:latin typeface="Calibri"/>
                <a:ea typeface="Calibri"/>
                <a:cs typeface="Calibri"/>
                <a:sym typeface="Calibri"/>
              </a:endParaRPr>
            </a:p>
          </p:txBody>
        </p:sp>
        <p:sp>
          <p:nvSpPr>
            <p:cNvPr id="468" name="Google Shape;468;g3f3317dc63f_0_71">
              <a:extLst>
                <a:ext uri="{FF2B5EF4-FFF2-40B4-BE49-F238E27FC236}">
                  <a16:creationId xmlns:a16="http://schemas.microsoft.com/office/drawing/2014/main" id="{286097C7-182E-7ECA-1F7F-55FDF6F655D8}"/>
                </a:ext>
              </a:extLst>
            </p:cNvPr>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algn="ctr">
                <a:lnSpc>
                  <a:spcPct val="147722"/>
                </a:lnSpc>
                <a:buSzPts val="1800"/>
              </a:pPr>
              <a:endParaRPr sz="900">
                <a:solidFill>
                  <a:schemeClr val="dk1"/>
                </a:solidFill>
                <a:latin typeface="Calibri"/>
                <a:ea typeface="Calibri"/>
                <a:cs typeface="Calibri"/>
                <a:sym typeface="Calibri"/>
              </a:endParaRPr>
            </a:p>
          </p:txBody>
        </p:sp>
      </p:grpSp>
      <p:sp>
        <p:nvSpPr>
          <p:cNvPr id="469" name="Google Shape;469;g3f3317dc63f_0_71">
            <a:extLst>
              <a:ext uri="{FF2B5EF4-FFF2-40B4-BE49-F238E27FC236}">
                <a16:creationId xmlns:a16="http://schemas.microsoft.com/office/drawing/2014/main" id="{ABA51F44-5FD1-AA63-690B-03EBFE9FB3C7}"/>
              </a:ext>
            </a:extLst>
          </p:cNvPr>
          <p:cNvSpPr txBox="1"/>
          <p:nvPr/>
        </p:nvSpPr>
        <p:spPr>
          <a:xfrm>
            <a:off x="4274434" y="609674"/>
            <a:ext cx="4538400" cy="4431983"/>
          </a:xfrm>
          <a:prstGeom prst="rect">
            <a:avLst/>
          </a:prstGeom>
          <a:noFill/>
          <a:ln>
            <a:noFill/>
          </a:ln>
        </p:spPr>
        <p:txBody>
          <a:bodyPr spcFirstLastPara="1" wrap="square" lIns="0" tIns="0" rIns="0" bIns="0" anchor="t" anchorCtr="0">
            <a:spAutoFit/>
          </a:bodyPr>
          <a:lstStyle/>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Observation Form</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 Scene 3</a:t>
            </a: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Transition</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4800" b="1" dirty="0">
              <a:solidFill>
                <a:schemeClr val="accent6"/>
              </a:solidFill>
              <a:latin typeface="Calibri" panose="020F0502020204030204" pitchFamily="34" charset="0"/>
              <a:ea typeface="Calibri" panose="020F0502020204030204" pitchFamily="34" charset="0"/>
              <a:cs typeface="Calibri" panose="020F0502020204030204" pitchFamily="34" charset="0"/>
              <a:sym typeface="Antonio"/>
            </a:endParaRPr>
          </a:p>
        </p:txBody>
      </p:sp>
      <p:pic>
        <p:nvPicPr>
          <p:cNvPr id="4" name="Picture 3">
            <a:extLst>
              <a:ext uri="{FF2B5EF4-FFF2-40B4-BE49-F238E27FC236}">
                <a16:creationId xmlns:a16="http://schemas.microsoft.com/office/drawing/2014/main" id="{DD4B8489-0E7C-DBB0-0839-368E687A8C72}"/>
              </a:ext>
            </a:extLst>
          </p:cNvPr>
          <p:cNvPicPr>
            <a:picLocks noChangeAspect="1"/>
          </p:cNvPicPr>
          <p:nvPr/>
        </p:nvPicPr>
        <p:blipFill>
          <a:blip r:embed="rId3"/>
          <a:stretch>
            <a:fillRect/>
          </a:stretch>
        </p:blipFill>
        <p:spPr>
          <a:xfrm>
            <a:off x="749508" y="1352789"/>
            <a:ext cx="2474333" cy="2363001"/>
          </a:xfrm>
          <a:prstGeom prst="rect">
            <a:avLst/>
          </a:prstGeom>
        </p:spPr>
      </p:pic>
    </p:spTree>
    <p:extLst>
      <p:ext uri="{BB962C8B-B14F-4D97-AF65-F5344CB8AC3E}">
        <p14:creationId xmlns:p14="http://schemas.microsoft.com/office/powerpoint/2010/main" val="32505872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51">
          <a:extLst>
            <a:ext uri="{FF2B5EF4-FFF2-40B4-BE49-F238E27FC236}">
              <a16:creationId xmlns:a16="http://schemas.microsoft.com/office/drawing/2014/main" id="{8EB8A012-4633-94CE-B7D5-6806ED583693}"/>
            </a:ext>
          </a:extLst>
        </p:cNvPr>
        <p:cNvGrpSpPr/>
        <p:nvPr/>
      </p:nvGrpSpPr>
      <p:grpSpPr>
        <a:xfrm>
          <a:off x="0" y="0"/>
          <a:ext cx="0" cy="0"/>
          <a:chOff x="0" y="0"/>
          <a:chExt cx="0" cy="0"/>
        </a:xfrm>
      </p:grpSpPr>
      <p:grpSp>
        <p:nvGrpSpPr>
          <p:cNvPr id="552" name="Google Shape;552;g3f2f795dd11_0_67">
            <a:extLst>
              <a:ext uri="{FF2B5EF4-FFF2-40B4-BE49-F238E27FC236}">
                <a16:creationId xmlns:a16="http://schemas.microsoft.com/office/drawing/2014/main" id="{5ABF8151-C810-0E54-8E63-0D858058FC57}"/>
              </a:ext>
            </a:extLst>
          </p:cNvPr>
          <p:cNvGrpSpPr/>
          <p:nvPr/>
        </p:nvGrpSpPr>
        <p:grpSpPr>
          <a:xfrm>
            <a:off x="-422402" y="-541688"/>
            <a:ext cx="1083381" cy="1083381"/>
            <a:chOff x="0" y="0"/>
            <a:chExt cx="812800" cy="812800"/>
          </a:xfrm>
        </p:grpSpPr>
        <p:sp>
          <p:nvSpPr>
            <p:cNvPr id="553" name="Google Shape;553;g3f2f795dd11_0_67">
              <a:extLst>
                <a:ext uri="{FF2B5EF4-FFF2-40B4-BE49-F238E27FC236}">
                  <a16:creationId xmlns:a16="http://schemas.microsoft.com/office/drawing/2014/main" id="{C6236EA6-4DA9-E81A-D99F-70D99F438ABE}"/>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4" name="Google Shape;554;g3f2f795dd11_0_67">
              <a:extLst>
                <a:ext uri="{FF2B5EF4-FFF2-40B4-BE49-F238E27FC236}">
                  <a16:creationId xmlns:a16="http://schemas.microsoft.com/office/drawing/2014/main" id="{16711544-8943-54F2-A640-5D76F9B1724C}"/>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grpSp>
        <p:nvGrpSpPr>
          <p:cNvPr id="555" name="Google Shape;555;g3f2f795dd11_0_67">
            <a:extLst>
              <a:ext uri="{FF2B5EF4-FFF2-40B4-BE49-F238E27FC236}">
                <a16:creationId xmlns:a16="http://schemas.microsoft.com/office/drawing/2014/main" id="{1F14C2BA-D240-D562-43B6-11953F361C15}"/>
              </a:ext>
            </a:extLst>
          </p:cNvPr>
          <p:cNvGrpSpPr/>
          <p:nvPr/>
        </p:nvGrpSpPr>
        <p:grpSpPr>
          <a:xfrm>
            <a:off x="8427866" y="4601813"/>
            <a:ext cx="1083381" cy="1083381"/>
            <a:chOff x="0" y="0"/>
            <a:chExt cx="812800" cy="812800"/>
          </a:xfrm>
        </p:grpSpPr>
        <p:sp>
          <p:nvSpPr>
            <p:cNvPr id="556" name="Google Shape;556;g3f2f795dd11_0_67">
              <a:extLst>
                <a:ext uri="{FF2B5EF4-FFF2-40B4-BE49-F238E27FC236}">
                  <a16:creationId xmlns:a16="http://schemas.microsoft.com/office/drawing/2014/main" id="{3EC2ACD5-1313-BE28-368B-CBDF7B038715}"/>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7" name="Google Shape;557;g3f2f795dd11_0_67">
              <a:extLst>
                <a:ext uri="{FF2B5EF4-FFF2-40B4-BE49-F238E27FC236}">
                  <a16:creationId xmlns:a16="http://schemas.microsoft.com/office/drawing/2014/main" id="{182D66AE-52E1-178D-B3EA-58F8581E6A26}"/>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sp>
        <p:nvSpPr>
          <p:cNvPr id="558" name="Google Shape;558;g3f2f795dd11_0_67">
            <a:extLst>
              <a:ext uri="{FF2B5EF4-FFF2-40B4-BE49-F238E27FC236}">
                <a16:creationId xmlns:a16="http://schemas.microsoft.com/office/drawing/2014/main" id="{BCDB131E-16D4-4459-EC17-76504D26B64E}"/>
              </a:ext>
            </a:extLst>
          </p:cNvPr>
          <p:cNvSpPr txBox="1"/>
          <p:nvPr/>
        </p:nvSpPr>
        <p:spPr>
          <a:xfrm>
            <a:off x="3341113" y="1391175"/>
            <a:ext cx="6055350" cy="984885"/>
          </a:xfrm>
          <a:prstGeom prst="rect">
            <a:avLst/>
          </a:prstGeom>
          <a:noFill/>
          <a:ln>
            <a:noFill/>
          </a:ln>
        </p:spPr>
        <p:txBody>
          <a:bodyPr spcFirstLastPara="1" wrap="square" lIns="0" tIns="0" rIns="0" bIns="0" anchor="t" anchorCtr="0">
            <a:spAutoFit/>
          </a:bodyPr>
          <a:lstStyle/>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SOCIAL SERVICES ASSISTANT</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SIMULATION</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59" name="Google Shape;559;g3f2f795dd11_0_67">
            <a:extLst>
              <a:ext uri="{FF2B5EF4-FFF2-40B4-BE49-F238E27FC236}">
                <a16:creationId xmlns:a16="http://schemas.microsoft.com/office/drawing/2014/main" id="{6AA2D508-1472-FE1C-DCD2-8351EFC98158}"/>
              </a:ext>
            </a:extLst>
          </p:cNvPr>
          <p:cNvSpPr txBox="1"/>
          <p:nvPr/>
        </p:nvSpPr>
        <p:spPr>
          <a:xfrm>
            <a:off x="4030438" y="2877562"/>
            <a:ext cx="4676700" cy="1648143"/>
          </a:xfrm>
          <a:prstGeom prst="rect">
            <a:avLst/>
          </a:prstGeom>
          <a:noFill/>
          <a:ln>
            <a:noFill/>
          </a:ln>
        </p:spPr>
        <p:txBody>
          <a:bodyPr spcFirstLastPara="1" wrap="square" lIns="0" tIns="0" rIns="0" bIns="0" anchor="t" anchorCtr="0">
            <a:spAutoFit/>
          </a:bodyPr>
          <a:lstStyle/>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SCENE 4:  </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Family Time</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Goodbye &amp; Debrief</a:t>
            </a:r>
            <a:endParaRPr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endParaRPr>
          </a:p>
        </p:txBody>
      </p:sp>
      <p:cxnSp>
        <p:nvCxnSpPr>
          <p:cNvPr id="560" name="Google Shape;560;g3f2f795dd11_0_67">
            <a:extLst>
              <a:ext uri="{FF2B5EF4-FFF2-40B4-BE49-F238E27FC236}">
                <a16:creationId xmlns:a16="http://schemas.microsoft.com/office/drawing/2014/main" id="{3AC72725-2AC2-88C5-EAA0-E7003F43AE13}"/>
              </a:ext>
            </a:extLst>
          </p:cNvPr>
          <p:cNvCxnSpPr/>
          <p:nvPr/>
        </p:nvCxnSpPr>
        <p:spPr>
          <a:xfrm>
            <a:off x="4305300" y="2613922"/>
            <a:ext cx="4610100" cy="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pic>
        <p:nvPicPr>
          <p:cNvPr id="3" name="Picture 2">
            <a:extLst>
              <a:ext uri="{FF2B5EF4-FFF2-40B4-BE49-F238E27FC236}">
                <a16:creationId xmlns:a16="http://schemas.microsoft.com/office/drawing/2014/main" id="{C29058FC-521B-196B-9125-6109B1241AF5}"/>
              </a:ext>
            </a:extLst>
          </p:cNvPr>
          <p:cNvPicPr>
            <a:picLocks noChangeAspect="1"/>
          </p:cNvPicPr>
          <p:nvPr/>
        </p:nvPicPr>
        <p:blipFill>
          <a:blip r:embed="rId3"/>
          <a:stretch>
            <a:fillRect/>
          </a:stretch>
        </p:blipFill>
        <p:spPr>
          <a:xfrm>
            <a:off x="117229" y="769850"/>
            <a:ext cx="3697971" cy="3997990"/>
          </a:xfrm>
          <a:prstGeom prst="ellipse">
            <a:avLst/>
          </a:prstGeom>
          <a:ln>
            <a:noFill/>
          </a:ln>
          <a:effectLst>
            <a:softEdge rad="112500"/>
          </a:effectLst>
        </p:spPr>
      </p:pic>
    </p:spTree>
    <p:extLst>
      <p:ext uri="{BB962C8B-B14F-4D97-AF65-F5344CB8AC3E}">
        <p14:creationId xmlns:p14="http://schemas.microsoft.com/office/powerpoint/2010/main" val="2473446853"/>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65">
          <a:extLst>
            <a:ext uri="{FF2B5EF4-FFF2-40B4-BE49-F238E27FC236}">
              <a16:creationId xmlns:a16="http://schemas.microsoft.com/office/drawing/2014/main" id="{9EF0F58D-1FC8-2C62-0DBF-5C666B0FE7BC}"/>
            </a:ext>
          </a:extLst>
        </p:cNvPr>
        <p:cNvGrpSpPr/>
        <p:nvPr/>
      </p:nvGrpSpPr>
      <p:grpSpPr>
        <a:xfrm>
          <a:off x="0" y="0"/>
          <a:ext cx="0" cy="0"/>
          <a:chOff x="0" y="0"/>
          <a:chExt cx="0" cy="0"/>
        </a:xfrm>
      </p:grpSpPr>
      <p:grpSp>
        <p:nvGrpSpPr>
          <p:cNvPr id="466" name="Google Shape;466;g3f3317dc63f_0_71">
            <a:extLst>
              <a:ext uri="{FF2B5EF4-FFF2-40B4-BE49-F238E27FC236}">
                <a16:creationId xmlns:a16="http://schemas.microsoft.com/office/drawing/2014/main" id="{213F2CCA-4B6C-38B7-61DD-360822370686}"/>
              </a:ext>
            </a:extLst>
          </p:cNvPr>
          <p:cNvGrpSpPr/>
          <p:nvPr/>
        </p:nvGrpSpPr>
        <p:grpSpPr>
          <a:xfrm>
            <a:off x="3808565" y="-72333"/>
            <a:ext cx="141818" cy="5216002"/>
            <a:chOff x="0" y="-38100"/>
            <a:chExt cx="74700" cy="2747433"/>
          </a:xfrm>
        </p:grpSpPr>
        <p:sp>
          <p:nvSpPr>
            <p:cNvPr id="467" name="Google Shape;467;g3f3317dc63f_0_71">
              <a:extLst>
                <a:ext uri="{FF2B5EF4-FFF2-40B4-BE49-F238E27FC236}">
                  <a16:creationId xmlns:a16="http://schemas.microsoft.com/office/drawing/2014/main" id="{DB7E9086-ED05-1A61-D22B-5F6E9652B50B}"/>
                </a:ext>
              </a:extLst>
            </p:cNvPr>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a:buSzPts val="1800"/>
              </a:pPr>
              <a:endParaRPr sz="900">
                <a:solidFill>
                  <a:schemeClr val="dk1"/>
                </a:solidFill>
                <a:latin typeface="Calibri"/>
                <a:ea typeface="Calibri"/>
                <a:cs typeface="Calibri"/>
                <a:sym typeface="Calibri"/>
              </a:endParaRPr>
            </a:p>
          </p:txBody>
        </p:sp>
        <p:sp>
          <p:nvSpPr>
            <p:cNvPr id="468" name="Google Shape;468;g3f3317dc63f_0_71">
              <a:extLst>
                <a:ext uri="{FF2B5EF4-FFF2-40B4-BE49-F238E27FC236}">
                  <a16:creationId xmlns:a16="http://schemas.microsoft.com/office/drawing/2014/main" id="{FF94F4B3-CBDF-A0D1-BD93-4B4629C7BF90}"/>
                </a:ext>
              </a:extLst>
            </p:cNvPr>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algn="ctr">
                <a:lnSpc>
                  <a:spcPct val="147722"/>
                </a:lnSpc>
                <a:buSzPts val="1800"/>
              </a:pPr>
              <a:endParaRPr sz="900">
                <a:solidFill>
                  <a:schemeClr val="dk1"/>
                </a:solidFill>
                <a:latin typeface="Calibri"/>
                <a:ea typeface="Calibri"/>
                <a:cs typeface="Calibri"/>
                <a:sym typeface="Calibri"/>
              </a:endParaRPr>
            </a:p>
          </p:txBody>
        </p:sp>
      </p:grpSp>
      <p:sp>
        <p:nvSpPr>
          <p:cNvPr id="469" name="Google Shape;469;g3f3317dc63f_0_71">
            <a:extLst>
              <a:ext uri="{FF2B5EF4-FFF2-40B4-BE49-F238E27FC236}">
                <a16:creationId xmlns:a16="http://schemas.microsoft.com/office/drawing/2014/main" id="{232A8208-C4B1-E5FF-C206-3F323D536D06}"/>
              </a:ext>
            </a:extLst>
          </p:cNvPr>
          <p:cNvSpPr txBox="1"/>
          <p:nvPr/>
        </p:nvSpPr>
        <p:spPr>
          <a:xfrm>
            <a:off x="4192373" y="386861"/>
            <a:ext cx="4538400" cy="5216813"/>
          </a:xfrm>
          <a:prstGeom prst="rect">
            <a:avLst/>
          </a:prstGeom>
          <a:noFill/>
          <a:ln>
            <a:noFill/>
          </a:ln>
        </p:spPr>
        <p:txBody>
          <a:bodyPr spcFirstLastPara="1" wrap="square" lIns="0" tIns="0" rIns="0" bIns="0" anchor="t" anchorCtr="0">
            <a:spAutoFit/>
          </a:bodyPr>
          <a:lstStyle/>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Observation Form</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 Scene 4 </a:t>
            </a: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Goodbye &amp; Debrief</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5100" b="1" dirty="0">
              <a:solidFill>
                <a:schemeClr val="bg2"/>
              </a:solidFill>
              <a:latin typeface="Antonio"/>
              <a:ea typeface="Antonio"/>
              <a:cs typeface="Antonio"/>
              <a:sym typeface="Antonio"/>
            </a:endParaRPr>
          </a:p>
        </p:txBody>
      </p:sp>
      <p:pic>
        <p:nvPicPr>
          <p:cNvPr id="4" name="Picture 3">
            <a:extLst>
              <a:ext uri="{FF2B5EF4-FFF2-40B4-BE49-F238E27FC236}">
                <a16:creationId xmlns:a16="http://schemas.microsoft.com/office/drawing/2014/main" id="{BF83E3EA-A49D-42DD-4FD3-21E4A41CAED2}"/>
              </a:ext>
            </a:extLst>
          </p:cNvPr>
          <p:cNvPicPr>
            <a:picLocks noChangeAspect="1"/>
          </p:cNvPicPr>
          <p:nvPr/>
        </p:nvPicPr>
        <p:blipFill>
          <a:blip r:embed="rId3"/>
          <a:stretch>
            <a:fillRect/>
          </a:stretch>
        </p:blipFill>
        <p:spPr>
          <a:xfrm>
            <a:off x="533380" y="1215540"/>
            <a:ext cx="2764599" cy="2640192"/>
          </a:xfrm>
          <a:prstGeom prst="rect">
            <a:avLst/>
          </a:prstGeom>
        </p:spPr>
      </p:pic>
    </p:spTree>
    <p:extLst>
      <p:ext uri="{BB962C8B-B14F-4D97-AF65-F5344CB8AC3E}">
        <p14:creationId xmlns:p14="http://schemas.microsoft.com/office/powerpoint/2010/main" val="17104214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630"/>
        <p:cNvGrpSpPr/>
        <p:nvPr/>
      </p:nvGrpSpPr>
      <p:grpSpPr>
        <a:xfrm>
          <a:off x="0" y="0"/>
          <a:ext cx="0" cy="0"/>
          <a:chOff x="0" y="0"/>
          <a:chExt cx="0" cy="0"/>
        </a:xfrm>
      </p:grpSpPr>
      <p:cxnSp>
        <p:nvCxnSpPr>
          <p:cNvPr id="631" name="Google Shape;631;g3f3317dc63f_0_61"/>
          <p:cNvCxnSpPr/>
          <p:nvPr/>
        </p:nvCxnSpPr>
        <p:spPr>
          <a:xfrm>
            <a:off x="3356845" y="509652"/>
            <a:ext cx="0" cy="412440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sp>
        <p:nvSpPr>
          <p:cNvPr id="632" name="Google Shape;632;g3f3317dc63f_0_61"/>
          <p:cNvSpPr txBox="1"/>
          <p:nvPr/>
        </p:nvSpPr>
        <p:spPr>
          <a:xfrm>
            <a:off x="3758714" y="1871051"/>
            <a:ext cx="5267879" cy="3152741"/>
          </a:xfrm>
          <a:prstGeom prst="rect">
            <a:avLst/>
          </a:prstGeom>
          <a:noFill/>
          <a:ln>
            <a:noFill/>
          </a:ln>
        </p:spPr>
        <p:txBody>
          <a:bodyPr spcFirstLastPara="1" wrap="square" lIns="68575" tIns="34275" rIns="68575" bIns="34275" anchor="ctr" anchorCtr="0">
            <a:noAutofit/>
          </a:bodyPr>
          <a:lstStyle/>
          <a:p>
            <a:pPr marL="342900" indent="-342900" defTabSz="457200">
              <a:spcBef>
                <a:spcPts val="100"/>
              </a:spcBef>
              <a:buClr>
                <a:schemeClr val="tx1"/>
              </a:buClr>
              <a:buSzPct val="115000"/>
              <a:buFont typeface="+mj-lt"/>
              <a:buAutoNum type="arabicPeriod"/>
            </a:pPr>
            <a:r>
              <a:rPr lang="en-US" sz="2200"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What strengths did Ashley demonstrate?</a:t>
            </a:r>
          </a:p>
          <a:p>
            <a:pPr marL="342900" indent="-342900" defTabSz="457200">
              <a:spcBef>
                <a:spcPts val="100"/>
              </a:spcBef>
              <a:buClr>
                <a:schemeClr val="tx1"/>
              </a:buClr>
              <a:buSzPct val="115000"/>
              <a:buFont typeface="+mj-lt"/>
              <a:buAutoNum type="arabicPeriod"/>
            </a:pPr>
            <a:r>
              <a:rPr lang="en-US" sz="2200"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What coaching opportunities did you identify?</a:t>
            </a:r>
          </a:p>
          <a:p>
            <a:pPr marL="342900" indent="-342900" defTabSz="457200">
              <a:spcBef>
                <a:spcPts val="100"/>
              </a:spcBef>
              <a:buClr>
                <a:schemeClr val="tx1"/>
              </a:buClr>
              <a:buSzPct val="115000"/>
              <a:buFont typeface="+mj-lt"/>
              <a:buAutoNum type="arabicPeriod"/>
            </a:pPr>
            <a:r>
              <a:rPr lang="en-US" sz="2200"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When did you choose NOT to intervene? Why?</a:t>
            </a:r>
          </a:p>
          <a:p>
            <a:pPr marL="342900" indent="-342900" defTabSz="457200">
              <a:spcBef>
                <a:spcPts val="100"/>
              </a:spcBef>
              <a:buClr>
                <a:schemeClr val="tx1"/>
              </a:buClr>
              <a:buSzPct val="115000"/>
              <a:buFont typeface="+mj-lt"/>
              <a:buAutoNum type="arabicPeriod"/>
            </a:pPr>
            <a:r>
              <a:rPr lang="en-US" sz="2200"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What documentation was most important?</a:t>
            </a:r>
          </a:p>
          <a:p>
            <a:pPr marL="342900" indent="-342900" defTabSz="457200">
              <a:spcBef>
                <a:spcPts val="100"/>
              </a:spcBef>
              <a:buClr>
                <a:schemeClr val="tx1"/>
              </a:buClr>
              <a:buSzPct val="115000"/>
              <a:buFont typeface="+mj-lt"/>
              <a:buAutoNum type="arabicPeriod"/>
            </a:pPr>
            <a:r>
              <a:rPr lang="en-US" sz="2200"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What did Leslie teach us about transitions?</a:t>
            </a:r>
          </a:p>
        </p:txBody>
      </p:sp>
      <p:sp>
        <p:nvSpPr>
          <p:cNvPr id="633" name="Google Shape;633;g3f3317dc63f_0_61"/>
          <p:cNvSpPr txBox="1"/>
          <p:nvPr/>
        </p:nvSpPr>
        <p:spPr>
          <a:xfrm>
            <a:off x="3356845" y="302100"/>
            <a:ext cx="5669749" cy="612300"/>
          </a:xfrm>
          <a:prstGeom prst="rect">
            <a:avLst/>
          </a:prstGeom>
          <a:noFill/>
          <a:ln>
            <a:noFill/>
          </a:ln>
        </p:spPr>
        <p:txBody>
          <a:bodyPr spcFirstLastPara="1" wrap="square" lIns="68575" tIns="34275" rIns="68575" bIns="34275" anchor="t" anchorCtr="0">
            <a:noAutofit/>
          </a:bodyPr>
          <a:lstStyle/>
          <a:p>
            <a:pPr algn="ctr" defTabSz="457200">
              <a:lnSpc>
                <a:spcPct val="90000"/>
              </a:lnSpc>
              <a:buSzPts val="3300"/>
            </a:pPr>
            <a:r>
              <a:rPr lang="en-US" sz="4000" b="1" dirty="0">
                <a:solidFill>
                  <a:schemeClr val="accent6"/>
                </a:solidFill>
                <a:latin typeface="Calibri" panose="020F0502020204030204" pitchFamily="34" charset="0"/>
                <a:ea typeface="Calibri" panose="020F0502020204030204" pitchFamily="34" charset="0"/>
                <a:cs typeface="Calibri" panose="020F0502020204030204" pitchFamily="34" charset="0"/>
                <a:sym typeface="Roboto"/>
              </a:rPr>
              <a:t>Final Simulation Debrief:</a:t>
            </a:r>
            <a:endParaRPr sz="2800" dirty="0">
              <a:solidFill>
                <a:schemeClr val="accent6"/>
              </a:solidFill>
              <a:latin typeface="Calibri" panose="020F0502020204030204" pitchFamily="34" charset="0"/>
              <a:ea typeface="Calibri" panose="020F0502020204030204" pitchFamily="34" charset="0"/>
              <a:cs typeface="Calibri" panose="020F0502020204030204" pitchFamily="34" charset="0"/>
              <a:sym typeface="Roboto"/>
            </a:endParaRPr>
          </a:p>
        </p:txBody>
      </p:sp>
      <p:pic>
        <p:nvPicPr>
          <p:cNvPr id="634" name="Google Shape;634;g3f3317dc63f_0_61"/>
          <p:cNvPicPr preferRelativeResize="0"/>
          <p:nvPr/>
        </p:nvPicPr>
        <p:blipFill rotWithShape="1">
          <a:blip r:embed="rId3">
            <a:alphaModFix/>
          </a:blip>
          <a:srcRect l="75959"/>
          <a:stretch/>
        </p:blipFill>
        <p:spPr>
          <a:xfrm>
            <a:off x="-2" y="0"/>
            <a:ext cx="2954978" cy="5143500"/>
          </a:xfrm>
          <a:prstGeom prst="rect">
            <a:avLst/>
          </a:prstGeom>
          <a:noFill/>
          <a:ln>
            <a:noFill/>
          </a:ln>
        </p:spPr>
      </p:pic>
      <p:sp>
        <p:nvSpPr>
          <p:cNvPr id="3" name="Google Shape;632;g3f3317dc63f_0_61">
            <a:extLst>
              <a:ext uri="{FF2B5EF4-FFF2-40B4-BE49-F238E27FC236}">
                <a16:creationId xmlns:a16="http://schemas.microsoft.com/office/drawing/2014/main" id="{A651074C-F312-4E91-71F9-E32E244570C6}"/>
              </a:ext>
            </a:extLst>
          </p:cNvPr>
          <p:cNvSpPr txBox="1"/>
          <p:nvPr/>
        </p:nvSpPr>
        <p:spPr>
          <a:xfrm>
            <a:off x="3758715" y="956195"/>
            <a:ext cx="4844491" cy="873061"/>
          </a:xfrm>
          <a:prstGeom prst="rect">
            <a:avLst/>
          </a:prstGeom>
          <a:noFill/>
          <a:ln>
            <a:noFill/>
          </a:ln>
        </p:spPr>
        <p:txBody>
          <a:bodyPr spcFirstLastPara="1" wrap="square" lIns="68575" tIns="34275" rIns="68575" bIns="34275" anchor="ctr" anchorCtr="0">
            <a:noAutofit/>
          </a:bodyPr>
          <a:lstStyle/>
          <a:p>
            <a:pPr algn="ctr" defTabSz="457200">
              <a:spcBef>
                <a:spcPts val="100"/>
              </a:spcBef>
              <a:buClr>
                <a:schemeClr val="tx1"/>
              </a:buClr>
              <a:buSzPct val="115000"/>
            </a:pPr>
            <a:r>
              <a:rPr lang="en-US" sz="2200" b="1" i="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rPr>
              <a:t>Instead of “What went wrong”, let’s focus on “What went right!”</a:t>
            </a:r>
            <a:endParaRPr sz="2200" b="1" i="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199"/>
        <p:cNvGrpSpPr/>
        <p:nvPr/>
      </p:nvGrpSpPr>
      <p:grpSpPr>
        <a:xfrm>
          <a:off x="0" y="0"/>
          <a:ext cx="0" cy="0"/>
          <a:chOff x="0" y="0"/>
          <a:chExt cx="0" cy="0"/>
        </a:xfrm>
      </p:grpSpPr>
      <p:pic>
        <p:nvPicPr>
          <p:cNvPr id="1200" name="Google Shape;1200;p220" descr="Doctor filling out medical documentation at patient appointment closeup (Provided by Getty Images)"/>
          <p:cNvPicPr preferRelativeResize="0"/>
          <p:nvPr/>
        </p:nvPicPr>
        <p:blipFill>
          <a:blip r:embed="rId3">
            <a:alphaModFix/>
          </a:blip>
          <a:stretch>
            <a:fillRect/>
          </a:stretch>
        </p:blipFill>
        <p:spPr>
          <a:xfrm>
            <a:off x="0" y="50750"/>
            <a:ext cx="9144003" cy="5092749"/>
          </a:xfrm>
          <a:prstGeom prst="rect">
            <a:avLst/>
          </a:prstGeom>
          <a:noFill/>
          <a:ln>
            <a:noFill/>
          </a:ln>
        </p:spPr>
      </p:pic>
      <p:sp>
        <p:nvSpPr>
          <p:cNvPr id="1201" name="Google Shape;1201;p220"/>
          <p:cNvSpPr/>
          <p:nvPr/>
        </p:nvSpPr>
        <p:spPr>
          <a:xfrm>
            <a:off x="0" y="3877487"/>
            <a:ext cx="9144000" cy="968213"/>
          </a:xfrm>
          <a:prstGeom prst="rect">
            <a:avLst/>
          </a:prstGeom>
          <a:solidFill>
            <a:srgbClr val="D6D6D6"/>
          </a:solidFill>
          <a:ln w="12700" cap="flat" cmpd="sng">
            <a:solidFill>
              <a:schemeClr val="dk1"/>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202" name="Google Shape;1202;p220"/>
          <p:cNvSpPr/>
          <p:nvPr/>
        </p:nvSpPr>
        <p:spPr>
          <a:xfrm>
            <a:off x="0" y="3968173"/>
            <a:ext cx="9144000" cy="552600"/>
          </a:xfrm>
          <a:prstGeom prst="rect">
            <a:avLst/>
          </a:prstGeom>
          <a:solidFill>
            <a:srgbClr val="D6D6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FFFFFF"/>
              </a:solidFill>
              <a:latin typeface="Calibri"/>
              <a:ea typeface="Calibri"/>
              <a:cs typeface="Calibri"/>
              <a:sym typeface="Calibri"/>
            </a:endParaRPr>
          </a:p>
        </p:txBody>
      </p:sp>
      <p:cxnSp>
        <p:nvCxnSpPr>
          <p:cNvPr id="1203" name="Google Shape;1203;p220"/>
          <p:cNvCxnSpPr/>
          <p:nvPr/>
        </p:nvCxnSpPr>
        <p:spPr>
          <a:xfrm>
            <a:off x="0" y="3811950"/>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1204" name="Google Shape;1204;p220"/>
          <p:cNvSpPr txBox="1"/>
          <p:nvPr/>
        </p:nvSpPr>
        <p:spPr>
          <a:xfrm>
            <a:off x="119922" y="4064431"/>
            <a:ext cx="9024079" cy="558600"/>
          </a:xfrm>
          <a:prstGeom prst="rect">
            <a:avLst/>
          </a:prstGeom>
          <a:solidFill>
            <a:srgbClr val="D6D6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3200" b="1" dirty="0">
                <a:solidFill>
                  <a:srgbClr val="262626"/>
                </a:solidFill>
                <a:latin typeface="Calibri"/>
                <a:ea typeface="Calibri"/>
                <a:cs typeface="Calibri"/>
                <a:sym typeface="Calibri"/>
              </a:rPr>
              <a:t>DOCUMENTATION: HOW YOU WRITE MATTERS</a:t>
            </a:r>
            <a:endParaRPr sz="3200" b="1" i="0" u="none" strike="noStrike" cap="none" dirty="0">
              <a:solidFill>
                <a:srgbClr val="000000"/>
              </a:solidFill>
            </a:endParaRPr>
          </a:p>
        </p:txBody>
      </p:sp>
      <p:cxnSp>
        <p:nvCxnSpPr>
          <p:cNvPr id="1205" name="Google Shape;1205;p220"/>
          <p:cNvCxnSpPr/>
          <p:nvPr/>
        </p:nvCxnSpPr>
        <p:spPr>
          <a:xfrm>
            <a:off x="0" y="4894583"/>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12"/>
        <p:cNvGrpSpPr/>
        <p:nvPr/>
      </p:nvGrpSpPr>
      <p:grpSpPr>
        <a:xfrm>
          <a:off x="0" y="0"/>
          <a:ext cx="0" cy="0"/>
          <a:chOff x="0" y="0"/>
          <a:chExt cx="0" cy="0"/>
        </a:xfrm>
      </p:grpSpPr>
      <p:sp>
        <p:nvSpPr>
          <p:cNvPr id="3" name="TextBox 2">
            <a:extLst>
              <a:ext uri="{FF2B5EF4-FFF2-40B4-BE49-F238E27FC236}">
                <a16:creationId xmlns:a16="http://schemas.microsoft.com/office/drawing/2014/main" id="{157715B8-21D9-BFB8-FAC1-FD6300FB2058}"/>
              </a:ext>
            </a:extLst>
          </p:cNvPr>
          <p:cNvSpPr txBox="1"/>
          <p:nvPr/>
        </p:nvSpPr>
        <p:spPr>
          <a:xfrm>
            <a:off x="152401" y="1661940"/>
            <a:ext cx="4310847" cy="2436564"/>
          </a:xfrm>
          <a:prstGeom prst="rect">
            <a:avLst/>
          </a:prstGeom>
          <a:noFill/>
          <a:ln w="19050">
            <a:solidFill>
              <a:schemeClr val="accent1"/>
            </a:solidFill>
            <a:prstDash val="lgDash"/>
          </a:ln>
        </p:spPr>
        <p:txBody>
          <a:bodyPr wrap="square">
            <a:spAutoFit/>
          </a:bodyPr>
          <a:lstStyle/>
          <a:p>
            <a:pPr marL="342900" marR="0" lvl="4"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What happened during the family time?</a:t>
            </a:r>
          </a:p>
          <a:p>
            <a:pPr marL="342900" marR="0" lvl="1"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How did the parent and child interact?</a:t>
            </a:r>
          </a:p>
          <a:p>
            <a:pPr marL="342900" marR="0" lvl="0"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Were there any safety concerns?</a:t>
            </a:r>
          </a:p>
        </p:txBody>
      </p:sp>
      <p:sp>
        <p:nvSpPr>
          <p:cNvPr id="5" name="TextBox 4">
            <a:extLst>
              <a:ext uri="{FF2B5EF4-FFF2-40B4-BE49-F238E27FC236}">
                <a16:creationId xmlns:a16="http://schemas.microsoft.com/office/drawing/2014/main" id="{BDE1E8C6-D49D-1391-5F62-29DA84D31127}"/>
              </a:ext>
            </a:extLst>
          </p:cNvPr>
          <p:cNvSpPr txBox="1"/>
          <p:nvPr/>
        </p:nvSpPr>
        <p:spPr>
          <a:xfrm>
            <a:off x="4572000" y="1661940"/>
            <a:ext cx="4310847" cy="2408352"/>
          </a:xfrm>
          <a:prstGeom prst="rect">
            <a:avLst/>
          </a:prstGeom>
          <a:noFill/>
          <a:ln w="19050">
            <a:solidFill>
              <a:schemeClr val="accent1"/>
            </a:solidFill>
            <a:prstDash val="lgDashDot"/>
          </a:ln>
        </p:spPr>
        <p:txBody>
          <a:bodyPr wrap="square">
            <a:spAutoFit/>
          </a:bodyPr>
          <a:lstStyle/>
          <a:p>
            <a:pPr marL="342900" marR="0" lvl="0"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What strengths did you observe?</a:t>
            </a:r>
          </a:p>
          <a:p>
            <a:pPr marL="342900" marR="0" lvl="0"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What did you do during the family time?</a:t>
            </a:r>
          </a:p>
          <a:p>
            <a:pPr marL="342900" marR="0" lvl="0"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What needs to happen next?</a:t>
            </a:r>
          </a:p>
          <a:p>
            <a:pPr marR="0" lvl="0" algn="l" defTabSz="914400" rtl="0" eaLnBrk="1" fontAlgn="auto" latinLnBrk="0" hangingPunct="1">
              <a:lnSpc>
                <a:spcPct val="100000"/>
              </a:lnSpc>
              <a:spcBef>
                <a:spcPts val="500"/>
              </a:spcBef>
              <a:spcAft>
                <a:spcPts val="0"/>
              </a:spcAft>
              <a:buClr>
                <a:schemeClr val="tx1"/>
              </a:buClr>
              <a:buSzPct val="115000"/>
              <a:tabLst/>
              <a:defRPr/>
            </a:pPr>
            <a:endParaRPr kumimoji="0" lang="en-US" sz="1800" b="0" i="0" u="none" strike="noStrike" kern="0" cap="none" spc="0" normalizeH="0" baseline="0" noProof="0" dirty="0">
              <a:ln>
                <a:noFill/>
              </a:ln>
              <a:solidFill>
                <a:srgbClr val="4C1A27"/>
              </a:solidFill>
              <a:effectLst/>
              <a:uLnTx/>
              <a:uFillTx/>
              <a:latin typeface="Calibri"/>
              <a:ea typeface="Calibri"/>
              <a:cs typeface="Calibri"/>
              <a:sym typeface="Calibri"/>
            </a:endParaRPr>
          </a:p>
        </p:txBody>
      </p:sp>
      <p:sp>
        <p:nvSpPr>
          <p:cNvPr id="1214" name="Google Shape;1214;p221"/>
          <p:cNvSpPr txBox="1"/>
          <p:nvPr/>
        </p:nvSpPr>
        <p:spPr>
          <a:xfrm>
            <a:off x="805703" y="374754"/>
            <a:ext cx="7532594" cy="1162999"/>
          </a:xfrm>
          <a:prstGeom prst="rect">
            <a:avLst/>
          </a:prstGeom>
          <a:noFill/>
          <a:ln>
            <a:noFill/>
          </a:ln>
        </p:spPr>
        <p:txBody>
          <a:bodyPr spcFirstLastPara="1" wrap="square" lIns="68575" tIns="34275" rIns="68575" bIns="34275" anchor="t" anchorCtr="0">
            <a:normAutofit fontScale="92500"/>
          </a:bodyPr>
          <a:lstStyle/>
          <a:p>
            <a:pPr marL="0" marR="0" lvl="0" indent="0" algn="ctr" rtl="0">
              <a:lnSpc>
                <a:spcPct val="100000"/>
              </a:lnSpc>
              <a:spcBef>
                <a:spcPts val="500"/>
              </a:spcBef>
              <a:spcAft>
                <a:spcPts val="0"/>
              </a:spcAft>
              <a:buNone/>
            </a:pPr>
            <a:r>
              <a:rPr lang="en" sz="4800" b="1" dirty="0">
                <a:solidFill>
                  <a:schemeClr val="accent3"/>
                </a:solidFill>
                <a:latin typeface="Calibri"/>
                <a:ea typeface="Calibri"/>
                <a:cs typeface="Calibri"/>
                <a:sym typeface="Calibri"/>
              </a:rPr>
              <a:t>Documentation should answer: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54">
          <a:extLst>
            <a:ext uri="{FF2B5EF4-FFF2-40B4-BE49-F238E27FC236}">
              <a16:creationId xmlns:a16="http://schemas.microsoft.com/office/drawing/2014/main" id="{62548947-D597-3581-6EDF-CF1975559DB1}"/>
            </a:ext>
          </a:extLst>
        </p:cNvPr>
        <p:cNvGrpSpPr/>
        <p:nvPr/>
      </p:nvGrpSpPr>
      <p:grpSpPr>
        <a:xfrm>
          <a:off x="0" y="0"/>
          <a:ext cx="0" cy="0"/>
          <a:chOff x="0" y="0"/>
          <a:chExt cx="0" cy="0"/>
        </a:xfrm>
      </p:grpSpPr>
      <p:sp>
        <p:nvSpPr>
          <p:cNvPr id="1156" name="Google Shape;1156;p215">
            <a:extLst>
              <a:ext uri="{FF2B5EF4-FFF2-40B4-BE49-F238E27FC236}">
                <a16:creationId xmlns:a16="http://schemas.microsoft.com/office/drawing/2014/main" id="{4BB6B595-B600-671A-E4F5-3AF50D589239}"/>
              </a:ext>
            </a:extLst>
          </p:cNvPr>
          <p:cNvSpPr txBox="1"/>
          <p:nvPr/>
        </p:nvSpPr>
        <p:spPr>
          <a:xfrm>
            <a:off x="457200" y="73596"/>
            <a:ext cx="8353200" cy="1292631"/>
          </a:xfrm>
          <a:prstGeom prst="rect">
            <a:avLst/>
          </a:prstGeom>
          <a:noFill/>
          <a:ln>
            <a:noFill/>
          </a:ln>
        </p:spPr>
        <p:txBody>
          <a:bodyPr spcFirstLastPara="1" wrap="square" lIns="91425" tIns="91425" rIns="91425" bIns="91425" anchor="t" anchorCtr="0">
            <a:spAutoFit/>
          </a:bodyPr>
          <a:lstStyle/>
          <a:p>
            <a:pPr marL="82550" marR="0" lvl="0" rtl="0">
              <a:spcAft>
                <a:spcPts val="0"/>
              </a:spcAft>
              <a:buClr>
                <a:schemeClr val="dk1"/>
              </a:buClr>
              <a:buSzPts val="2300"/>
            </a:pPr>
            <a:r>
              <a:rPr lang="en-US" sz="36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Medium"/>
              </a:rPr>
              <a:t>Write one family time contact from one of the simulation scenes you just observed. </a:t>
            </a:r>
          </a:p>
        </p:txBody>
      </p:sp>
      <p:sp>
        <p:nvSpPr>
          <p:cNvPr id="1157" name="Google Shape;1157;p215">
            <a:extLst>
              <a:ext uri="{FF2B5EF4-FFF2-40B4-BE49-F238E27FC236}">
                <a16:creationId xmlns:a16="http://schemas.microsoft.com/office/drawing/2014/main" id="{AEFE28EB-511C-5623-0499-4070A1893E01}"/>
              </a:ext>
            </a:extLst>
          </p:cNvPr>
          <p:cNvSpPr/>
          <p:nvPr/>
        </p:nvSpPr>
        <p:spPr>
          <a:xfrm>
            <a:off x="0" y="4310835"/>
            <a:ext cx="9144000" cy="832800"/>
          </a:xfrm>
          <a:prstGeom prst="rect">
            <a:avLst/>
          </a:prstGeom>
          <a:solidFill>
            <a:schemeClr val="bg2">
              <a:lumMod val="20000"/>
              <a:lumOff val="80000"/>
            </a:scheme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158" name="Google Shape;1158;p215">
            <a:extLst>
              <a:ext uri="{FF2B5EF4-FFF2-40B4-BE49-F238E27FC236}">
                <a16:creationId xmlns:a16="http://schemas.microsoft.com/office/drawing/2014/main" id="{A7C62499-9CF7-44FD-5443-17222BC7562E}"/>
              </a:ext>
            </a:extLst>
          </p:cNvPr>
          <p:cNvSpPr txBox="1"/>
          <p:nvPr/>
        </p:nvSpPr>
        <p:spPr>
          <a:xfrm>
            <a:off x="457200" y="4370604"/>
            <a:ext cx="8162144"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5400" b="1" i="0" u="none" strike="noStrike" cap="none" dirty="0">
                <a:solidFill>
                  <a:schemeClr val="accent6"/>
                </a:solidFill>
                <a:latin typeface="Calibri"/>
                <a:ea typeface="Calibri"/>
                <a:cs typeface="Calibri"/>
                <a:sym typeface="Calibri"/>
              </a:rPr>
              <a:t>Documentation Exercise</a:t>
            </a:r>
            <a:endParaRPr sz="1050" b="0" i="0" u="none" strike="noStrike" cap="none" dirty="0">
              <a:solidFill>
                <a:schemeClr val="accent6"/>
              </a:solidFill>
              <a:latin typeface="Arial"/>
              <a:ea typeface="Arial"/>
              <a:cs typeface="Arial"/>
              <a:sym typeface="Arial"/>
            </a:endParaRPr>
          </a:p>
        </p:txBody>
      </p:sp>
      <p:sp>
        <p:nvSpPr>
          <p:cNvPr id="3" name="TextBox 2">
            <a:extLst>
              <a:ext uri="{FF2B5EF4-FFF2-40B4-BE49-F238E27FC236}">
                <a16:creationId xmlns:a16="http://schemas.microsoft.com/office/drawing/2014/main" id="{80103CC3-D0EB-663D-DB32-9F424DAB203C}"/>
              </a:ext>
            </a:extLst>
          </p:cNvPr>
          <p:cNvSpPr txBox="1"/>
          <p:nvPr/>
        </p:nvSpPr>
        <p:spPr>
          <a:xfrm>
            <a:off x="644577" y="1551950"/>
            <a:ext cx="6865495" cy="2369880"/>
          </a:xfrm>
          <a:prstGeom prst="rect">
            <a:avLst/>
          </a:prstGeom>
          <a:noFill/>
        </p:spPr>
        <p:txBody>
          <a:bodyPr wrap="square">
            <a:spAutoFit/>
          </a:bodyPr>
          <a:lstStyle/>
          <a:p>
            <a:pPr lvl="0">
              <a:buClr>
                <a:schemeClr val="dk1"/>
              </a:buClr>
              <a:buSzPts val="2300"/>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Remember to be: </a:t>
            </a:r>
          </a:p>
          <a:p>
            <a:pPr lvl="3" indent="-342900">
              <a:buClr>
                <a:schemeClr val="dk1"/>
              </a:buClr>
              <a:buSzPts val="2300"/>
              <a:buFont typeface="Arial" panose="020B0604020202020204" pitchFamily="34" charset="0"/>
              <a:buChar char="•"/>
            </a:pPr>
            <a:r>
              <a:rPr lang="en-US" sz="24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Objective/Factually Based</a:t>
            </a:r>
          </a:p>
          <a:p>
            <a:pPr lvl="0" indent="-342900">
              <a:buClr>
                <a:schemeClr val="dk1"/>
              </a:buClr>
              <a:buSzPts val="2300"/>
              <a:buFont typeface="Arial" panose="020B0604020202020204" pitchFamily="34" charset="0"/>
              <a:buChar char="•"/>
            </a:pPr>
            <a:r>
              <a:rPr lang="en-US" sz="24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Document strengths</a:t>
            </a:r>
          </a:p>
          <a:p>
            <a:pPr lvl="0" indent="-342900">
              <a:buClr>
                <a:schemeClr val="dk1"/>
              </a:buClr>
              <a:buSzPts val="2300"/>
              <a:buFont typeface="Arial" panose="020B0604020202020204" pitchFamily="34" charset="0"/>
              <a:buChar char="•"/>
            </a:pPr>
            <a:r>
              <a:rPr lang="en-US" sz="24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Document what you observe</a:t>
            </a:r>
          </a:p>
          <a:p>
            <a:pPr lvl="0" indent="-342900">
              <a:buClr>
                <a:schemeClr val="dk1"/>
              </a:buClr>
              <a:buSzPts val="2300"/>
              <a:buFont typeface="Arial" panose="020B0604020202020204" pitchFamily="34" charset="0"/>
              <a:buChar char="•"/>
            </a:pPr>
            <a:r>
              <a:rPr lang="en-US" sz="24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Make no assumptions</a:t>
            </a:r>
          </a:p>
          <a:p>
            <a:pPr lvl="0" indent="-342900">
              <a:buClr>
                <a:schemeClr val="dk1"/>
              </a:buClr>
              <a:buSzPts val="2300"/>
              <a:buFont typeface="Arial" panose="020B0604020202020204" pitchFamily="34" charset="0"/>
              <a:buChar char="•"/>
            </a:pPr>
            <a:r>
              <a:rPr lang="en-US" sz="24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Use professional language</a:t>
            </a:r>
            <a:endParaRPr lang="en-US" dirty="0">
              <a:solidFill>
                <a:schemeClr val="bg2"/>
              </a:solidFill>
            </a:endParaRPr>
          </a:p>
        </p:txBody>
      </p:sp>
      <p:sp>
        <p:nvSpPr>
          <p:cNvPr id="5" name="TextBox 4">
            <a:extLst>
              <a:ext uri="{FF2B5EF4-FFF2-40B4-BE49-F238E27FC236}">
                <a16:creationId xmlns:a16="http://schemas.microsoft.com/office/drawing/2014/main" id="{4AC55403-3B51-9D6B-9510-2FC35AE470F1}"/>
              </a:ext>
            </a:extLst>
          </p:cNvPr>
          <p:cNvSpPr txBox="1"/>
          <p:nvPr/>
        </p:nvSpPr>
        <p:spPr>
          <a:xfrm>
            <a:off x="2288894" y="2519121"/>
            <a:ext cx="4577786" cy="307777"/>
          </a:xfrm>
          <a:prstGeom prst="rect">
            <a:avLst/>
          </a:prstGeom>
          <a:noFill/>
        </p:spPr>
        <p:txBody>
          <a:bodyPr wrap="square">
            <a:spAutoFit/>
          </a:bodyPr>
          <a:lstStyle/>
          <a:p>
            <a:r>
              <a:rPr lang="en-US" b="0" dirty="0">
                <a:effectLst/>
              </a:rPr>
              <a:t> </a:t>
            </a:r>
            <a:endParaRPr lang="en-US" dirty="0"/>
          </a:p>
        </p:txBody>
      </p:sp>
    </p:spTree>
    <p:extLst>
      <p:ext uri="{BB962C8B-B14F-4D97-AF65-F5344CB8AC3E}">
        <p14:creationId xmlns:p14="http://schemas.microsoft.com/office/powerpoint/2010/main" val="36601290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86"/>
        <p:cNvGrpSpPr/>
        <p:nvPr/>
      </p:nvGrpSpPr>
      <p:grpSpPr>
        <a:xfrm>
          <a:off x="0" y="0"/>
          <a:ext cx="0" cy="0"/>
          <a:chOff x="0" y="0"/>
          <a:chExt cx="0" cy="0"/>
        </a:xfrm>
      </p:grpSpPr>
      <p:grpSp>
        <p:nvGrpSpPr>
          <p:cNvPr id="1287" name="Google Shape;1287;p229"/>
          <p:cNvGrpSpPr/>
          <p:nvPr/>
        </p:nvGrpSpPr>
        <p:grpSpPr>
          <a:xfrm>
            <a:off x="3900055" y="-72333"/>
            <a:ext cx="50325" cy="5216002"/>
            <a:chOff x="0" y="-38100"/>
            <a:chExt cx="74700" cy="2747433"/>
          </a:xfrm>
          <a:solidFill>
            <a:schemeClr val="accent3"/>
          </a:solidFill>
        </p:grpSpPr>
        <p:sp>
          <p:nvSpPr>
            <p:cNvPr id="1288" name="Google Shape;1288;p229"/>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grp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tx1"/>
                </a:solidFill>
                <a:latin typeface="Calibri"/>
                <a:ea typeface="Calibri"/>
                <a:cs typeface="Calibri"/>
                <a:sym typeface="Calibri"/>
              </a:endParaRPr>
            </a:p>
          </p:txBody>
        </p:sp>
        <p:sp>
          <p:nvSpPr>
            <p:cNvPr id="1289" name="Google Shape;1289;p229"/>
            <p:cNvSpPr txBox="1"/>
            <p:nvPr/>
          </p:nvSpPr>
          <p:spPr>
            <a:xfrm>
              <a:off x="0" y="-38100"/>
              <a:ext cx="74700" cy="2747400"/>
            </a:xfrm>
            <a:prstGeom prst="rect">
              <a:avLst/>
            </a:prstGeom>
            <a:grpFill/>
            <a:ln>
              <a:noFill/>
            </a:ln>
          </p:spPr>
          <p:txBody>
            <a:bodyPr spcFirstLastPara="1" wrap="square" lIns="25400" tIns="25400" rIns="25400" bIns="25400" anchor="ctr" anchorCtr="0">
              <a:noAutofit/>
            </a:bodyPr>
            <a:lstStyle/>
            <a:p>
              <a:pPr marL="0" marR="0" lvl="0" indent="0" algn="ctr" rtl="0">
                <a:lnSpc>
                  <a:spcPct val="147722"/>
                </a:lnSpc>
                <a:spcBef>
                  <a:spcPts val="0"/>
                </a:spcBef>
                <a:spcAft>
                  <a:spcPts val="0"/>
                </a:spcAft>
                <a:buClr>
                  <a:srgbClr val="000000"/>
                </a:buClr>
                <a:buSzPts val="900"/>
                <a:buFont typeface="Arial"/>
                <a:buNone/>
              </a:pPr>
              <a:endParaRPr sz="900" b="0" i="0" u="none" strike="noStrike" cap="none">
                <a:solidFill>
                  <a:schemeClr val="tx1"/>
                </a:solidFill>
                <a:latin typeface="Calibri"/>
                <a:ea typeface="Calibri"/>
                <a:cs typeface="Calibri"/>
                <a:sym typeface="Calibri"/>
              </a:endParaRPr>
            </a:p>
          </p:txBody>
        </p:sp>
      </p:grpSp>
      <p:sp>
        <p:nvSpPr>
          <p:cNvPr id="1290" name="Google Shape;1290;p229"/>
          <p:cNvSpPr txBox="1"/>
          <p:nvPr/>
        </p:nvSpPr>
        <p:spPr>
          <a:xfrm>
            <a:off x="4220442" y="1538653"/>
            <a:ext cx="4599900" cy="1538883"/>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5000"/>
              <a:buFont typeface="Arial"/>
              <a:buNone/>
              <a:tabLst/>
              <a:defRPr/>
            </a:pPr>
            <a:r>
              <a:rPr kumimoji="0" lang="en-US" sz="5000" b="1" i="0" u="none" strike="noStrike" kern="0" cap="none" spc="0" normalizeH="0" baseline="0" noProof="0" dirty="0">
                <a:ln>
                  <a:noFill/>
                </a:ln>
                <a:solidFill>
                  <a:srgbClr val="333333"/>
                </a:solidFill>
                <a:effectLst/>
                <a:uLnTx/>
                <a:uFillTx/>
                <a:latin typeface="Calibri"/>
                <a:ea typeface="Calibri"/>
                <a:cs typeface="Calibri"/>
                <a:sym typeface="Calibri"/>
              </a:rPr>
              <a:t>Target Outcomes Evaluation</a:t>
            </a:r>
          </a:p>
        </p:txBody>
      </p:sp>
      <p:pic>
        <p:nvPicPr>
          <p:cNvPr id="1291" name="Google Shape;1291;p229"/>
          <p:cNvPicPr preferRelativeResize="0"/>
          <p:nvPr/>
        </p:nvPicPr>
        <p:blipFill>
          <a:blip r:embed="rId3">
            <a:alphaModFix/>
          </a:blip>
          <a:stretch>
            <a:fillRect/>
          </a:stretch>
        </p:blipFill>
        <p:spPr>
          <a:xfrm>
            <a:off x="468211" y="936100"/>
            <a:ext cx="2981325" cy="2981325"/>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86"/>
        <p:cNvGrpSpPr/>
        <p:nvPr/>
      </p:nvGrpSpPr>
      <p:grpSpPr>
        <a:xfrm>
          <a:off x="0" y="0"/>
          <a:ext cx="0" cy="0"/>
          <a:chOff x="0" y="0"/>
          <a:chExt cx="0" cy="0"/>
        </a:xfrm>
      </p:grpSpPr>
      <p:grpSp>
        <p:nvGrpSpPr>
          <p:cNvPr id="1287" name="Google Shape;1287;p229"/>
          <p:cNvGrpSpPr/>
          <p:nvPr/>
        </p:nvGrpSpPr>
        <p:grpSpPr>
          <a:xfrm>
            <a:off x="3900055" y="-72333"/>
            <a:ext cx="50325" cy="5216002"/>
            <a:chOff x="0" y="-38100"/>
            <a:chExt cx="74700" cy="2747433"/>
          </a:xfrm>
          <a:solidFill>
            <a:schemeClr val="accent3"/>
          </a:solidFill>
        </p:grpSpPr>
        <p:sp>
          <p:nvSpPr>
            <p:cNvPr id="1288" name="Google Shape;1288;p229"/>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grp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tx1"/>
                </a:solidFill>
                <a:latin typeface="Calibri"/>
                <a:ea typeface="Calibri"/>
                <a:cs typeface="Calibri"/>
                <a:sym typeface="Calibri"/>
              </a:endParaRPr>
            </a:p>
          </p:txBody>
        </p:sp>
        <p:sp>
          <p:nvSpPr>
            <p:cNvPr id="1289" name="Google Shape;1289;p229"/>
            <p:cNvSpPr txBox="1"/>
            <p:nvPr/>
          </p:nvSpPr>
          <p:spPr>
            <a:xfrm>
              <a:off x="0" y="-38100"/>
              <a:ext cx="74700" cy="2747400"/>
            </a:xfrm>
            <a:prstGeom prst="rect">
              <a:avLst/>
            </a:prstGeom>
            <a:grpFill/>
            <a:ln>
              <a:noFill/>
            </a:ln>
          </p:spPr>
          <p:txBody>
            <a:bodyPr spcFirstLastPara="1" wrap="square" lIns="25400" tIns="25400" rIns="25400" bIns="25400" anchor="ctr" anchorCtr="0">
              <a:noAutofit/>
            </a:bodyPr>
            <a:lstStyle/>
            <a:p>
              <a:pPr marL="0" marR="0" lvl="0" indent="0" algn="ctr" rtl="0">
                <a:lnSpc>
                  <a:spcPct val="147722"/>
                </a:lnSpc>
                <a:spcBef>
                  <a:spcPts val="0"/>
                </a:spcBef>
                <a:spcAft>
                  <a:spcPts val="0"/>
                </a:spcAft>
                <a:buClr>
                  <a:srgbClr val="000000"/>
                </a:buClr>
                <a:buSzPts val="900"/>
                <a:buFont typeface="Arial"/>
                <a:buNone/>
              </a:pPr>
              <a:endParaRPr sz="900" b="0" i="0" u="none" strike="noStrike" cap="none">
                <a:solidFill>
                  <a:schemeClr val="tx1"/>
                </a:solidFill>
                <a:latin typeface="Calibri"/>
                <a:ea typeface="Calibri"/>
                <a:cs typeface="Calibri"/>
                <a:sym typeface="Calibri"/>
              </a:endParaRPr>
            </a:p>
          </p:txBody>
        </p:sp>
      </p:grpSp>
      <p:sp>
        <p:nvSpPr>
          <p:cNvPr id="1290" name="Google Shape;1290;p229"/>
          <p:cNvSpPr txBox="1"/>
          <p:nvPr/>
        </p:nvSpPr>
        <p:spPr>
          <a:xfrm>
            <a:off x="4220442" y="1358773"/>
            <a:ext cx="4599900" cy="2308324"/>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000"/>
              <a:buFont typeface="Arial"/>
              <a:buNone/>
            </a:pPr>
            <a:r>
              <a:rPr lang="en-US" sz="5000" b="1" dirty="0">
                <a:solidFill>
                  <a:schemeClr val="dk2"/>
                </a:solidFill>
                <a:latin typeface="Calibri"/>
                <a:ea typeface="Calibri"/>
                <a:cs typeface="Calibri"/>
                <a:sym typeface="Calibri"/>
              </a:rPr>
              <a:t>Social Services Assistant </a:t>
            </a:r>
          </a:p>
          <a:p>
            <a:pPr marL="0" marR="0" lvl="0" indent="0" algn="ctr" rtl="0">
              <a:lnSpc>
                <a:spcPct val="100000"/>
              </a:lnSpc>
              <a:spcBef>
                <a:spcPts val="0"/>
              </a:spcBef>
              <a:spcAft>
                <a:spcPts val="0"/>
              </a:spcAft>
              <a:buClr>
                <a:srgbClr val="000000"/>
              </a:buClr>
              <a:buSzPts val="5000"/>
              <a:buFont typeface="Arial"/>
              <a:buNone/>
            </a:pPr>
            <a:r>
              <a:rPr lang="en-US" sz="5000" b="1" i="0" u="none" strike="noStrike" cap="none" dirty="0">
                <a:solidFill>
                  <a:schemeClr val="dk2"/>
                </a:solidFill>
                <a:latin typeface="Calibri"/>
                <a:ea typeface="Calibri"/>
                <a:cs typeface="Calibri"/>
                <a:sym typeface="Calibri"/>
              </a:rPr>
              <a:t>Post-Test</a:t>
            </a:r>
          </a:p>
        </p:txBody>
      </p:sp>
      <p:pic>
        <p:nvPicPr>
          <p:cNvPr id="4" name="Picture 3">
            <a:extLst>
              <a:ext uri="{FF2B5EF4-FFF2-40B4-BE49-F238E27FC236}">
                <a16:creationId xmlns:a16="http://schemas.microsoft.com/office/drawing/2014/main" id="{0D6EE8AA-F693-7313-2D23-2A42ACBEB767}"/>
              </a:ext>
            </a:extLst>
          </p:cNvPr>
          <p:cNvPicPr>
            <a:picLocks noChangeAspect="1"/>
          </p:cNvPicPr>
          <p:nvPr/>
        </p:nvPicPr>
        <p:blipFill>
          <a:blip r:embed="rId3"/>
          <a:stretch>
            <a:fillRect/>
          </a:stretch>
        </p:blipFill>
        <p:spPr>
          <a:xfrm>
            <a:off x="683422" y="1249324"/>
            <a:ext cx="2704624" cy="2644852"/>
          </a:xfrm>
          <a:prstGeom prst="rect">
            <a:avLst/>
          </a:prstGeom>
        </p:spPr>
      </p:pic>
    </p:spTree>
    <p:extLst>
      <p:ext uri="{BB962C8B-B14F-4D97-AF65-F5344CB8AC3E}">
        <p14:creationId xmlns:p14="http://schemas.microsoft.com/office/powerpoint/2010/main" val="1443600419"/>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Evident Change PPT Template SUI">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DHHS 3 Color Block">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DHHS 3 Color Block">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DHHS 3 Color Block">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2_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3_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13046</TotalTime>
  <Words>17392</Words>
  <Application>Microsoft Office PowerPoint</Application>
  <PresentationFormat>On-screen Show (16:9)</PresentationFormat>
  <Paragraphs>1921</Paragraphs>
  <Slides>51</Slides>
  <Notes>51</Notes>
  <HiddenSlides>0</HiddenSlides>
  <MMClips>0</MMClips>
  <ScaleCrop>false</ScaleCrop>
  <HeadingPairs>
    <vt:vector size="6" baseType="variant">
      <vt:variant>
        <vt:lpstr>Fonts Used</vt:lpstr>
      </vt:variant>
      <vt:variant>
        <vt:i4>17</vt:i4>
      </vt:variant>
      <vt:variant>
        <vt:lpstr>Theme</vt:lpstr>
      </vt:variant>
      <vt:variant>
        <vt:i4>10</vt:i4>
      </vt:variant>
      <vt:variant>
        <vt:lpstr>Slide Titles</vt:lpstr>
      </vt:variant>
      <vt:variant>
        <vt:i4>51</vt:i4>
      </vt:variant>
    </vt:vector>
  </HeadingPairs>
  <TitlesOfParts>
    <vt:vector size="78" baseType="lpstr">
      <vt:lpstr>Arial Unicode MS</vt:lpstr>
      <vt:lpstr>Open Sans</vt:lpstr>
      <vt:lpstr>Arial</vt:lpstr>
      <vt:lpstr>Courier New</vt:lpstr>
      <vt:lpstr>Antonio</vt:lpstr>
      <vt:lpstr>Open Sans SemiBold</vt:lpstr>
      <vt:lpstr>Questrial</vt:lpstr>
      <vt:lpstr>Quattrocento Sans</vt:lpstr>
      <vt:lpstr>Wingdings</vt:lpstr>
      <vt:lpstr>Open Sans ExtraBold</vt:lpstr>
      <vt:lpstr>Poppins</vt:lpstr>
      <vt:lpstr>Alfa Slab One</vt:lpstr>
      <vt:lpstr>Open Sans Medium</vt:lpstr>
      <vt:lpstr>Proxima Nova</vt:lpstr>
      <vt:lpstr>Times New Roman</vt:lpstr>
      <vt:lpstr>Calibri</vt:lpstr>
      <vt:lpstr>Roboto</vt:lpstr>
      <vt:lpstr>Simple Light</vt:lpstr>
      <vt:lpstr>1_Office Theme</vt:lpstr>
      <vt:lpstr>Evident Change PPT Template SUI</vt:lpstr>
      <vt:lpstr>1_DHHS 3 Color Block</vt:lpstr>
      <vt:lpstr>2_DHHS 3 Color Block</vt:lpstr>
      <vt:lpstr>4_DHHS 3 Color Block</vt:lpstr>
      <vt:lpstr>Office Theme</vt:lpstr>
      <vt:lpstr>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Who Helped You Grow</vt:lpstr>
      <vt:lpstr>PowerPoint Presentation</vt:lpstr>
      <vt:lpstr>Looking for Opportunities During Ordinary Moments</vt:lpstr>
      <vt:lpstr>PowerPoint Presentation</vt:lpstr>
      <vt:lpstr>COACHING VS. CORRECTING</vt:lpstr>
      <vt:lpstr>PowerPoint Presentation</vt:lpstr>
      <vt:lpstr>PowerPoint Presentation</vt:lpstr>
      <vt:lpstr>Coaching vs. Correcting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RESPONDING TO BIG EMOTIONS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Cane, Tami D</dc:creator>
  <cp:lastModifiedBy>Stephanie N. Clowers</cp:lastModifiedBy>
  <cp:revision>141</cp:revision>
  <cp:lastPrinted>2026-08-17T23:12:14Z</cp:lastPrinted>
  <dcterms:modified xsi:type="dcterms:W3CDTF">2026-08-18T21:59:48Z</dcterms:modified>
</cp:coreProperties>
</file>