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5.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 id="2147483715" r:id="rId3"/>
    <p:sldMasterId id="2147483727" r:id="rId4"/>
    <p:sldMasterId id="2147483746" r:id="rId5"/>
    <p:sldMasterId id="2147483760" r:id="rId6"/>
  </p:sldMasterIdLst>
  <p:notesMasterIdLst>
    <p:notesMasterId r:id="rId54"/>
  </p:notesMasterIdLst>
  <p:handoutMasterIdLst>
    <p:handoutMasterId r:id="rId55"/>
  </p:handoutMasterIdLst>
  <p:sldIdLst>
    <p:sldId id="256" r:id="rId7"/>
    <p:sldId id="257" r:id="rId8"/>
    <p:sldId id="258" r:id="rId9"/>
    <p:sldId id="259" r:id="rId10"/>
    <p:sldId id="260" r:id="rId11"/>
    <p:sldId id="262" r:id="rId12"/>
    <p:sldId id="263" r:id="rId13"/>
    <p:sldId id="264" r:id="rId14"/>
    <p:sldId id="265" r:id="rId15"/>
    <p:sldId id="266" r:id="rId16"/>
    <p:sldId id="267" r:id="rId17"/>
    <p:sldId id="269" r:id="rId18"/>
    <p:sldId id="271" r:id="rId19"/>
    <p:sldId id="273" r:id="rId20"/>
    <p:sldId id="340" r:id="rId21"/>
    <p:sldId id="274" r:id="rId22"/>
    <p:sldId id="275" r:id="rId23"/>
    <p:sldId id="276" r:id="rId24"/>
    <p:sldId id="278" r:id="rId25"/>
    <p:sldId id="279" r:id="rId26"/>
    <p:sldId id="280" r:id="rId27"/>
    <p:sldId id="281" r:id="rId28"/>
    <p:sldId id="782" r:id="rId29"/>
    <p:sldId id="282" r:id="rId30"/>
    <p:sldId id="283" r:id="rId31"/>
    <p:sldId id="284" r:id="rId32"/>
    <p:sldId id="285" r:id="rId33"/>
    <p:sldId id="286" r:id="rId34"/>
    <p:sldId id="287" r:id="rId35"/>
    <p:sldId id="288" r:id="rId36"/>
    <p:sldId id="289" r:id="rId37"/>
    <p:sldId id="783" r:id="rId38"/>
    <p:sldId id="290" r:id="rId39"/>
    <p:sldId id="305" r:id="rId40"/>
    <p:sldId id="292" r:id="rId41"/>
    <p:sldId id="293" r:id="rId42"/>
    <p:sldId id="294" r:id="rId43"/>
    <p:sldId id="307" r:id="rId44"/>
    <p:sldId id="296" r:id="rId45"/>
    <p:sldId id="297" r:id="rId46"/>
    <p:sldId id="306" r:id="rId47"/>
    <p:sldId id="299" r:id="rId48"/>
    <p:sldId id="300" r:id="rId49"/>
    <p:sldId id="301" r:id="rId50"/>
    <p:sldId id="302" r:id="rId51"/>
    <p:sldId id="303" r:id="rId52"/>
    <p:sldId id="304" r:id="rId53"/>
  </p:sldIdLst>
  <p:sldSz cx="12192000" cy="6858000"/>
  <p:notesSz cx="7315200" cy="9601200"/>
  <p:embeddedFontLst>
    <p:embeddedFont>
      <p:font typeface="Antonio" panose="020B0604020202020204" charset="0"/>
      <p:regular r:id="rId56"/>
      <p:bold r:id="rId57"/>
    </p:embeddedFont>
    <p:embeddedFont>
      <p:font typeface="Open Sans" panose="020B0606030504020204" pitchFamily="34" charset="0"/>
      <p:regular r:id="rId58"/>
      <p:bold r:id="rId59"/>
      <p:italic r:id="rId60"/>
      <p:boldItalic r:id="rId61"/>
    </p:embeddedFont>
    <p:embeddedFont>
      <p:font typeface="Open Sans ExtraBold" panose="020B0906030804020204" pitchFamily="34" charset="0"/>
      <p:bold r:id="rId62"/>
      <p:boldItalic r:id="rId63"/>
    </p:embeddedFont>
    <p:embeddedFont>
      <p:font typeface="Play" panose="020B0604020202020204" charset="0"/>
      <p:regular r:id="rId64"/>
      <p:bold r:id="rId65"/>
    </p:embeddedFont>
    <p:embeddedFont>
      <p:font typeface="Proxima Nova"/>
      <p:regular r:id="rId66"/>
      <p:bold r:id="rId67"/>
      <p:italic r:id="rId68"/>
      <p:boldItalic r:id="rId6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0FADB965-EE70-4955-9831-8EF36B519716}">
          <p14:sldIdLst>
            <p14:sldId id="256"/>
          </p14:sldIdLst>
        </p14:section>
        <p14:section name="Case Reconnection" id="{61EE1B42-B8B0-4996-A6E0-ABA0B7DA6E14}">
          <p14:sldIdLst>
            <p14:sldId id="257"/>
            <p14:sldId id="258"/>
            <p14:sldId id="259"/>
            <p14:sldId id="260"/>
            <p14:sldId id="262"/>
            <p14:sldId id="263"/>
          </p14:sldIdLst>
        </p14:section>
        <p14:section name="Brad's Interview: Skill Based Simulation" id="{943BA449-5637-4568-9C70-C08180B692DB}">
          <p14:sldIdLst>
            <p14:sldId id="264"/>
            <p14:sldId id="265"/>
            <p14:sldId id="266"/>
            <p14:sldId id="267"/>
            <p14:sldId id="269"/>
            <p14:sldId id="271"/>
            <p14:sldId id="273"/>
            <p14:sldId id="340"/>
          </p14:sldIdLst>
        </p14:section>
        <p14:section name="Can Safety Be Managed in the Home" id="{4E11A9C7-0D72-4689-911A-2DBD31CA1145}">
          <p14:sldIdLst>
            <p14:sldId id="274"/>
            <p14:sldId id="275"/>
            <p14:sldId id="276"/>
            <p14:sldId id="278"/>
            <p14:sldId id="279"/>
            <p14:sldId id="280"/>
            <p14:sldId id="281"/>
            <p14:sldId id="782"/>
          </p14:sldIdLst>
        </p14:section>
        <p14:section name="When It Goes South: Responding to ISP Breakdown" id="{C7427BA6-57F1-4DD6-A59A-228C8DA92055}">
          <p14:sldIdLst>
            <p14:sldId id="282"/>
            <p14:sldId id="283"/>
            <p14:sldId id="284"/>
            <p14:sldId id="285"/>
            <p14:sldId id="286"/>
            <p14:sldId id="287"/>
            <p14:sldId id="288"/>
            <p14:sldId id="289"/>
            <p14:sldId id="783"/>
          </p14:sldIdLst>
        </p14:section>
        <p14:section name="Protective Custody" id="{00FCB736-6F5E-4F99-A756-B09DF46FD29D}">
          <p14:sldIdLst>
            <p14:sldId id="290"/>
            <p14:sldId id="305"/>
            <p14:sldId id="292"/>
            <p14:sldId id="293"/>
            <p14:sldId id="294"/>
            <p14:sldId id="307"/>
            <p14:sldId id="296"/>
          </p14:sldIdLst>
        </p14:section>
        <p14:section name="Supporting Decisions Through Documentation" id="{0D12C84D-7758-4BC2-A088-6D70A3080B1E}">
          <p14:sldIdLst>
            <p14:sldId id="297"/>
            <p14:sldId id="306"/>
            <p14:sldId id="299"/>
            <p14:sldId id="300"/>
            <p14:sldId id="301"/>
            <p14:sldId id="302"/>
            <p14:sldId id="303"/>
            <p14:sldId id="304"/>
          </p14:sldIdLst>
        </p14:section>
      </p14:sectionLst>
    </p:ext>
    <p:ext uri="{EFAFB233-063F-42B5-8137-9DF3F51BA10A}">
      <p15:sldGuideLst xmlns:p15="http://schemas.microsoft.com/office/powerpoint/2012/main">
        <p15:guide id="1" orient="horz" pos="552" userDrawn="1">
          <p15:clr>
            <a:srgbClr val="747775"/>
          </p15:clr>
        </p15:guide>
        <p15:guide id="2" pos="3840">
          <p15:clr>
            <a:srgbClr val="A4A3A4"/>
          </p15:clr>
        </p15:guide>
      </p15:sldGuideLst>
    </p:ext>
    <p:ext uri="{2D200454-40CA-4A62-9FC3-DE9A4176ACB9}">
      <p15:notes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0" roundtripDataSignature="AMtx7mjOrWusok758lW46IZoIS08m+xXd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8249" autoAdjust="0"/>
  </p:normalViewPr>
  <p:slideViewPr>
    <p:cSldViewPr snapToGrid="0">
      <p:cViewPr varScale="1">
        <p:scale>
          <a:sx n="53" d="100"/>
          <a:sy n="53" d="100"/>
        </p:scale>
        <p:origin x="2100" y="72"/>
      </p:cViewPr>
      <p:guideLst>
        <p:guide orient="horz" pos="552"/>
        <p:guide pos="3840"/>
      </p:guideLst>
    </p:cSldViewPr>
  </p:slideViewPr>
  <p:notesTextViewPr>
    <p:cViewPr>
      <p:scale>
        <a:sx n="1" d="1"/>
        <a:sy n="1" d="1"/>
      </p:scale>
      <p:origin x="0" y="0"/>
    </p:cViewPr>
  </p:notesTextViewPr>
  <p:notesViewPr>
    <p:cSldViewPr snapToGrid="0" showGuides="1">
      <p:cViewPr varScale="1">
        <p:scale>
          <a:sx n="70" d="100"/>
          <a:sy n="70" d="100"/>
        </p:scale>
        <p:origin x="2117" y="4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font" Target="fonts/font8.fntdata"/><Relationship Id="rId68" Type="http://schemas.openxmlformats.org/officeDocument/2006/relationships/font" Target="fonts/font13.fntdata"/><Relationship Id="rId84"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font" Target="fonts/font3.fntdata"/><Relationship Id="rId66" Type="http://schemas.openxmlformats.org/officeDocument/2006/relationships/font" Target="fonts/font11.fntdata"/><Relationship Id="rId5" Type="http://schemas.openxmlformats.org/officeDocument/2006/relationships/slideMaster" Target="slideMasters/slideMaster5.xml"/><Relationship Id="rId61" Type="http://schemas.openxmlformats.org/officeDocument/2006/relationships/font" Target="fonts/font6.fntdata"/><Relationship Id="rId82" Type="http://schemas.openxmlformats.org/officeDocument/2006/relationships/viewProps" Target="viewProp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font" Target="fonts/font1.fntdata"/><Relationship Id="rId64" Type="http://schemas.openxmlformats.org/officeDocument/2006/relationships/font" Target="fonts/font9.fntdata"/><Relationship Id="rId69" Type="http://schemas.openxmlformats.org/officeDocument/2006/relationships/font" Target="fonts/font14.fntdata"/><Relationship Id="rId8" Type="http://schemas.openxmlformats.org/officeDocument/2006/relationships/slide" Target="slides/slide2.xml"/><Relationship Id="rId51" Type="http://schemas.openxmlformats.org/officeDocument/2006/relationships/slide" Target="slides/slide45.xml"/><Relationship Id="rId80" Type="http://customschemas.google.com/relationships/presentationmetadata" Target="metadata"/><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font" Target="fonts/font4.fntdata"/><Relationship Id="rId67" Type="http://schemas.openxmlformats.org/officeDocument/2006/relationships/font" Target="fonts/font12.fntdata"/><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notesMaster" Target="notesMasters/notesMaster1.xml"/><Relationship Id="rId62" Type="http://schemas.openxmlformats.org/officeDocument/2006/relationships/font" Target="fonts/font7.fntdata"/><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font" Target="fonts/font2.fntdata"/><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font" Target="fonts/font5.fntdata"/><Relationship Id="rId65" Type="http://schemas.openxmlformats.org/officeDocument/2006/relationships/font" Target="fonts/font10.fntdata"/><Relationship Id="rId8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handoutMaster" Target="handoutMasters/handoutMaster1.xml"/><Relationship Id="rId7"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7505133"/>
      </p:ext>
    </p:extLst>
  </p:cSld>
  <p:clrMap bg1="lt1" tx1="dk1" bg2="lt2" tx2="dk2" accent1="accent1" accent2="accent2" accent3="accent3" accent4="accent4" accent5="accent5" accent6="accent6" hlink="hlink" folHlink="folHlink"/>
  <p:hf sldNum="0" hdr="0" ftr="0" dt="0"/>
  <p:extLst>
    <p:ext uri="{56416CCD-93CA-4268-BC5B-53C4BB910035}">
      <p15:sldGuideLst xmlns:p15="http://schemas.microsoft.com/office/powerpoint/2012/main">
        <p15:guide id="1" orient="horz" pos="3024" userDrawn="1">
          <p15:clr>
            <a:srgbClr val="F26B43"/>
          </p15:clr>
        </p15:guide>
        <p15:guide id="2" pos="2304"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5" name="Google Shape;5;n"/>
          <p:cNvSpPr>
            <a:spLocks noGrp="1" noRot="1" noChangeAspect="1"/>
          </p:cNvSpPr>
          <p:nvPr>
            <p:ph type="sldImg" idx="3"/>
          </p:nvPr>
        </p:nvSpPr>
        <p:spPr>
          <a:xfrm>
            <a:off x="777875" y="9636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31520" y="4203643"/>
            <a:ext cx="5852160" cy="4434320"/>
          </a:xfrm>
          <a:prstGeom prst="rect">
            <a:avLst/>
          </a:prstGeom>
          <a:noFill/>
          <a:ln>
            <a:noFill/>
          </a:ln>
        </p:spPr>
        <p:txBody>
          <a:bodyPr spcFirstLastPara="1" wrap="square" lIns="96645" tIns="48309" rIns="96645" bIns="48309"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dirty="0"/>
          </a:p>
        </p:txBody>
      </p:sp>
    </p:spTree>
  </p:cSld>
  <p:clrMap bg1="lt1" tx1="dk1" bg2="dk2" tx2="lt2" accent1="accent1" accent2="accent2" accent3="accent3" accent4="accent4" accent5="accent5" accent6="accent6" hlink="hlink" folHlink="folHlink"/>
  <p:hf sldNum="0" hdr="0" ftr="0" dt="0"/>
  <p:notesStyle>
    <a:defPPr marR="0" lvl="0" algn="l" rtl="0">
      <a:lnSpc>
        <a:spcPct val="100000"/>
      </a:lnSpc>
      <a:spcBef>
        <a:spcPts val="0"/>
      </a:spcBef>
      <a:spcAft>
        <a:spcPts val="0"/>
      </a:spcAft>
    </a:defPPr>
    <a:lvl1pPr marL="0" marR="0" lvl="0" algn="l" rtl="0">
      <a:lnSpc>
        <a:spcPct val="100000"/>
      </a:lnSpc>
      <a:spcBef>
        <a:spcPts val="0"/>
      </a:spcBef>
      <a:spcAft>
        <a:spcPts val="0"/>
      </a:spcAft>
      <a:buClr>
        <a:srgbClr val="000000"/>
      </a:buClr>
      <a:buFont typeface="Arial"/>
      <a:defRPr sz="14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extLst>
    <p:ext uri="{620B2872-D7B9-4A21-9093-7833F8D536E1}">
      <p15:sldGuideLst xmlns:p15="http://schemas.microsoft.com/office/powerpoint/2012/main">
        <p15:guide id="1" orient="horz" pos="3024" userDrawn="1">
          <p15:clr>
            <a:srgbClr val="F26B43"/>
          </p15:clr>
        </p15:guide>
        <p15:guide id="2" pos="2304"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3f97322e39a_0_0:notes"/>
          <p:cNvSpPr>
            <a:spLocks noGrp="1" noRot="1" noChangeAspect="1"/>
          </p:cNvSpPr>
          <p:nvPr>
            <p:ph type="sldImg" idx="2"/>
          </p:nvPr>
        </p:nvSpPr>
        <p:spPr>
          <a:xfrm>
            <a:off x="777875" y="974725"/>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187" name="Google Shape;187;g3f97322e39a_0_0:notes"/>
          <p:cNvSpPr txBox="1">
            <a:spLocks noGrp="1"/>
          </p:cNvSpPr>
          <p:nvPr>
            <p:ph type="body" idx="1"/>
          </p:nvPr>
        </p:nvSpPr>
        <p:spPr>
          <a:xfrm>
            <a:off x="731520" y="4215527"/>
            <a:ext cx="5852160" cy="4185680"/>
          </a:xfrm>
          <a:prstGeom prst="rect">
            <a:avLst/>
          </a:prstGeom>
          <a:noFill/>
          <a:ln>
            <a:noFill/>
          </a:ln>
        </p:spPr>
        <p:txBody>
          <a:bodyPr spcFirstLastPara="1" wrap="square" lIns="96540" tIns="48257" rIns="96540" bIns="48257" anchor="t" anchorCtr="0">
            <a:noAutofit/>
          </a:bodyPr>
          <a:lstStyle/>
          <a:p>
            <a:pPr marL="0" indent="0"/>
            <a:r>
              <a:rPr lang="en-US" b="1" dirty="0">
                <a:latin typeface="Calibri" panose="020F0502020204030204" pitchFamily="34" charset="0"/>
                <a:ea typeface="Calibri" panose="020F0502020204030204" pitchFamily="34" charset="0"/>
                <a:cs typeface="Calibri" panose="020F0502020204030204" pitchFamily="34" charset="0"/>
              </a:rPr>
              <a:t>WEEK 7, DAY 4 - INVESTIGATIONS SPECIALTY TRAINING</a:t>
            </a:r>
            <a:endParaRPr b="1"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2:notes"/>
          <p:cNvSpPr>
            <a:spLocks noGrp="1" noRot="1" noChangeAspect="1"/>
          </p:cNvSpPr>
          <p:nvPr>
            <p:ph type="sldImg" idx="2"/>
          </p:nvPr>
        </p:nvSpPr>
        <p:spPr>
          <a:xfrm>
            <a:off x="792163" y="969963"/>
            <a:ext cx="5746750" cy="3232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3" name="Google Shape;433;p2:notes"/>
          <p:cNvSpPr txBox="1">
            <a:spLocks noGrp="1"/>
          </p:cNvSpPr>
          <p:nvPr>
            <p:ph type="body" idx="1"/>
          </p:nvPr>
        </p:nvSpPr>
        <p:spPr>
          <a:xfrm>
            <a:off x="747776" y="4202192"/>
            <a:ext cx="5835227" cy="4428886"/>
          </a:xfrm>
          <a:prstGeom prst="rect">
            <a:avLst/>
          </a:prstGeom>
          <a:noFill/>
          <a:ln>
            <a:noFill/>
          </a:ln>
        </p:spPr>
        <p:txBody>
          <a:bodyPr spcFirstLastPara="1" wrap="square" lIns="98495" tIns="49234" rIns="98495" bIns="49234" anchor="t" anchorCtr="0">
            <a:noAutofit/>
          </a:bodyPr>
          <a:lstStyle/>
          <a:p>
            <a:pPr marL="0"/>
            <a:r>
              <a:rPr lang="en-US" sz="1300" b="1" dirty="0">
                <a:solidFill>
                  <a:srgbClr val="000000"/>
                </a:solidFill>
                <a:latin typeface="Calibri" panose="020F0502020204030204" pitchFamily="34" charset="0"/>
                <a:ea typeface="Calibri" panose="020F0502020204030204" pitchFamily="34" charset="0"/>
                <a:cs typeface="Calibri" panose="020F0502020204030204" pitchFamily="34" charset="0"/>
              </a:rPr>
              <a:t>TARGET OUTCOMES</a:t>
            </a:r>
            <a:endParaRPr lang="en-US" b="1" dirty="0">
              <a:effectLst/>
              <a:latin typeface="Calibri" panose="020F0502020204030204" pitchFamily="34" charset="0"/>
              <a:ea typeface="Calibri" panose="020F0502020204030204" pitchFamily="34" charset="0"/>
              <a:cs typeface="Calibri" panose="020F0502020204030204" pitchFamily="34" charset="0"/>
            </a:endParaRPr>
          </a:p>
          <a:p>
            <a:pPr marL="0"/>
            <a:endParaRPr lang="en-US" b="0" dirty="0">
              <a:effectLst/>
              <a:latin typeface="Calibri" panose="020F0502020204030204" pitchFamily="34" charset="0"/>
              <a:ea typeface="Calibri" panose="020F0502020204030204" pitchFamily="34" charset="0"/>
              <a:cs typeface="Calibri" panose="020F0502020204030204" pitchFamily="34" charset="0"/>
            </a:endParaRPr>
          </a:p>
          <a:p>
            <a:pPr marL="0"/>
            <a:r>
              <a:rPr lang="en-US" sz="1300" b="1" dirty="0">
                <a:solidFill>
                  <a:srgbClr val="000000"/>
                </a:solidFill>
                <a:latin typeface="Calibri" panose="020F0502020204030204" pitchFamily="34" charset="0"/>
                <a:ea typeface="Calibri" panose="020F0502020204030204" pitchFamily="34" charset="0"/>
                <a:cs typeface="Calibri" panose="020F0502020204030204" pitchFamily="34" charset="0"/>
              </a:rPr>
              <a:t>Time:</a:t>
            </a:r>
            <a:r>
              <a:rPr lang="en-US" sz="1300" dirty="0">
                <a:solidFill>
                  <a:srgbClr val="000000"/>
                </a:solidFill>
                <a:latin typeface="Calibri" panose="020F0502020204030204" pitchFamily="34" charset="0"/>
                <a:ea typeface="Calibri" panose="020F0502020204030204" pitchFamily="34" charset="0"/>
                <a:cs typeface="Calibri" panose="020F0502020204030204" pitchFamily="34" charset="0"/>
              </a:rPr>
              <a:t> 5 minutes</a:t>
            </a:r>
            <a:endParaRPr lang="en-US" b="0" dirty="0">
              <a:effectLst/>
              <a:latin typeface="Calibri" panose="020F0502020204030204" pitchFamily="34" charset="0"/>
              <a:ea typeface="Calibri" panose="020F0502020204030204" pitchFamily="34" charset="0"/>
              <a:cs typeface="Calibri" panose="020F0502020204030204" pitchFamily="34" charset="0"/>
            </a:endParaRPr>
          </a:p>
          <a:p>
            <a:pPr marL="0"/>
            <a:r>
              <a:rPr lang="en-US" sz="1300" b="1" dirty="0">
                <a:solidFill>
                  <a:srgbClr val="000000"/>
                </a:solidFill>
                <a:latin typeface="Calibri" panose="020F0502020204030204" pitchFamily="34" charset="0"/>
                <a:ea typeface="Calibri" panose="020F0502020204030204" pitchFamily="34" charset="0"/>
                <a:cs typeface="Calibri" panose="020F0502020204030204" pitchFamily="34" charset="0"/>
              </a:rPr>
              <a:t>Purpose: </a:t>
            </a:r>
            <a:r>
              <a:rPr lang="en-US" sz="1300" dirty="0">
                <a:solidFill>
                  <a:srgbClr val="000000"/>
                </a:solidFill>
                <a:latin typeface="Calibri" panose="020F0502020204030204" pitchFamily="34" charset="0"/>
                <a:ea typeface="Calibri" panose="020F0502020204030204" pitchFamily="34" charset="0"/>
                <a:cs typeface="Calibri" panose="020F0502020204030204" pitchFamily="34" charset="0"/>
              </a:rPr>
              <a:t>To establish clear expectations for the section’s learning objectives </a:t>
            </a:r>
            <a:endParaRPr lang="en-US" b="0" dirty="0">
              <a:effectLst/>
              <a:latin typeface="Calibri" panose="020F0502020204030204" pitchFamily="34" charset="0"/>
              <a:ea typeface="Calibri" panose="020F0502020204030204" pitchFamily="34" charset="0"/>
              <a:cs typeface="Calibri" panose="020F0502020204030204" pitchFamily="34" charset="0"/>
            </a:endParaRPr>
          </a:p>
          <a:p>
            <a:pPr marL="0"/>
            <a:endParaRPr lang="en-US" b="0" dirty="0">
              <a:effectLst/>
              <a:latin typeface="Calibri" panose="020F0502020204030204" pitchFamily="34" charset="0"/>
              <a:ea typeface="Calibri" panose="020F0502020204030204" pitchFamily="34" charset="0"/>
              <a:cs typeface="Calibri" panose="020F0502020204030204" pitchFamily="34" charset="0"/>
            </a:endParaRPr>
          </a:p>
          <a:p>
            <a:pPr marL="0"/>
            <a:r>
              <a:rPr lang="en-US" sz="1300" b="1" dirty="0">
                <a:solidFill>
                  <a:srgbClr val="000000"/>
                </a:solidFill>
                <a:latin typeface="Calibri" panose="020F0502020204030204" pitchFamily="34" charset="0"/>
                <a:ea typeface="Calibri" panose="020F0502020204030204" pitchFamily="34" charset="0"/>
                <a:cs typeface="Calibri" panose="020F0502020204030204" pitchFamily="34" charset="0"/>
              </a:rPr>
              <a:t>Say:</a:t>
            </a:r>
            <a:endParaRPr lang="en-US" b="0" dirty="0">
              <a:effectLst/>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solidFill>
                  <a:srgbClr val="000000"/>
                </a:solidFill>
                <a:latin typeface="Calibri" panose="020F0502020204030204" pitchFamily="34" charset="0"/>
                <a:ea typeface="Calibri" panose="020F0502020204030204" pitchFamily="34" charset="0"/>
                <a:cs typeface="Calibri" panose="020F0502020204030204" pitchFamily="34" charset="0"/>
              </a:rPr>
              <a:t>By the end of this section, you will:</a:t>
            </a:r>
            <a:endParaRPr lang="en-US" b="0" dirty="0">
              <a:effectLst/>
              <a:latin typeface="Calibri" panose="020F0502020204030204" pitchFamily="34" charset="0"/>
              <a:ea typeface="Calibri" panose="020F0502020204030204" pitchFamily="34" charset="0"/>
              <a:cs typeface="Calibri" panose="020F0502020204030204" pitchFamily="34" charset="0"/>
            </a:endParaRPr>
          </a:p>
          <a:p>
            <a:pPr marL="181240" indent="-181240" fontAlgn="base">
              <a:buFont typeface="Arial" panose="020B0604020202020204" pitchFamily="34" charset="0"/>
              <a:buChar char="•"/>
            </a:pPr>
            <a:r>
              <a:rPr lang="en-US" sz="1300" b="1" i="1" dirty="0">
                <a:solidFill>
                  <a:srgbClr val="000000"/>
                </a:solidFill>
                <a:latin typeface="Calibri" panose="020F0502020204030204" pitchFamily="34" charset="0"/>
                <a:ea typeface="Calibri" panose="020F0502020204030204" pitchFamily="34" charset="0"/>
                <a:cs typeface="Calibri" panose="020F0502020204030204" pitchFamily="34" charset="0"/>
              </a:rPr>
              <a:t>Understand how additional interviews contribute to and refine the understanding of a case.</a:t>
            </a:r>
          </a:p>
          <a:p>
            <a:pPr marL="181240" indent="-181240" fontAlgn="base">
              <a:buFont typeface="Arial" panose="020B0604020202020204" pitchFamily="34" charset="0"/>
              <a:buChar char="•"/>
            </a:pPr>
            <a:r>
              <a:rPr lang="en-US" sz="1300" b="1" i="1" dirty="0">
                <a:solidFill>
                  <a:srgbClr val="000000"/>
                </a:solidFill>
                <a:latin typeface="Calibri" panose="020F0502020204030204" pitchFamily="34" charset="0"/>
                <a:ea typeface="Calibri" panose="020F0502020204030204" pitchFamily="34" charset="0"/>
                <a:cs typeface="Calibri" panose="020F0502020204030204" pitchFamily="34" charset="0"/>
              </a:rPr>
              <a:t>Apply interviewing skills to gather information from a key household member.</a:t>
            </a:r>
          </a:p>
          <a:p>
            <a:pPr marL="181240" indent="-181240" fontAlgn="base">
              <a:buFont typeface="Arial" panose="020B0604020202020204" pitchFamily="34" charset="0"/>
              <a:buChar char="•"/>
            </a:pPr>
            <a:r>
              <a:rPr lang="en-US" sz="1300" b="1" i="1" dirty="0">
                <a:solidFill>
                  <a:srgbClr val="000000"/>
                </a:solidFill>
                <a:latin typeface="Calibri" panose="020F0502020204030204" pitchFamily="34" charset="0"/>
                <a:ea typeface="Calibri" panose="020F0502020204030204" pitchFamily="34" charset="0"/>
                <a:cs typeface="Calibri" panose="020F0502020204030204" pitchFamily="34" charset="0"/>
              </a:rPr>
              <a:t>Assess the consistency and relevance of new information in relation to identified safety threats.</a:t>
            </a:r>
          </a:p>
          <a:p>
            <a:pPr marL="0" indent="0"/>
            <a:endParaRPr sz="13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3f5455b1afe_0_0:notes"/>
          <p:cNvSpPr>
            <a:spLocks noGrp="1" noRot="1" noChangeAspect="1"/>
          </p:cNvSpPr>
          <p:nvPr>
            <p:ph type="sldImg" idx="2"/>
          </p:nvPr>
        </p:nvSpPr>
        <p:spPr>
          <a:xfrm>
            <a:off x="777875" y="974725"/>
            <a:ext cx="5756275" cy="323850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444" name="Google Shape;444;g3f5455b1afe_0_0:notes"/>
          <p:cNvSpPr txBox="1">
            <a:spLocks noGrp="1"/>
          </p:cNvSpPr>
          <p:nvPr>
            <p:ph type="body" idx="1"/>
          </p:nvPr>
        </p:nvSpPr>
        <p:spPr>
          <a:xfrm>
            <a:off x="731521" y="4213860"/>
            <a:ext cx="5852160" cy="4412218"/>
          </a:xfrm>
          <a:prstGeom prst="rect">
            <a:avLst/>
          </a:prstGeom>
          <a:noFill/>
          <a:ln>
            <a:noFill/>
          </a:ln>
        </p:spPr>
        <p:txBody>
          <a:bodyPr spcFirstLastPara="1" wrap="square" lIns="96513" tIns="48257" rIns="96513" bIns="48257" anchor="t" anchorCtr="0">
            <a:noAutofit/>
          </a:bodyPr>
          <a:lstStyle/>
          <a:p>
            <a:pPr marL="0"/>
            <a:r>
              <a:rPr lang="en-US" sz="1300" b="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SCENE 4 - PREPARING FOR AND BEGINNING THE BRAD SIMULATION</a:t>
            </a:r>
          </a:p>
          <a:p>
            <a:pPr marL="0"/>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Characters: Brad Hill </a:t>
            </a:r>
            <a:endPar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endParaRPr>
          </a:p>
          <a:p>
            <a:pPr marL="0"/>
            <a:r>
              <a:rPr lang="en-US" sz="1300" b="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Type of Interview: </a:t>
            </a:r>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In-person</a:t>
            </a:r>
          </a:p>
          <a:p>
            <a:pPr marL="0"/>
            <a:r>
              <a:rPr lang="en-US" sz="1300" b="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Location: Brad Hill’s Home (Home Observation)</a:t>
            </a:r>
            <a:endPar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endParaRPr>
          </a:p>
          <a:p>
            <a:pPr marL="0"/>
            <a:r>
              <a:rPr lang="en-US" sz="1300" b="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Time:</a:t>
            </a:r>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 25–30 minutes</a:t>
            </a:r>
          </a:p>
          <a:p>
            <a:pPr marL="181240" indent="-181240">
              <a:buFont typeface="Arial" panose="020B0604020202020204" pitchFamily="34" charset="0"/>
              <a:buChar char="•"/>
            </a:pPr>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5 min prep</a:t>
            </a:r>
          </a:p>
          <a:p>
            <a:pPr marL="181240" indent="-181240">
              <a:buFont typeface="Arial" panose="020B0604020202020204" pitchFamily="34" charset="0"/>
              <a:buChar char="•"/>
            </a:pPr>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20–25 min simulation</a:t>
            </a:r>
          </a:p>
          <a:p>
            <a:pPr marL="0"/>
            <a:r>
              <a:rPr lang="en-US" sz="1300" b="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 </a:t>
            </a:r>
            <a:endPar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endParaRPr>
          </a:p>
          <a:p>
            <a:pPr marL="0"/>
            <a:r>
              <a:rPr lang="en-US" sz="1300" b="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Purpose: </a:t>
            </a:r>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To prepare participants for the interview, clarify roles and expectations, and initiate the simulation.</a:t>
            </a:r>
          </a:p>
          <a:p>
            <a:pPr marL="0"/>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Participant Manual: </a:t>
            </a:r>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Completed Immediate Safety Plan (Flowers/Hill Case) &amp;</a:t>
            </a:r>
            <a:r>
              <a:rPr lang="en-US" sz="1300" b="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 </a:t>
            </a:r>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Observation Form</a:t>
            </a:r>
          </a:p>
          <a:p>
            <a:pPr marL="0"/>
            <a:r>
              <a:rPr lang="en-US" sz="1300" b="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Facilitator Resource:</a:t>
            </a:r>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 Facilitation Reminders, Facilitator Coaching Guide</a:t>
            </a:r>
            <a:r>
              <a:rPr lang="en-US" sz="1300" b="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 </a:t>
            </a:r>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Brad Hill Interview Observation Form</a:t>
            </a:r>
          </a:p>
          <a:p>
            <a:pPr marL="0"/>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Activity Set Up:</a:t>
            </a:r>
            <a:endPar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Roles assigned:</a:t>
            </a:r>
          </a:p>
          <a:p>
            <a:pPr marL="664546" lvl="1" indent="-181240">
              <a:buFont typeface="Arial" panose="020B0604020202020204" pitchFamily="34" charset="0"/>
              <a:buChar char="•"/>
            </a:pPr>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Specialist (Lead)</a:t>
            </a:r>
          </a:p>
          <a:p>
            <a:pPr marL="664546" lvl="1" indent="-181240">
              <a:buFont typeface="Arial" panose="020B0604020202020204" pitchFamily="34" charset="0"/>
              <a:buChar char="•"/>
            </a:pPr>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Secondary Specialist</a:t>
            </a:r>
          </a:p>
          <a:p>
            <a:pPr marL="664546" lvl="1" indent="-181240">
              <a:buFont typeface="Arial" panose="020B0604020202020204" pitchFamily="34" charset="0"/>
              <a:buChar char="•"/>
            </a:pPr>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Brad - Midsouth Team Member</a:t>
            </a:r>
          </a:p>
          <a:p>
            <a:pPr marL="664546" lvl="1" indent="-181240">
              <a:buFont typeface="Arial" panose="020B0604020202020204" pitchFamily="34" charset="0"/>
              <a:buChar char="•"/>
            </a:pPr>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Observers</a:t>
            </a:r>
          </a:p>
          <a:p>
            <a:pPr marL="181240" indent="-181240">
              <a:buFont typeface="Arial" panose="020B0604020202020204" pitchFamily="34" charset="0"/>
              <a:buChar char="•"/>
            </a:pPr>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Observation forms ready. </a:t>
            </a:r>
          </a:p>
          <a:p>
            <a:pPr marL="181240" indent="-181240">
              <a:buFont typeface="Arial" panose="020B0604020202020204" pitchFamily="34" charset="0"/>
              <a:buChar char="•"/>
            </a:pPr>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Allow the person playing Brad to review their Information Guide and Role Card during the Pre-brief phase. </a:t>
            </a:r>
          </a:p>
          <a:p>
            <a:pPr marL="181240" indent="-181240">
              <a:buFont typeface="Arial" panose="020B0604020202020204" pitchFamily="34" charset="0"/>
              <a:buChar char="•"/>
            </a:pPr>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Allow the observers to review their Information Guide and Role Card during the Pre-brief phase. </a:t>
            </a:r>
          </a:p>
          <a:p>
            <a:pPr marL="0"/>
            <a:r>
              <a:rPr lang="en-US" sz="1300" b="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 </a:t>
            </a:r>
            <a:endPar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endParaRPr>
          </a:p>
          <a:p>
            <a:pPr marL="0"/>
            <a:r>
              <a:rPr lang="en-US" sz="1300" b="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Facilitator Notes:</a:t>
            </a:r>
            <a:endPar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b="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DO: </a:t>
            </a:r>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Advise the observing participants to observe closely and track:</a:t>
            </a:r>
          </a:p>
          <a:p>
            <a:pPr marL="664546" lvl="1" indent="-181240">
              <a:buFont typeface="Arial" panose="020B0604020202020204" pitchFamily="34" charset="0"/>
              <a:buChar char="•"/>
            </a:pPr>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Missed opportunities</a:t>
            </a:r>
          </a:p>
          <a:p>
            <a:pPr marL="664546" lvl="1" indent="-181240">
              <a:buFont typeface="Arial" panose="020B0604020202020204" pitchFamily="34" charset="0"/>
              <a:buChar char="•"/>
            </a:pPr>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Strong engagement</a:t>
            </a:r>
          </a:p>
          <a:p>
            <a:pPr marL="181240" indent="-181240">
              <a:buFont typeface="Arial" panose="020B0604020202020204" pitchFamily="34" charset="0"/>
              <a:buChar char="•"/>
            </a:pPr>
            <a:r>
              <a:rPr lang="en-US" sz="1300" b="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DO NOT: </a:t>
            </a:r>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Interrupt. Coach. Redirect.</a:t>
            </a:r>
          </a:p>
          <a:p>
            <a:pPr marL="181240" indent="-181240">
              <a:buFont typeface="Arial" panose="020B0604020202020204" pitchFamily="34" charset="0"/>
              <a:buChar char="•"/>
            </a:pPr>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During the simulation, ensure participants have the opportunity to observe the home naturally before the interview begins.</a:t>
            </a:r>
          </a:p>
          <a:p>
            <a:pPr marL="0"/>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The simulation environment should include observable conditions such as:</a:t>
            </a:r>
            <a:endPar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Children sleeping on mattresses in the living room.</a:t>
            </a:r>
          </a:p>
          <a:p>
            <a:pPr marL="181240" indent="-181240">
              <a:buFont typeface="Arial" panose="020B0604020202020204" pitchFamily="34" charset="0"/>
              <a:buChar char="•"/>
            </a:pPr>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Alcohol containers (empty and partially full) within children's reach.</a:t>
            </a:r>
          </a:p>
          <a:p>
            <a:pPr marL="181240" indent="-181240">
              <a:buFont typeface="Arial" panose="020B0604020202020204" pitchFamily="34" charset="0"/>
              <a:buChar char="•"/>
            </a:pPr>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Brad's "man cave" is furnished as a personal living space, while the children lack an appropriate bedroom.</a:t>
            </a:r>
          </a:p>
          <a:p>
            <a:pPr marL="181240" indent="-181240">
              <a:buFont typeface="Arial" panose="020B0604020202020204" pitchFamily="34" charset="0"/>
              <a:buChar char="•"/>
            </a:pPr>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Other environmental details consistent with the case scenario.</a:t>
            </a:r>
          </a:p>
          <a:p>
            <a:pPr marL="0"/>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 </a:t>
            </a:r>
          </a:p>
          <a:p>
            <a:pPr marL="0"/>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Do </a:t>
            </a:r>
            <a:r>
              <a:rPr lang="en-US" sz="1300" b="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not</a:t>
            </a:r>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 prompt participants to identify these conditions. Allow them to recognize and explore them through observation and questioning.</a:t>
            </a:r>
          </a:p>
          <a:p>
            <a:pPr marL="0"/>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 </a:t>
            </a:r>
          </a:p>
          <a:p>
            <a:pPr marL="0"/>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If participants overlook significant environmental observations, address those missed opportunities during the debrief by discussing how home observations—including safe sleep practices and sleeping arrangements - inform ongoing safety assessment.</a:t>
            </a:r>
          </a:p>
          <a:p>
            <a:pPr marL="0"/>
            <a:r>
              <a:rPr lang="en-US" sz="1300" b="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 </a:t>
            </a:r>
            <a:endPar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endParaRPr>
          </a:p>
          <a:p>
            <a:pPr marL="0"/>
            <a:r>
              <a:rPr lang="en-US" sz="1300" b="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Activity Instructions:</a:t>
            </a:r>
            <a:endPar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endParaRPr>
          </a:p>
          <a:p>
            <a:pPr marL="241653" indent="-241653">
              <a:buSzPct val="100000"/>
              <a:buFont typeface="+mj-lt"/>
              <a:buAutoNum type="arabicPeriod"/>
            </a:pPr>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Consider what you already know.</a:t>
            </a:r>
          </a:p>
          <a:p>
            <a:pPr marL="241653" indent="-241653">
              <a:buSzPct val="100000"/>
              <a:buFont typeface="+mj-lt"/>
              <a:buAutoNum type="arabicPeriod"/>
            </a:pPr>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Identify what you need to learn.</a:t>
            </a:r>
          </a:p>
          <a:p>
            <a:pPr marL="241653" indent="-241653">
              <a:buSzPct val="100000"/>
              <a:buFont typeface="+mj-lt"/>
              <a:buAutoNum type="arabicPeriod"/>
            </a:pPr>
            <a:r>
              <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Begin interview.</a:t>
            </a:r>
          </a:p>
          <a:p>
            <a:pPr marL="0"/>
            <a:r>
              <a:rPr lang="en-US" sz="1300" b="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Say:</a:t>
            </a:r>
            <a:endPar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Before you begin, take a moment to think about what you already know about this case.</a:t>
            </a:r>
            <a:endPar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b="1" i="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You've gathered information from multiple sources and begun to develop an understanding of the family's circumstances. </a:t>
            </a:r>
            <a:endPar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b="1" i="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You've also practiced making objective observations before beginning an interview.</a:t>
            </a:r>
            <a:endPar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 </a:t>
            </a:r>
            <a:endPar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As you enter Brad's home, continue using those same observation skills. </a:t>
            </a:r>
            <a:endPar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b="1" i="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Pay attention to the overall home environment, the condition of the residence, caregiver interactions, and anything that may impact child safety or well-being. </a:t>
            </a:r>
            <a:endPar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b="1" i="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Remember to assess the environment with the same attention you gave during Jasmine's observation, including whether the home reflects appropriate safe sleep practices and whether children's basic needs are met.</a:t>
            </a:r>
            <a:endPar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b="1" i="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As you observe, remember that Brad’s home is where Charlotte and the children normally live when they aren't staying with their grandmother, Georgia Weems, after their parents get into fights. What you see here,  like the sleeping arrangements and accessible alcohol, reflects the day-to-day environment the children return to when they are not at their grandmother's. </a:t>
            </a:r>
            <a:endPar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 </a:t>
            </a:r>
            <a:endPar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As you move into the interview, consider what you still need to understand about Brad's role, the children's daily living arrangements, supervision, and how his perspective may add to—or change—what you already know.</a:t>
            </a:r>
            <a:endPar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b="1" i="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One person will take the lead as the Specialist and guide the interaction. A second person will support as needed.</a:t>
            </a:r>
            <a:endPar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b="1" i="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The rest of the group will observe the interaction and complete the observation form. </a:t>
            </a:r>
            <a:endPar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b="1" i="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Pay attention to how the specialists balance observing the environment, engaging the caregiver, gathering information, and following up on what they see.</a:t>
            </a:r>
            <a:endPar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 </a:t>
            </a:r>
            <a:endPar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This is a full simulation. Use the knowledge and skills you've practiced throughout the week, and allow the conversation to develop naturally. Go ahead and begin.</a:t>
            </a:r>
            <a:endParaRPr lang="en-US" sz="13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3f9737b2335_0_0:notes"/>
          <p:cNvSpPr>
            <a:spLocks noGrp="1" noRot="1" noChangeAspect="1"/>
          </p:cNvSpPr>
          <p:nvPr>
            <p:ph type="sldImg" idx="2"/>
          </p:nvPr>
        </p:nvSpPr>
        <p:spPr>
          <a:xfrm>
            <a:off x="777875" y="974725"/>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7" name="Google Shape;467;g3f9737b2335_0_0:notes"/>
          <p:cNvSpPr txBox="1">
            <a:spLocks noGrp="1"/>
          </p:cNvSpPr>
          <p:nvPr>
            <p:ph type="body" idx="1"/>
          </p:nvPr>
        </p:nvSpPr>
        <p:spPr>
          <a:xfrm>
            <a:off x="731520" y="4215528"/>
            <a:ext cx="5852160" cy="4410550"/>
          </a:xfrm>
          <a:prstGeom prst="rect">
            <a:avLst/>
          </a:prstGeom>
          <a:noFill/>
          <a:ln>
            <a:noFill/>
          </a:ln>
        </p:spPr>
        <p:txBody>
          <a:bodyPr spcFirstLastPara="1" wrap="square" lIns="96645" tIns="48309" rIns="96645" bIns="48309" anchor="t" anchorCtr="0">
            <a:noAutofit/>
          </a:bodyPr>
          <a:lstStyle/>
          <a:p>
            <a:pPr marL="0">
              <a:lnSpc>
                <a:spcPct val="100000"/>
              </a:lnSpc>
            </a:pPr>
            <a:r>
              <a:rPr lang="en-US" sz="1300" b="1" dirty="0">
                <a:latin typeface="Calibri" panose="020F0502020204030204" pitchFamily="34" charset="0"/>
                <a:ea typeface="Calibri" panose="020F0502020204030204" pitchFamily="34" charset="0"/>
                <a:cs typeface="Calibri" panose="020F0502020204030204" pitchFamily="34" charset="0"/>
              </a:rPr>
              <a:t>OBSERVATION FORM: BRAD HILL INTERVIEW</a:t>
            </a:r>
          </a:p>
          <a:p>
            <a:pPr marL="0">
              <a:lnSpc>
                <a:spcPct val="100000"/>
              </a:lnSpc>
            </a:pPr>
            <a:r>
              <a:rPr lang="en-US" sz="1300" b="1" dirty="0">
                <a:highlight>
                  <a:srgbClr val="FFFFFF"/>
                </a:highlight>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00000"/>
              </a:lnSpc>
            </a:pPr>
            <a:r>
              <a:rPr lang="en-US" sz="1300" b="1" dirty="0">
                <a:latin typeface="Calibri" panose="020F0502020204030204" pitchFamily="34" charset="0"/>
                <a:ea typeface="Calibri" panose="020F0502020204030204" pitchFamily="34" charset="0"/>
                <a:cs typeface="Calibri" panose="020F0502020204030204" pitchFamily="34" charset="0"/>
              </a:rPr>
              <a:t>Time: </a:t>
            </a:r>
            <a:r>
              <a:rPr lang="en-US" sz="1300" dirty="0">
                <a:latin typeface="Calibri" panose="020F0502020204030204" pitchFamily="34" charset="0"/>
                <a:ea typeface="Calibri" panose="020F0502020204030204" pitchFamily="34" charset="0"/>
                <a:cs typeface="Calibri" panose="020F0502020204030204" pitchFamily="34" charset="0"/>
              </a:rPr>
              <a:t>10 minutes</a:t>
            </a:r>
          </a:p>
          <a:p>
            <a:pPr marL="0" indent="-241653" defTabSz="966612">
              <a:lnSpc>
                <a:spcPct val="100000"/>
              </a:lnSpc>
              <a:defRPr/>
            </a:pPr>
            <a:endParaRPr lang="en-US" sz="1300" b="1" dirty="0">
              <a:latin typeface="Calibri" panose="020F0502020204030204" pitchFamily="34" charset="0"/>
              <a:ea typeface="Calibri" panose="020F0502020204030204" pitchFamily="34" charset="0"/>
              <a:cs typeface="Calibri" panose="020F0502020204030204" pitchFamily="34" charset="0"/>
            </a:endParaRPr>
          </a:p>
          <a:p>
            <a:pPr marL="0" marR="0" lvl="0" indent="-241653" algn="l" defTabSz="966612" rtl="0" eaLnBrk="1" fontAlgn="auto" latinLnBrk="0" hangingPunct="1">
              <a:lnSpc>
                <a:spcPct val="100000"/>
              </a:lnSpc>
              <a:spcBef>
                <a:spcPts val="0"/>
              </a:spcBef>
              <a:spcAft>
                <a:spcPts val="0"/>
              </a:spcAft>
              <a:buClr>
                <a:srgbClr val="000000"/>
              </a:buClr>
              <a:buSzPts val="1400"/>
              <a:buFont typeface="Arial"/>
              <a:buNone/>
              <a:tabLst/>
              <a:defRPr/>
            </a:pPr>
            <a:r>
              <a:rPr lang="en-US" sz="1300" b="1" dirty="0">
                <a:latin typeface="Calibri" panose="020F0502020204030204" pitchFamily="34" charset="0"/>
                <a:ea typeface="Calibri" panose="020F0502020204030204" pitchFamily="34" charset="0"/>
                <a:cs typeface="Calibri" panose="020F0502020204030204" pitchFamily="34" charset="0"/>
              </a:rPr>
              <a:t>Participant Manual: </a:t>
            </a:r>
            <a:r>
              <a:rPr lang="en-US" sz="1300" dirty="0">
                <a:latin typeface="Calibri" panose="020F0502020204030204" pitchFamily="34" charset="0"/>
                <a:ea typeface="Calibri" panose="020F0502020204030204" pitchFamily="34" charset="0"/>
                <a:cs typeface="Calibri" panose="020F0502020204030204" pitchFamily="34" charset="0"/>
              </a:rPr>
              <a:t>Brad Hill Observation Form</a:t>
            </a:r>
            <a:endParaRPr lang="en-US" sz="1300" b="1" dirty="0">
              <a:latin typeface="Calibri" panose="020F0502020204030204" pitchFamily="34" charset="0"/>
              <a:ea typeface="Calibri" panose="020F0502020204030204" pitchFamily="34" charset="0"/>
              <a:cs typeface="Calibri" panose="020F0502020204030204" pitchFamily="34" charset="0"/>
            </a:endParaRPr>
          </a:p>
          <a:p>
            <a:pPr marL="0" indent="-241653" defTabSz="966612">
              <a:lnSpc>
                <a:spcPct val="100000"/>
              </a:lnSpc>
              <a:defRPr/>
            </a:pPr>
            <a:r>
              <a:rPr lang="en-US" sz="1300" b="1" dirty="0">
                <a:latin typeface="Calibri" panose="020F0502020204030204" pitchFamily="34" charset="0"/>
                <a:ea typeface="Calibri" panose="020F0502020204030204" pitchFamily="34" charset="0"/>
                <a:cs typeface="Calibri" panose="020F0502020204030204" pitchFamily="34" charset="0"/>
              </a:rPr>
              <a:t>Facilitator Resource: </a:t>
            </a:r>
            <a:r>
              <a:rPr lang="en-US" sz="1300" dirty="0">
                <a:latin typeface="Calibri" panose="020F0502020204030204" pitchFamily="34" charset="0"/>
                <a:ea typeface="Calibri" panose="020F0502020204030204" pitchFamily="34" charset="0"/>
                <a:cs typeface="Calibri" panose="020F0502020204030204" pitchFamily="34" charset="0"/>
              </a:rPr>
              <a:t>Brad Hill Observation Form</a:t>
            </a:r>
          </a:p>
          <a:p>
            <a:pPr marL="0">
              <a:lnSpc>
                <a:spcPct val="100000"/>
              </a:lnSpc>
            </a:pP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00000"/>
              </a:lnSpc>
            </a:pPr>
            <a:r>
              <a:rPr lang="en-US" sz="1300" b="1" dirty="0">
                <a:latin typeface="Calibri" panose="020F0502020204030204" pitchFamily="34" charset="0"/>
                <a:ea typeface="Calibri" panose="020F0502020204030204" pitchFamily="34" charset="0"/>
                <a:cs typeface="Calibri" panose="020F0502020204030204" pitchFamily="34" charset="0"/>
              </a:rPr>
              <a:t>Activity Instructions: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00000"/>
              </a:lnSpc>
            </a:pPr>
            <a:r>
              <a:rPr lang="en-US" sz="1300" b="1" dirty="0">
                <a:latin typeface="Calibri" panose="020F0502020204030204" pitchFamily="34" charset="0"/>
                <a:ea typeface="Calibri" panose="020F0502020204030204" pitchFamily="34" charset="0"/>
                <a:cs typeface="Calibri" panose="020F0502020204030204" pitchFamily="34" charset="0"/>
              </a:rPr>
              <a:t>Step 1: STOP THE SCENE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00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Facilitator states: “We’re going to pause the scene here.”</a:t>
            </a:r>
          </a:p>
          <a:p>
            <a:pPr marL="0">
              <a:lnSpc>
                <a:spcPct val="100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00000"/>
              </a:lnSpc>
            </a:pPr>
            <a:r>
              <a:rPr lang="en-US" sz="1300" b="1" dirty="0">
                <a:latin typeface="Calibri" panose="020F0502020204030204" pitchFamily="34" charset="0"/>
                <a:ea typeface="Calibri" panose="020F0502020204030204" pitchFamily="34" charset="0"/>
                <a:cs typeface="Calibri" panose="020F0502020204030204" pitchFamily="34" charset="0"/>
              </a:rPr>
              <a:t>Step 2: COMPLETE OBSERVATION FORM (5 MIN)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00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Participants independently complete:</a:t>
            </a:r>
          </a:p>
          <a:p>
            <a:pPr marL="664546" lvl="1" indent="-181240">
              <a:lnSpc>
                <a:spcPct val="100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Engagement</a:t>
            </a:r>
          </a:p>
          <a:p>
            <a:pPr marL="664546" lvl="1" indent="-181240">
              <a:lnSpc>
                <a:spcPct val="100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Empathy / Respect</a:t>
            </a:r>
          </a:p>
          <a:p>
            <a:pPr marL="664546" lvl="1" indent="-181240">
              <a:lnSpc>
                <a:spcPct val="100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Family Voice</a:t>
            </a:r>
          </a:p>
          <a:p>
            <a:pPr marL="0">
              <a:lnSpc>
                <a:spcPct val="100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00000"/>
              </a:lnSpc>
            </a:pPr>
            <a:r>
              <a:rPr lang="en-US" sz="1300" dirty="0">
                <a:latin typeface="Calibri" panose="020F0502020204030204" pitchFamily="34" charset="0"/>
                <a:ea typeface="Calibri" panose="020F0502020204030204" pitchFamily="34" charset="0"/>
                <a:cs typeface="Calibri" panose="020F0502020204030204" pitchFamily="34" charset="0"/>
              </a:rPr>
              <a:t>During this time, participants will complete their observation forms of the simulation. The facilitator will discuss the observations following completion of the activity.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g3f5a3e5ee30_0_416:notes"/>
          <p:cNvSpPr txBox="1">
            <a:spLocks noGrp="1"/>
          </p:cNvSpPr>
          <p:nvPr>
            <p:ph type="body" idx="1"/>
          </p:nvPr>
        </p:nvSpPr>
        <p:spPr>
          <a:xfrm>
            <a:off x="728134" y="4162187"/>
            <a:ext cx="5858933" cy="4510563"/>
          </a:xfrm>
          <a:prstGeom prst="rect">
            <a:avLst/>
          </a:prstGeom>
          <a:noFill/>
          <a:ln>
            <a:noFill/>
          </a:ln>
        </p:spPr>
        <p:txBody>
          <a:bodyPr spcFirstLastPara="1" wrap="square" lIns="98337" tIns="49155" rIns="98337" bIns="49155" anchor="t" anchorCtr="0">
            <a:noAutofit/>
          </a:bodyPr>
          <a:lstStyle/>
          <a:p>
            <a:pPr marL="0"/>
            <a:r>
              <a:rPr lang="en-US" sz="1300" b="1" dirty="0">
                <a:latin typeface="Calibri" panose="020F0502020204030204" pitchFamily="34" charset="0"/>
                <a:ea typeface="Calibri" panose="020F0502020204030204" pitchFamily="34" charset="0"/>
                <a:cs typeface="Calibri" panose="020F0502020204030204" pitchFamily="34" charset="0"/>
              </a:rPr>
              <a:t>AFTER SIMULATION DEBRIEF: REFLECTING ON THE BRAD HILL INTERVIEW</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Time:</a:t>
            </a:r>
            <a:r>
              <a:rPr lang="en-US" sz="1300" dirty="0">
                <a:latin typeface="Calibri" panose="020F0502020204030204" pitchFamily="34" charset="0"/>
                <a:ea typeface="Calibri" panose="020F0502020204030204" pitchFamily="34" charset="0"/>
                <a:cs typeface="Calibri" panose="020F0502020204030204" pitchFamily="34" charset="0"/>
              </a:rPr>
              <a:t> 15 minutes </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Purpose: </a:t>
            </a:r>
            <a:r>
              <a:rPr lang="en-US" sz="1300" dirty="0">
                <a:latin typeface="Calibri" panose="020F0502020204030204" pitchFamily="34" charset="0"/>
                <a:ea typeface="Calibri" panose="020F0502020204030204" pitchFamily="34" charset="0"/>
                <a:cs typeface="Calibri" panose="020F0502020204030204" pitchFamily="34" charset="0"/>
              </a:rPr>
              <a:t>Guide participants through a structured reflection on the simulation scene — reinforcing skill application, naming what went well, connecting observations to policy and documentation, and closing the learning loop before moving on</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Step 3: DEBRIEF (15 MIN)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The facilitator leads the discussion using guided questions.</a:t>
            </a:r>
          </a:p>
          <a:p>
            <a:pPr marL="0">
              <a:lnSpc>
                <a:spcPct val="115000"/>
              </a:lnSpc>
            </a:pPr>
            <a:r>
              <a:rPr lang="en-US" sz="1300" dirty="0">
                <a:latin typeface="Calibri" panose="020F0502020204030204" pitchFamily="34" charset="0"/>
                <a:ea typeface="Calibri" panose="020F0502020204030204" pitchFamily="34" charset="0"/>
                <a:cs typeface="Calibri" panose="020F0502020204030204" pitchFamily="34" charset="0"/>
              </a:rPr>
              <a:t> </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Facilitator Notes: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Push for evidence and specific behaviors. Ask the participants, “What supports that?”</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Bring it back to the identified safety threats.</a:t>
            </a:r>
          </a:p>
          <a:p>
            <a:pPr marL="0">
              <a:lnSpc>
                <a:spcPct val="115000"/>
              </a:lnSpc>
            </a:pPr>
            <a:br>
              <a:rPr lang="en-US" sz="1300" dirty="0">
                <a:latin typeface="Calibri" panose="020F0502020204030204" pitchFamily="34" charset="0"/>
                <a:ea typeface="Calibri" panose="020F0502020204030204" pitchFamily="34" charset="0"/>
                <a:cs typeface="Calibri" panose="020F0502020204030204" pitchFamily="34" charset="0"/>
              </a:rPr>
            </a:br>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We’re going to pause the scene here. </a:t>
            </a:r>
            <a:r>
              <a:rPr lang="en-US" sz="1300" b="1" dirty="0">
                <a:latin typeface="Calibri" panose="020F0502020204030204" pitchFamily="34" charset="0"/>
                <a:ea typeface="Calibri" panose="020F0502020204030204" pitchFamily="34" charset="0"/>
                <a:cs typeface="Calibri" panose="020F0502020204030204" pitchFamily="34" charset="0"/>
              </a:rPr>
              <a:t> </a:t>
            </a:r>
            <a:r>
              <a:rPr lang="en-US" sz="1300" b="1" i="1" dirty="0">
                <a:latin typeface="Calibri" panose="020F0502020204030204" pitchFamily="34" charset="0"/>
                <a:ea typeface="Calibri" panose="020F0502020204030204" pitchFamily="34" charset="0"/>
                <a:cs typeface="Calibri" panose="020F0502020204030204" pitchFamily="34" charset="0"/>
              </a:rPr>
              <a:t>Take a few minutes to complete your observation forms based on what you saw during the interview. Focus on what you observed during the interaction, including how the Specialist engaged, what information was gathered, and what opportunities may have been missed.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As we debrief, we will focus on what information was gathered, how the interaction was conducted, and how this impacts your understanding of the case. This is not about evaluating the person who played the Specialist. It is about analyzing the interaction and identifying what we can learn from it.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Once you’ve completed your form, we will come back together and talk through what you observed.</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dirty="0">
                <a:latin typeface="Calibri" panose="020F0502020204030204" pitchFamily="34" charset="0"/>
                <a:ea typeface="Calibri" panose="020F0502020204030204" pitchFamily="34" charset="0"/>
                <a:cs typeface="Calibri" panose="020F0502020204030204" pitchFamily="34" charset="0"/>
              </a:rPr>
              <a:t> </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Discussion Questions: </a:t>
            </a:r>
            <a:r>
              <a:rPr lang="en-US" sz="1300" dirty="0">
                <a:latin typeface="Calibri" panose="020F0502020204030204" pitchFamily="34" charset="0"/>
                <a:ea typeface="Calibri" panose="020F0502020204030204" pitchFamily="34" charset="0"/>
                <a:cs typeface="Calibri" panose="020F0502020204030204" pitchFamily="34" charset="0"/>
              </a:rPr>
              <a:t>(ask the following questions and validate responses)</a:t>
            </a:r>
          </a:p>
          <a:p>
            <a:pPr marL="181240" indent="-18124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WHAT HAPPENED: </a:t>
            </a:r>
            <a:r>
              <a:rPr lang="en-US" sz="1300" dirty="0">
                <a:latin typeface="Calibri" panose="020F0502020204030204" pitchFamily="34" charset="0"/>
                <a:ea typeface="Calibri" panose="020F0502020204030204" pitchFamily="34" charset="0"/>
                <a:cs typeface="Calibri" panose="020F0502020204030204" pitchFamily="34" charset="0"/>
              </a:rPr>
              <a:t>What information did we learn from Brad?</a:t>
            </a:r>
          </a:p>
          <a:p>
            <a:pPr marL="181240" indent="-18124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INFORMATION ANALYSIS: </a:t>
            </a:r>
            <a:r>
              <a:rPr lang="en-US" sz="1300" dirty="0">
                <a:latin typeface="Calibri" panose="020F0502020204030204" pitchFamily="34" charset="0"/>
                <a:ea typeface="Calibri" panose="020F0502020204030204" pitchFamily="34" charset="0"/>
                <a:cs typeface="Calibri" panose="020F0502020204030204" pitchFamily="34" charset="0"/>
              </a:rPr>
              <a:t>What information (if any) raised concern?</a:t>
            </a:r>
          </a:p>
          <a:p>
            <a:pPr marL="181240" indent="-18124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DOMESTIC VIOLENCE: </a:t>
            </a:r>
            <a:r>
              <a:rPr lang="en-US" sz="1300" dirty="0">
                <a:latin typeface="Calibri" panose="020F0502020204030204" pitchFamily="34" charset="0"/>
                <a:ea typeface="Calibri" panose="020F0502020204030204" pitchFamily="34" charset="0"/>
                <a:cs typeface="Calibri" panose="020F0502020204030204" pitchFamily="34" charset="0"/>
              </a:rPr>
              <a:t>What did we learn about Brad and Charlotte’s relationship? </a:t>
            </a:r>
            <a:r>
              <a:rPr lang="en-US" sz="1300" b="1" dirty="0">
                <a:latin typeface="Calibri" panose="020F0502020204030204" pitchFamily="34" charset="0"/>
                <a:ea typeface="Calibri" panose="020F0502020204030204" pitchFamily="34" charset="0"/>
                <a:cs typeface="Calibri" panose="020F0502020204030204" pitchFamily="34" charset="0"/>
              </a:rPr>
              <a:t>IMPACT ON CHILD SAFETY: </a:t>
            </a:r>
            <a:r>
              <a:rPr lang="en-US" sz="1300" dirty="0">
                <a:latin typeface="Calibri" panose="020F0502020204030204" pitchFamily="34" charset="0"/>
                <a:ea typeface="Calibri" panose="020F0502020204030204" pitchFamily="34" charset="0"/>
                <a:cs typeface="Calibri" panose="020F0502020204030204" pitchFamily="34" charset="0"/>
              </a:rPr>
              <a:t>How does Brad’s information impact your understanding of the children’s safety? </a:t>
            </a:r>
          </a:p>
          <a:p>
            <a:pPr marL="181240" indent="-18124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MISSED OPPORTUNITIES: </a:t>
            </a:r>
            <a:r>
              <a:rPr lang="en-US" sz="1300" dirty="0">
                <a:latin typeface="Calibri" panose="020F0502020204030204" pitchFamily="34" charset="0"/>
                <a:ea typeface="Calibri" panose="020F0502020204030204" pitchFamily="34" charset="0"/>
                <a:cs typeface="Calibri" panose="020F0502020204030204" pitchFamily="34" charset="0"/>
              </a:rPr>
              <a:t>Where could the Specialist have gone deeper?</a:t>
            </a:r>
          </a:p>
          <a:p>
            <a:pPr marL="181240" indent="-18124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CONNECTION TO PRIOR DECISIONS (KEY BRIDGE): </a:t>
            </a:r>
            <a:r>
              <a:rPr lang="en-US" sz="1300" dirty="0">
                <a:latin typeface="Calibri" panose="020F0502020204030204" pitchFamily="34" charset="0"/>
                <a:ea typeface="Calibri" panose="020F0502020204030204" pitchFamily="34" charset="0"/>
                <a:cs typeface="Calibri" panose="020F0502020204030204" pitchFamily="34" charset="0"/>
              </a:rPr>
              <a:t>Based on what we heard, does this change your understanding of the case?</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You now have additional information about this case, including Brad’s role in the household and his perspective. In the next step, you will use all the information gathered to make decisions about how to manage safety moving forward.</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Key Points:</a:t>
            </a:r>
            <a:r>
              <a:rPr lang="en-US" sz="1300" dirty="0">
                <a:latin typeface="Calibri" panose="020F0502020204030204" pitchFamily="34" charset="0"/>
                <a:ea typeface="Calibri" panose="020F0502020204030204" pitchFamily="34" charset="0"/>
                <a:cs typeface="Calibri" panose="020F0502020204030204" pitchFamily="34" charset="0"/>
              </a:rPr>
              <a:t> (ensure the following are covered)</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Brad minimizes the concerns and provides inconsistent information.</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The information gathered during the interview strengthens the understanding of the complicating factors. </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Interviews require follow-up and persistence.</a:t>
            </a:r>
          </a:p>
        </p:txBody>
      </p:sp>
      <p:sp>
        <p:nvSpPr>
          <p:cNvPr id="495" name="Google Shape;495;g3f5a3e5ee30_0_416:notes"/>
          <p:cNvSpPr>
            <a:spLocks noGrp="1" noRot="1" noChangeAspect="1"/>
          </p:cNvSpPr>
          <p:nvPr>
            <p:ph type="sldImg" idx="3"/>
          </p:nvPr>
        </p:nvSpPr>
        <p:spPr>
          <a:xfrm>
            <a:off x="793750" y="928688"/>
            <a:ext cx="5749925" cy="3233737"/>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p5:notes"/>
          <p:cNvSpPr>
            <a:spLocks noGrp="1" noRot="1" noChangeAspect="1"/>
          </p:cNvSpPr>
          <p:nvPr>
            <p:ph type="sldImg" idx="2"/>
          </p:nvPr>
        </p:nvSpPr>
        <p:spPr>
          <a:xfrm>
            <a:off x="777875" y="974725"/>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4" name="Google Shape;514;p5:notes"/>
          <p:cNvSpPr txBox="1">
            <a:spLocks noGrp="1"/>
          </p:cNvSpPr>
          <p:nvPr>
            <p:ph type="body" idx="1"/>
          </p:nvPr>
        </p:nvSpPr>
        <p:spPr>
          <a:xfrm>
            <a:off x="731520" y="4215528"/>
            <a:ext cx="5852160" cy="4410550"/>
          </a:xfrm>
          <a:prstGeom prst="rect">
            <a:avLst/>
          </a:prstGeom>
          <a:noFill/>
          <a:ln>
            <a:noFill/>
          </a:ln>
        </p:spPr>
        <p:txBody>
          <a:bodyPr spcFirstLastPara="1" wrap="square" lIns="96645" tIns="48309" rIns="96645" bIns="48309" anchor="t" anchorCtr="0">
            <a:noAutofit/>
          </a:bodyPr>
          <a:lstStyle/>
          <a:p>
            <a:pPr marL="0"/>
            <a:r>
              <a:rPr lang="en-US" sz="1300" b="1" dirty="0">
                <a:latin typeface="Calibri" panose="020F0502020204030204" pitchFamily="34" charset="0"/>
                <a:ea typeface="Calibri" panose="020F0502020204030204" pitchFamily="34" charset="0"/>
                <a:cs typeface="Calibri" panose="020F0502020204030204" pitchFamily="34" charset="0"/>
              </a:rPr>
              <a:t>USING NEW INFORMATION TO INFORM DECISIONS</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Time:</a:t>
            </a:r>
            <a:r>
              <a:rPr lang="en-US" sz="1300" dirty="0">
                <a:latin typeface="Calibri" panose="020F0502020204030204" pitchFamily="34" charset="0"/>
                <a:ea typeface="Calibri" panose="020F0502020204030204" pitchFamily="34" charset="0"/>
                <a:cs typeface="Calibri" panose="020F0502020204030204" pitchFamily="34" charset="0"/>
              </a:rPr>
              <a:t> 5 minutes</a:t>
            </a:r>
          </a:p>
          <a:p>
            <a:pPr marL="0"/>
            <a:r>
              <a:rPr lang="en-US" sz="1300" b="1" dirty="0">
                <a:latin typeface="Calibri" panose="020F0502020204030204" pitchFamily="34" charset="0"/>
                <a:ea typeface="Calibri" panose="020F0502020204030204" pitchFamily="34" charset="0"/>
                <a:cs typeface="Calibri" panose="020F0502020204030204" pitchFamily="34" charset="0"/>
              </a:rPr>
              <a:t>Purpose: </a:t>
            </a:r>
            <a:r>
              <a:rPr lang="en-US" sz="1300" dirty="0">
                <a:latin typeface="Calibri" panose="020F0502020204030204" pitchFamily="34" charset="0"/>
                <a:ea typeface="Calibri" panose="020F0502020204030204" pitchFamily="34" charset="0"/>
                <a:cs typeface="Calibri" panose="020F0502020204030204" pitchFamily="34" charset="0"/>
              </a:rPr>
              <a:t>To reinforce key learning from the Brad interview and prepare participants to apply new information to decision-making in the next phase of the investigation</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Resource:</a:t>
            </a:r>
            <a:r>
              <a:rPr lang="en-US" sz="1300" dirty="0">
                <a:latin typeface="Calibri" panose="020F0502020204030204" pitchFamily="34" charset="0"/>
                <a:ea typeface="Calibri" panose="020F0502020204030204" pitchFamily="34" charset="0"/>
                <a:cs typeface="Calibri" panose="020F0502020204030204" pitchFamily="34" charset="0"/>
              </a:rPr>
              <a:t> Brad Hill Observation Form</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Activity Set Up:</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Participants remain seated.</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No materials required.</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Activity Instructions: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The facilitator delivers closing remarks.</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Transition to the next module.</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In this section, you gathered additional information by interviewing Brad and explored his role in the household. You heard information that both added to and challenged what you already knew about this family. You also identified inconsistencies and gained a clearer understanding of the dynamics within the home.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This is how investigations develop. As new information becomes available, your understanding of the case becomes more complete. In the next step, you will take all of the information you have gathered and begin making decisions about how to manage safety moving forward.</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Let’s move on to the next step and begin making decisions based on the information you have now. First, we're going to take a break here. When we come back, you’ll use the information you gathered from Brad, along with everything you already know, to begin making decisions about how to manage safety moving forward.</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Key Points:</a:t>
            </a:r>
            <a:r>
              <a:rPr lang="en-US" sz="1300" dirty="0">
                <a:latin typeface="Calibri" panose="020F0502020204030204" pitchFamily="34" charset="0"/>
                <a:ea typeface="Calibri" panose="020F0502020204030204" pitchFamily="34" charset="0"/>
                <a:cs typeface="Calibri" panose="020F0502020204030204" pitchFamily="34" charset="0"/>
              </a:rPr>
              <a:t> (ensure the following are covered)</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New information strengthens the understanding of the case.</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Interviews may confirm or challenge prior information.</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Investigations evolve over time.</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Decisions must be based on all available information.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963613"/>
            <a:ext cx="5759450" cy="3240087"/>
          </a:xfrm>
        </p:spPr>
        <p:txBody>
          <a:bodyPr/>
          <a:lstStyle/>
          <a:p>
            <a:endParaRPr lang="en-US"/>
          </a:p>
        </p:txBody>
      </p:sp>
      <p:sp>
        <p:nvSpPr>
          <p:cNvPr id="3" name="Notes Placeholder 2"/>
          <p:cNvSpPr>
            <a:spLocks noGrp="1"/>
          </p:cNvSpPr>
          <p:nvPr>
            <p:ph type="body" idx="1"/>
          </p:nvPr>
        </p:nvSpPr>
        <p:spPr/>
        <p:txBody>
          <a:bodyPr/>
          <a:lstStyle/>
          <a:p>
            <a:pPr marL="0"/>
            <a:r>
              <a:rPr lang="en-US" b="1" dirty="0">
                <a:latin typeface="Calibri" panose="020F0502020204030204" pitchFamily="34" charset="0"/>
                <a:ea typeface="Calibri" panose="020F0502020204030204" pitchFamily="34" charset="0"/>
                <a:cs typeface="Calibri" panose="020F0502020204030204" pitchFamily="34" charset="0"/>
              </a:rPr>
              <a:t>BRAIN BREAK</a:t>
            </a:r>
          </a:p>
        </p:txBody>
      </p:sp>
    </p:spTree>
    <p:extLst>
      <p:ext uri="{BB962C8B-B14F-4D97-AF65-F5344CB8AC3E}">
        <p14:creationId xmlns:p14="http://schemas.microsoft.com/office/powerpoint/2010/main" val="38371529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notes"/>
          <p:cNvSpPr>
            <a:spLocks noGrp="1" noRot="1" noChangeAspect="1"/>
          </p:cNvSpPr>
          <p:nvPr>
            <p:ph type="sldImg" idx="2"/>
          </p:nvPr>
        </p:nvSpPr>
        <p:spPr>
          <a:xfrm>
            <a:off x="777875" y="9636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1:notes"/>
          <p:cNvSpPr txBox="1">
            <a:spLocks noGrp="1"/>
          </p:cNvSpPr>
          <p:nvPr>
            <p:ph type="body" idx="1"/>
          </p:nvPr>
        </p:nvSpPr>
        <p:spPr>
          <a:xfrm>
            <a:off x="731520" y="4203859"/>
            <a:ext cx="5852160" cy="4433888"/>
          </a:xfrm>
          <a:prstGeom prst="rect">
            <a:avLst/>
          </a:prstGeom>
          <a:noFill/>
          <a:ln>
            <a:noFill/>
          </a:ln>
        </p:spPr>
        <p:txBody>
          <a:bodyPr spcFirstLastPara="1" wrap="square" lIns="96645" tIns="48309" rIns="96645" bIns="48309" anchor="t" anchorCtr="0">
            <a:noAutofit/>
          </a:bodyPr>
          <a:lstStyle/>
          <a:p>
            <a:pPr marL="0" indent="0">
              <a:buClr>
                <a:schemeClr val="dk1"/>
              </a:buClr>
              <a:buSzPts val="1100"/>
            </a:pPr>
            <a:r>
              <a:rPr lang="en-US" sz="1300" b="1" dirty="0">
                <a:latin typeface="Calibri" panose="020F0502020204030204" pitchFamily="34" charset="0"/>
                <a:ea typeface="Calibri" panose="020F0502020204030204" pitchFamily="34" charset="0"/>
                <a:cs typeface="Calibri" panose="020F0502020204030204" pitchFamily="34" charset="0"/>
                <a:sym typeface="Calibri"/>
              </a:rPr>
              <a:t>CAN SAFETY BE MANAGED IN THE HOME?</a:t>
            </a:r>
            <a:endParaRPr sz="1300" dirty="0">
              <a:latin typeface="Calibri" panose="020F0502020204030204" pitchFamily="34" charset="0"/>
              <a:ea typeface="Calibri" panose="020F0502020204030204" pitchFamily="34" charset="0"/>
              <a:cs typeface="Calibri" panose="020F0502020204030204" pitchFamily="34" charset="0"/>
            </a:endParaRPr>
          </a:p>
          <a:p>
            <a:pPr marL="0" indent="0">
              <a:buClr>
                <a:schemeClr val="dk1"/>
              </a:buClr>
              <a:buSzPts val="1200"/>
            </a:pPr>
            <a:br>
              <a:rPr lang="en-US" sz="1300" dirty="0">
                <a:latin typeface="Calibri" panose="020F0502020204030204" pitchFamily="34" charset="0"/>
                <a:ea typeface="Calibri" panose="020F0502020204030204" pitchFamily="34" charset="0"/>
                <a:cs typeface="Calibri" panose="020F0502020204030204" pitchFamily="34" charset="0"/>
              </a:rPr>
            </a:br>
            <a:endParaRPr sz="13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3f5e043577a_0_1:notes"/>
          <p:cNvSpPr>
            <a:spLocks noGrp="1" noRot="1" noChangeAspect="1"/>
          </p:cNvSpPr>
          <p:nvPr>
            <p:ph type="sldImg" idx="2"/>
          </p:nvPr>
        </p:nvSpPr>
        <p:spPr>
          <a:xfrm>
            <a:off x="777875" y="963613"/>
            <a:ext cx="5759450" cy="32400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3f5e043577a_0_1:notes"/>
          <p:cNvSpPr txBox="1">
            <a:spLocks noGrp="1"/>
          </p:cNvSpPr>
          <p:nvPr>
            <p:ph type="body" idx="1"/>
          </p:nvPr>
        </p:nvSpPr>
        <p:spPr>
          <a:xfrm>
            <a:off x="731520" y="4203859"/>
            <a:ext cx="5852160" cy="4433888"/>
          </a:xfrm>
          <a:prstGeom prst="rect">
            <a:avLst/>
          </a:prstGeom>
        </p:spPr>
        <p:txBody>
          <a:bodyPr spcFirstLastPara="1" wrap="square" lIns="96645" tIns="48309" rIns="96645" bIns="48309" anchor="t" anchorCtr="0">
            <a:noAutofit/>
          </a:bodyPr>
          <a:lstStyle/>
          <a:p>
            <a:pPr marL="0"/>
            <a:r>
              <a:rPr lang="en-US" sz="1300" b="1" dirty="0">
                <a:solidFill>
                  <a:srgbClr val="000000"/>
                </a:solidFill>
                <a:latin typeface="Calibri" panose="020F0502020204030204" pitchFamily="34" charset="0"/>
                <a:ea typeface="Calibri" panose="020F0502020204030204" pitchFamily="34" charset="0"/>
                <a:cs typeface="Calibri" panose="020F0502020204030204" pitchFamily="34" charset="0"/>
              </a:rPr>
              <a:t>CAN SAFETY BE MANAGED IN THE HOME? AN INTRODUCTION</a:t>
            </a:r>
            <a:endParaRPr lang="en-US" sz="13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a:r>
              <a:rPr lang="en-US" sz="13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endParaRPr lang="en-US" sz="13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a:r>
              <a:rPr lang="en-US" sz="1300" b="1" dirty="0">
                <a:solidFill>
                  <a:srgbClr val="000000"/>
                </a:solidFill>
                <a:latin typeface="Calibri" panose="020F0502020204030204" pitchFamily="34" charset="0"/>
                <a:ea typeface="Calibri" panose="020F0502020204030204" pitchFamily="34" charset="0"/>
                <a:cs typeface="Calibri" panose="020F0502020204030204" pitchFamily="34" charset="0"/>
              </a:rPr>
              <a:t>Time:</a:t>
            </a:r>
            <a:r>
              <a:rPr lang="en-US" sz="1300" dirty="0">
                <a:solidFill>
                  <a:srgbClr val="000000"/>
                </a:solidFill>
                <a:latin typeface="Calibri" panose="020F0502020204030204" pitchFamily="34" charset="0"/>
                <a:ea typeface="Calibri" panose="020F0502020204030204" pitchFamily="34" charset="0"/>
                <a:cs typeface="Calibri" panose="020F0502020204030204" pitchFamily="34" charset="0"/>
              </a:rPr>
              <a:t> 5 minutes</a:t>
            </a:r>
          </a:p>
          <a:p>
            <a:pPr marL="0"/>
            <a:r>
              <a:rPr lang="en-US" sz="1300" b="1" dirty="0">
                <a:solidFill>
                  <a:srgbClr val="000000"/>
                </a:solidFill>
                <a:latin typeface="Calibri" panose="020F0502020204030204" pitchFamily="34" charset="0"/>
                <a:ea typeface="Calibri" panose="020F0502020204030204" pitchFamily="34" charset="0"/>
                <a:cs typeface="Calibri" panose="020F0502020204030204" pitchFamily="34" charset="0"/>
              </a:rPr>
              <a:t>Purpose: </a:t>
            </a:r>
            <a:r>
              <a:rPr lang="en-US" sz="1300" dirty="0">
                <a:solidFill>
                  <a:srgbClr val="000000"/>
                </a:solidFill>
                <a:latin typeface="Calibri" panose="020F0502020204030204" pitchFamily="34" charset="0"/>
                <a:ea typeface="Calibri" panose="020F0502020204030204" pitchFamily="34" charset="0"/>
                <a:cs typeface="Calibri" panose="020F0502020204030204" pitchFamily="34" charset="0"/>
              </a:rPr>
              <a:t>To prepare specialists to participate in a Team Decision Making (TDM) meeting by applying all gathered information to evaluate safety, assess the effectiveness of the Immediate Safety Plan, and determine next steps</a:t>
            </a:r>
          </a:p>
          <a:p>
            <a:pPr marL="0"/>
            <a:r>
              <a:rPr lang="en-US" sz="1300" dirty="0">
                <a:solidFill>
                  <a:srgbClr val="000000"/>
                </a:solidFill>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solidFill>
                  <a:srgbClr val="000000"/>
                </a:solidFill>
                <a:latin typeface="Calibri" panose="020F0502020204030204" pitchFamily="34" charset="0"/>
                <a:ea typeface="Calibri" panose="020F0502020204030204" pitchFamily="34" charset="0"/>
                <a:cs typeface="Calibri" panose="020F0502020204030204" pitchFamily="34" charset="0"/>
              </a:rPr>
              <a:t>Facilitator Notes</a:t>
            </a:r>
            <a:endParaRPr lang="en-US" sz="13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solidFill>
                  <a:srgbClr val="000000"/>
                </a:solidFill>
                <a:latin typeface="Calibri" panose="020F0502020204030204" pitchFamily="34" charset="0"/>
                <a:ea typeface="Calibri" panose="020F0502020204030204" pitchFamily="34" charset="0"/>
                <a:cs typeface="Calibri" panose="020F0502020204030204" pitchFamily="34" charset="0"/>
              </a:rPr>
              <a:t>Reinforce to the participant that this is not a new step in the investigation; it is part of the process.</a:t>
            </a:r>
          </a:p>
          <a:p>
            <a:pPr marL="181240" indent="-181240">
              <a:buFont typeface="Arial" panose="020B0604020202020204" pitchFamily="34" charset="0"/>
              <a:buChar char="•"/>
            </a:pPr>
            <a:r>
              <a:rPr lang="en-US" sz="1300" dirty="0">
                <a:solidFill>
                  <a:srgbClr val="000000"/>
                </a:solidFill>
                <a:latin typeface="Calibri" panose="020F0502020204030204" pitchFamily="34" charset="0"/>
                <a:ea typeface="Calibri" panose="020F0502020204030204" pitchFamily="34" charset="0"/>
                <a:cs typeface="Calibri" panose="020F0502020204030204" pitchFamily="34" charset="0"/>
              </a:rPr>
              <a:t>Maintain Arkansas TDM language and structure.</a:t>
            </a:r>
          </a:p>
          <a:p>
            <a:pPr marL="181240" indent="-181240">
              <a:buFont typeface="Arial" panose="020B0604020202020204" pitchFamily="34" charset="0"/>
              <a:buChar char="•"/>
            </a:pPr>
            <a:r>
              <a:rPr lang="en-US" sz="1300" dirty="0">
                <a:solidFill>
                  <a:srgbClr val="000000"/>
                </a:solidFill>
                <a:latin typeface="Calibri" panose="020F0502020204030204" pitchFamily="34" charset="0"/>
                <a:ea typeface="Calibri" panose="020F0502020204030204" pitchFamily="34" charset="0"/>
                <a:cs typeface="Calibri" panose="020F0502020204030204" pitchFamily="34" charset="0"/>
              </a:rPr>
              <a:t>Prepare participants for active role-play simulation.</a:t>
            </a:r>
          </a:p>
          <a:p>
            <a:pPr marL="0"/>
            <a:r>
              <a:rPr lang="en-US" sz="13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endParaRPr lang="en-US" sz="13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a:r>
              <a:rPr lang="en-US" sz="1300" b="1" dirty="0">
                <a:solidFill>
                  <a:srgbClr val="000000"/>
                </a:solidFill>
                <a:latin typeface="Calibri" panose="020F0502020204030204" pitchFamily="34" charset="0"/>
                <a:ea typeface="Calibri" panose="020F0502020204030204" pitchFamily="34" charset="0"/>
                <a:cs typeface="Calibri" panose="020F0502020204030204" pitchFamily="34" charset="0"/>
              </a:rPr>
              <a:t>Say:</a:t>
            </a:r>
            <a:endParaRPr lang="en-US" sz="13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solidFill>
                  <a:srgbClr val="000000"/>
                </a:solidFill>
                <a:latin typeface="Calibri" panose="020F0502020204030204" pitchFamily="34" charset="0"/>
                <a:ea typeface="Calibri" panose="020F0502020204030204" pitchFamily="34" charset="0"/>
                <a:cs typeface="Calibri" panose="020F0502020204030204" pitchFamily="34" charset="0"/>
              </a:rPr>
              <a:t>In this section, you will participate in a Team Decision Making (TDM) meeting using all of the information you have gathered throughout this case, including the information from Brad.</a:t>
            </a:r>
            <a:endParaRPr lang="en-US" sz="13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solidFill>
                  <a:srgbClr val="000000"/>
                </a:solidFill>
                <a:latin typeface="Calibri" panose="020F0502020204030204" pitchFamily="34" charset="0"/>
                <a:ea typeface="Calibri" panose="020F0502020204030204" pitchFamily="34" charset="0"/>
                <a:cs typeface="Calibri" panose="020F0502020204030204" pitchFamily="34" charset="0"/>
              </a:rPr>
              <a:t> </a:t>
            </a:r>
            <a:endParaRPr lang="en-US" sz="13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solidFill>
                  <a:srgbClr val="000000"/>
                </a:solidFill>
                <a:latin typeface="Calibri" panose="020F0502020204030204" pitchFamily="34" charset="0"/>
                <a:ea typeface="Calibri" panose="020F0502020204030204" pitchFamily="34" charset="0"/>
                <a:cs typeface="Calibri" panose="020F0502020204030204" pitchFamily="34" charset="0"/>
              </a:rPr>
              <a:t>A TDM is a facilitated meeting that brings together the family, their supports, and DCFS to make decisions about child safety.</a:t>
            </a:r>
            <a:endParaRPr lang="en-US" sz="13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solidFill>
                  <a:srgbClr val="000000"/>
                </a:solidFill>
                <a:latin typeface="Calibri" panose="020F0502020204030204" pitchFamily="34" charset="0"/>
                <a:ea typeface="Calibri" panose="020F0502020204030204" pitchFamily="34" charset="0"/>
                <a:cs typeface="Calibri" panose="020F0502020204030204" pitchFamily="34" charset="0"/>
              </a:rPr>
              <a:t> </a:t>
            </a:r>
            <a:endParaRPr lang="en-US" sz="13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solidFill>
                  <a:srgbClr val="000000"/>
                </a:solidFill>
                <a:latin typeface="Calibri" panose="020F0502020204030204" pitchFamily="34" charset="0"/>
                <a:ea typeface="Calibri" panose="020F0502020204030204" pitchFamily="34" charset="0"/>
                <a:cs typeface="Calibri" panose="020F0502020204030204" pitchFamily="34" charset="0"/>
              </a:rPr>
              <a:t>During this simulation, you will focus on what is working well, what you are concerned about, and whether the current Immediate Safety Plan is sufficient to manage the threats to safety.</a:t>
            </a:r>
            <a:r>
              <a:rPr lang="en-US" sz="130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1300" b="1" i="1" dirty="0">
                <a:solidFill>
                  <a:srgbClr val="000000"/>
                </a:solidFill>
                <a:latin typeface="Calibri" panose="020F0502020204030204" pitchFamily="34" charset="0"/>
                <a:ea typeface="Calibri" panose="020F0502020204030204" pitchFamily="34" charset="0"/>
                <a:cs typeface="Calibri" panose="020F0502020204030204" pitchFamily="34" charset="0"/>
              </a:rPr>
              <a:t>You will then determine what needs to happen next to ensure the children’s safety.</a:t>
            </a:r>
            <a:endParaRPr lang="en-US" sz="13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a:r>
              <a:rPr lang="en-US" sz="1300" dirty="0">
                <a:solidFill>
                  <a:srgbClr val="000000"/>
                </a:solidFill>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solidFill>
                  <a:srgbClr val="000000"/>
                </a:solidFill>
                <a:latin typeface="Calibri" panose="020F0502020204030204" pitchFamily="34" charset="0"/>
                <a:ea typeface="Calibri" panose="020F0502020204030204" pitchFamily="34" charset="0"/>
                <a:cs typeface="Calibri" panose="020F0502020204030204" pitchFamily="34" charset="0"/>
              </a:rPr>
              <a:t>Key Points:</a:t>
            </a:r>
            <a:r>
              <a:rPr lang="en-US" sz="130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1300" i="1" dirty="0">
                <a:solidFill>
                  <a:srgbClr val="000000"/>
                </a:solidFill>
                <a:latin typeface="Calibri" panose="020F0502020204030204" pitchFamily="34" charset="0"/>
                <a:ea typeface="Calibri" panose="020F0502020204030204" pitchFamily="34" charset="0"/>
                <a:cs typeface="Calibri" panose="020F0502020204030204" pitchFamily="34" charset="0"/>
              </a:rPr>
              <a:t>(ensure the following are covered)</a:t>
            </a:r>
            <a:endParaRPr lang="en-US" sz="13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solidFill>
                  <a:srgbClr val="000000"/>
                </a:solidFill>
                <a:latin typeface="Calibri" panose="020F0502020204030204" pitchFamily="34" charset="0"/>
                <a:ea typeface="Calibri" panose="020F0502020204030204" pitchFamily="34" charset="0"/>
                <a:cs typeface="Calibri" panose="020F0502020204030204" pitchFamily="34" charset="0"/>
              </a:rPr>
              <a:t>TDM’s are facilitated, structured processes. </a:t>
            </a:r>
          </a:p>
          <a:p>
            <a:pPr marL="181240" indent="-181240">
              <a:buFont typeface="Arial" panose="020B0604020202020204" pitchFamily="34" charset="0"/>
              <a:buChar char="•"/>
            </a:pPr>
            <a:r>
              <a:rPr lang="en-US" sz="1300" dirty="0">
                <a:solidFill>
                  <a:srgbClr val="000000"/>
                </a:solidFill>
                <a:latin typeface="Calibri" panose="020F0502020204030204" pitchFamily="34" charset="0"/>
                <a:ea typeface="Calibri" panose="020F0502020204030204" pitchFamily="34" charset="0"/>
                <a:cs typeface="Calibri" panose="020F0502020204030204" pitchFamily="34" charset="0"/>
              </a:rPr>
              <a:t>During the TDM, the goal is to focus on: Safety. Strengths. Concerns.</a:t>
            </a:r>
          </a:p>
          <a:p>
            <a:pPr marL="181240" indent="-181240">
              <a:buFont typeface="Arial" panose="020B0604020202020204" pitchFamily="34" charset="0"/>
              <a:buChar char="•"/>
            </a:pPr>
            <a:r>
              <a:rPr lang="en-US" sz="1300" dirty="0">
                <a:solidFill>
                  <a:srgbClr val="000000"/>
                </a:solidFill>
                <a:latin typeface="Calibri" panose="020F0502020204030204" pitchFamily="34" charset="0"/>
                <a:ea typeface="Calibri" panose="020F0502020204030204" pitchFamily="34" charset="0"/>
                <a:cs typeface="Calibri" panose="020F0502020204030204" pitchFamily="34" charset="0"/>
              </a:rPr>
              <a:t>Decisions must be based on all available information.</a:t>
            </a:r>
          </a:p>
          <a:p>
            <a:pPr marL="181240" indent="-181240">
              <a:buFont typeface="Arial" panose="020B0604020202020204" pitchFamily="34" charset="0"/>
              <a:buChar char="•"/>
            </a:pPr>
            <a:r>
              <a:rPr lang="en-US" sz="1300" dirty="0">
                <a:solidFill>
                  <a:srgbClr val="000000"/>
                </a:solidFill>
                <a:latin typeface="Calibri" panose="020F0502020204030204" pitchFamily="34" charset="0"/>
                <a:ea typeface="Calibri" panose="020F0502020204030204" pitchFamily="34" charset="0"/>
                <a:cs typeface="Calibri" panose="020F0502020204030204" pitchFamily="34" charset="0"/>
              </a:rPr>
              <a:t>Immediate Safety Plans are reviewed and refined.</a:t>
            </a:r>
          </a:p>
          <a:p>
            <a:pPr marL="0"/>
            <a:r>
              <a:rPr lang="en-US" sz="1300" b="1" i="1" dirty="0">
                <a:solidFill>
                  <a:srgbClr val="000000"/>
                </a:solidFill>
                <a:latin typeface="Calibri" panose="020F0502020204030204" pitchFamily="34" charset="0"/>
                <a:ea typeface="Calibri" panose="020F0502020204030204" pitchFamily="34" charset="0"/>
                <a:cs typeface="Calibri" panose="020F0502020204030204" pitchFamily="34" charset="0"/>
              </a:rPr>
              <a:t> </a:t>
            </a:r>
            <a:endParaRPr lang="en-US" sz="13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a:r>
              <a:rPr lang="en-US" sz="1300" b="1" dirty="0">
                <a:solidFill>
                  <a:srgbClr val="000000"/>
                </a:solidFill>
                <a:latin typeface="Calibri" panose="020F0502020204030204" pitchFamily="34" charset="0"/>
                <a:ea typeface="Calibri" panose="020F0502020204030204" pitchFamily="34" charset="0"/>
                <a:cs typeface="Calibri" panose="020F0502020204030204" pitchFamily="34" charset="0"/>
              </a:rPr>
              <a:t>Source: </a:t>
            </a:r>
            <a:r>
              <a:rPr lang="en-US" sz="1300" i="1" dirty="0">
                <a:solidFill>
                  <a:srgbClr val="000000"/>
                </a:solidFill>
                <a:latin typeface="Calibri" panose="020F0502020204030204" pitchFamily="34" charset="0"/>
                <a:ea typeface="Calibri" panose="020F0502020204030204" pitchFamily="34" charset="0"/>
                <a:cs typeface="Calibri" panose="020F0502020204030204" pitchFamily="34" charset="0"/>
              </a:rPr>
              <a:t>DCFS Internal Procedure 301: Team Decision Making </a:t>
            </a:r>
            <a:endParaRPr lang="en-US" sz="13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2:notes"/>
          <p:cNvSpPr>
            <a:spLocks noGrp="1" noRot="1" noChangeAspect="1"/>
          </p:cNvSpPr>
          <p:nvPr>
            <p:ph type="sldImg" idx="2"/>
          </p:nvPr>
        </p:nvSpPr>
        <p:spPr>
          <a:xfrm>
            <a:off x="792163" y="933450"/>
            <a:ext cx="5737225" cy="32273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2:notes"/>
          <p:cNvSpPr txBox="1">
            <a:spLocks noGrp="1"/>
          </p:cNvSpPr>
          <p:nvPr>
            <p:ph type="body" idx="1"/>
          </p:nvPr>
        </p:nvSpPr>
        <p:spPr>
          <a:xfrm>
            <a:off x="747776" y="4160520"/>
            <a:ext cx="5825067" cy="4507230"/>
          </a:xfrm>
          <a:prstGeom prst="rect">
            <a:avLst/>
          </a:prstGeom>
          <a:noFill/>
          <a:ln>
            <a:noFill/>
          </a:ln>
        </p:spPr>
        <p:txBody>
          <a:bodyPr spcFirstLastPara="1" wrap="square" lIns="98495" tIns="49234" rIns="98495" bIns="49234" anchor="t" anchorCtr="0">
            <a:noAutofit/>
          </a:bodyPr>
          <a:lstStyle/>
          <a:p>
            <a:pPr marL="0"/>
            <a:r>
              <a:rPr lang="en-US" sz="1300" b="1" dirty="0">
                <a:latin typeface="+mn-lt"/>
                <a:ea typeface="Calibri" panose="020F0502020204030204" pitchFamily="34" charset="0"/>
              </a:rPr>
              <a:t>TARGET OUTCOMES</a:t>
            </a: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Time:</a:t>
            </a:r>
            <a:r>
              <a:rPr lang="en-US" sz="1300" dirty="0">
                <a:latin typeface="+mn-lt"/>
                <a:ea typeface="Calibri" panose="020F0502020204030204" pitchFamily="34" charset="0"/>
              </a:rPr>
              <a:t> 2 minutes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Purpose: </a:t>
            </a:r>
            <a:r>
              <a:rPr lang="en-US" sz="1300" dirty="0">
                <a:latin typeface="+mn-lt"/>
                <a:ea typeface="Calibri" panose="020F0502020204030204" pitchFamily="34" charset="0"/>
              </a:rPr>
              <a:t>To establish clear expectations for TDM processes, including understanding appropriate collaboration and decision-making related to child safety</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Say:</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By the end of this section, you will:</a:t>
            </a:r>
            <a:endParaRPr lang="en-US" sz="1300" dirty="0">
              <a:latin typeface="+mn-lt"/>
              <a:ea typeface="Arial" panose="020B0604020202020204" pitchFamily="34" charset="0"/>
            </a:endParaRPr>
          </a:p>
          <a:p>
            <a:pPr marL="181240" indent="-181240">
              <a:buFont typeface="Arial" panose="020B0604020202020204" pitchFamily="34" charset="0"/>
              <a:buChar char="•"/>
            </a:pPr>
            <a:r>
              <a:rPr lang="en-US" sz="1300" b="1" i="1" dirty="0">
                <a:latin typeface="+mn-lt"/>
                <a:ea typeface="Calibri" panose="020F0502020204030204" pitchFamily="34" charset="0"/>
              </a:rPr>
              <a:t>Understand how a TDM supports collaborative decision-making regarding child safety.</a:t>
            </a:r>
            <a:endParaRPr lang="en-US" sz="1300" dirty="0">
              <a:latin typeface="+mn-lt"/>
              <a:ea typeface="Arial" panose="020B0604020202020204" pitchFamily="34" charset="0"/>
            </a:endParaRPr>
          </a:p>
          <a:p>
            <a:pPr marL="181240" indent="-181240">
              <a:buFont typeface="Arial" panose="020B0604020202020204" pitchFamily="34" charset="0"/>
              <a:buChar char="•"/>
            </a:pPr>
            <a:r>
              <a:rPr lang="en-US" sz="1300" b="1" i="1" dirty="0">
                <a:latin typeface="+mn-lt"/>
                <a:ea typeface="Calibri" panose="020F0502020204030204" pitchFamily="34" charset="0"/>
              </a:rPr>
              <a:t>Apply information gathered throughout an investigation to participate in a structured TDM discussion.</a:t>
            </a:r>
            <a:endParaRPr lang="en-US" sz="1300" dirty="0">
              <a:latin typeface="+mn-lt"/>
              <a:ea typeface="Arial" panose="020B0604020202020204" pitchFamily="34" charset="0"/>
            </a:endParaRPr>
          </a:p>
          <a:p>
            <a:pPr marL="181240" indent="-181240">
              <a:buFont typeface="Arial" panose="020B0604020202020204" pitchFamily="34" charset="0"/>
              <a:buChar char="•"/>
            </a:pPr>
            <a:r>
              <a:rPr lang="en-US" sz="1300" b="1" i="1" dirty="0">
                <a:latin typeface="+mn-lt"/>
                <a:ea typeface="Calibri" panose="020F0502020204030204" pitchFamily="34" charset="0"/>
              </a:rPr>
              <a:t>Assess whether the Immediate Safety Plan is sufficient to manage the identified safety threats.</a:t>
            </a:r>
            <a:endParaRPr lang="en-US" sz="1300" dirty="0">
              <a:latin typeface="+mn-lt"/>
              <a:ea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5:notes"/>
          <p:cNvSpPr>
            <a:spLocks noGrp="1" noRot="1" noChangeAspect="1"/>
          </p:cNvSpPr>
          <p:nvPr>
            <p:ph type="sldImg" idx="2"/>
          </p:nvPr>
        </p:nvSpPr>
        <p:spPr>
          <a:xfrm>
            <a:off x="777875" y="9636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5:notes"/>
          <p:cNvSpPr txBox="1">
            <a:spLocks noGrp="1"/>
          </p:cNvSpPr>
          <p:nvPr>
            <p:ph type="body" idx="1"/>
          </p:nvPr>
        </p:nvSpPr>
        <p:spPr>
          <a:xfrm>
            <a:off x="731520" y="4203859"/>
            <a:ext cx="5852160" cy="4433888"/>
          </a:xfrm>
          <a:prstGeom prst="rect">
            <a:avLst/>
          </a:prstGeom>
          <a:noFill/>
          <a:ln>
            <a:noFill/>
          </a:ln>
        </p:spPr>
        <p:txBody>
          <a:bodyPr spcFirstLastPara="1" wrap="square" lIns="96645" tIns="48309" rIns="96645" bIns="48309" anchor="t" anchorCtr="0">
            <a:noAutofit/>
          </a:bodyPr>
          <a:lstStyle/>
          <a:p>
            <a:pPr marL="0"/>
            <a:r>
              <a:rPr lang="en-US" sz="1300" b="1" dirty="0">
                <a:latin typeface="Calibri" panose="020F0502020204030204" pitchFamily="34" charset="0"/>
                <a:ea typeface="Calibri" panose="020F0502020204030204" pitchFamily="34" charset="0"/>
                <a:cs typeface="Calibri" panose="020F0502020204030204" pitchFamily="34" charset="0"/>
              </a:rPr>
              <a:t>HOW THE TDM WILL RUN</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Time:</a:t>
            </a:r>
            <a:r>
              <a:rPr lang="en-US" sz="1300" dirty="0">
                <a:latin typeface="Calibri" panose="020F0502020204030204" pitchFamily="34" charset="0"/>
                <a:ea typeface="Calibri" panose="020F0502020204030204" pitchFamily="34" charset="0"/>
                <a:cs typeface="Calibri" panose="020F0502020204030204" pitchFamily="34" charset="0"/>
              </a:rPr>
              <a:t> 5 minutes</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Purpose: </a:t>
            </a:r>
            <a:r>
              <a:rPr lang="en-US" sz="1300" dirty="0">
                <a:latin typeface="Calibri" panose="020F0502020204030204" pitchFamily="34" charset="0"/>
                <a:ea typeface="Calibri" panose="020F0502020204030204" pitchFamily="34" charset="0"/>
                <a:cs typeface="Calibri" panose="020F0502020204030204" pitchFamily="34" charset="0"/>
              </a:rPr>
              <a:t>To outline the structure of a Team Decision Making (TDM) meeting and clarify participant roles and expectations</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Participant Manual</a:t>
            </a:r>
            <a:r>
              <a:rPr lang="en-US" sz="1300" dirty="0">
                <a:latin typeface="Calibri" panose="020F0502020204030204" pitchFamily="34" charset="0"/>
                <a:ea typeface="Calibri" panose="020F0502020204030204" pitchFamily="34" charset="0"/>
                <a:cs typeface="Calibri" panose="020F0502020204030204" pitchFamily="34" charset="0"/>
              </a:rPr>
              <a:t>: Immediate Safety Plan, Support Network Grid</a:t>
            </a:r>
          </a:p>
          <a:p>
            <a:pPr marL="0">
              <a:lnSpc>
                <a:spcPct val="115000"/>
              </a:lnSpc>
            </a:pPr>
            <a:r>
              <a:rPr lang="en-US" sz="1300" dirty="0">
                <a:latin typeface="Calibri" panose="020F0502020204030204" pitchFamily="34" charset="0"/>
                <a:ea typeface="Calibri" panose="020F0502020204030204" pitchFamily="34" charset="0"/>
                <a:cs typeface="Calibri" panose="020F0502020204030204" pitchFamily="34" charset="0"/>
              </a:rPr>
              <a:t> </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Activity Set Up:</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dirty="0">
                <a:latin typeface="Calibri" panose="020F0502020204030204" pitchFamily="34" charset="0"/>
                <a:ea typeface="Calibri" panose="020F0502020204030204" pitchFamily="34" charset="0"/>
                <a:cs typeface="Calibri" panose="020F0502020204030204" pitchFamily="34" charset="0"/>
              </a:rPr>
              <a:t>Assign roles:</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TDM Facilitator (Investigation Training Facilitator or, if applicable, experienced DCFS TDM facilitator)</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Specialist</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Supervisor</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Caregiver (Charlotte)</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Support(s) (Grandmother)</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Activity Instructions: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241653" indent="-241653">
              <a:lnSpc>
                <a:spcPct val="115000"/>
              </a:lnSpc>
              <a:buSzPct val="100000"/>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Review roles.</a:t>
            </a:r>
          </a:p>
          <a:p>
            <a:pPr marL="241653" indent="-241653">
              <a:lnSpc>
                <a:spcPct val="115000"/>
              </a:lnSpc>
              <a:buSzPct val="100000"/>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Explain the structure of TDM.</a:t>
            </a:r>
          </a:p>
          <a:p>
            <a:pPr marL="241653" indent="-241653">
              <a:lnSpc>
                <a:spcPct val="115000"/>
              </a:lnSpc>
              <a:buSzPct val="100000"/>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Prepare to begin the simulation.</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This activity will be structured as a Team Decision Making meeting. In a TDM, a facilitator guides the discussion and ensures the conversation stays focused on child safety. The family and their supports are active participants in the meeting, along with DCFS staff.</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Each role in this simulation represents a part of that process. The facilitator will guide the discussion; the Specialist and Supervisor will present information and participate in decision-making; and the caregiver and supports will share their perspectives and be involved in developing the plan.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The goal is to work through the information together and determine what needs to happen to ensure the children’s safety.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Facilitator Notes: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DO NOT: </a:t>
            </a:r>
            <a:r>
              <a:rPr lang="en-US" sz="1300" dirty="0">
                <a:latin typeface="Calibri" panose="020F0502020204030204" pitchFamily="34" charset="0"/>
                <a:ea typeface="Calibri" panose="020F0502020204030204" pitchFamily="34" charset="0"/>
                <a:cs typeface="Calibri" panose="020F0502020204030204" pitchFamily="34" charset="0"/>
              </a:rPr>
              <a:t>Let participants skip the structure.</a:t>
            </a:r>
          </a:p>
          <a:p>
            <a:pPr marL="181240" indent="-18124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DO: </a:t>
            </a:r>
            <a:r>
              <a:rPr lang="en-US" sz="1300" dirty="0">
                <a:latin typeface="Calibri" panose="020F0502020204030204" pitchFamily="34" charset="0"/>
                <a:ea typeface="Calibri" panose="020F0502020204030204" pitchFamily="34" charset="0"/>
                <a:cs typeface="Calibri" panose="020F0502020204030204" pitchFamily="34" charset="0"/>
              </a:rPr>
              <a:t>Keep them moving through the true steps of a TDM. Reinforce to participants that they are focusing on the child’s safety. Encourage specific, behavior-based language.</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Paraphrase: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TDM STRUCTURE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Participants will move through:</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is working well?</a:t>
            </a:r>
          </a:p>
          <a:p>
            <a:pPr marL="664546" lvl="1"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Strengths</a:t>
            </a:r>
          </a:p>
          <a:p>
            <a:pPr marL="664546" lvl="1"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Protective actions</a:t>
            </a:r>
          </a:p>
          <a:p>
            <a:pPr marL="664546" lvl="1"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Supports</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are we concerned about?</a:t>
            </a:r>
          </a:p>
          <a:p>
            <a:pPr marL="664546" lvl="1"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Identify: Safety threats</a:t>
            </a:r>
          </a:p>
          <a:p>
            <a:pPr marL="664546" lvl="1"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Use clear, behavioral language (remember C+B+I).</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Review the Immediate Safety Plan.</a:t>
            </a:r>
          </a:p>
          <a:p>
            <a:pPr marL="664546" lvl="1"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is currently in place?</a:t>
            </a:r>
          </a:p>
          <a:p>
            <a:pPr marL="664546" lvl="1"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Who is responsible?</a:t>
            </a:r>
          </a:p>
          <a:p>
            <a:pPr marL="664546" lvl="1"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Is it working?</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Can safety be managed in the home?</a:t>
            </a:r>
          </a:p>
          <a:p>
            <a:pPr marL="664546" lvl="1"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Core decision: In-home OR Out-of-home</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needs to happen next?</a:t>
            </a:r>
          </a:p>
          <a:p>
            <a:pPr marL="664546" lvl="1"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Refine the plan: Specific. Actionable. Immediate.</a:t>
            </a: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Now that you understand how the TDM will run, let’s prepare to begin the meeting.</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Key Points:</a:t>
            </a:r>
            <a:r>
              <a:rPr lang="en-US" sz="1300" dirty="0">
                <a:latin typeface="Calibri" panose="020F0502020204030204" pitchFamily="34" charset="0"/>
                <a:ea typeface="Calibri" panose="020F0502020204030204" pitchFamily="34" charset="0"/>
                <a:cs typeface="Calibri" panose="020F0502020204030204" pitchFamily="34" charset="0"/>
              </a:rPr>
              <a:t> (ensure the following are covered)</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The TDM is structured and facilitated.</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The family is part of the decision-making process.</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Focus on the child’s safety and planning.</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The Immediate Safety Plan is reviewed and refined, not replaced.</a:t>
            </a:r>
          </a:p>
          <a:p>
            <a:pPr marL="181240" indent="-181240">
              <a:lnSpc>
                <a:spcPct val="115000"/>
              </a:lnSpc>
              <a:buFont typeface="Arial" panose="020B0604020202020204" pitchFamily="34" charset="0"/>
              <a:buChar char="•"/>
            </a:pPr>
            <a:endParaRPr lang="en-US" sz="13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15000"/>
              </a:lnSpc>
              <a:spcBef>
                <a:spcPts val="0"/>
              </a:spcBef>
              <a:spcAft>
                <a:spcPts val="0"/>
              </a:spcAft>
              <a:buClr>
                <a:srgbClr val="000000"/>
              </a:buClr>
              <a:buSzPts val="1400"/>
              <a:buFont typeface="Arial" panose="020B0604020202020204" pitchFamily="34" charset="0"/>
              <a:buNone/>
              <a:tabLst/>
              <a:defRPr/>
            </a:pPr>
            <a:r>
              <a:rPr lang="en-US" sz="1300" b="1" i="1" dirty="0">
                <a:latin typeface="Calibri" panose="020F0502020204030204" pitchFamily="34" charset="0"/>
                <a:ea typeface="Calibri" panose="020F0502020204030204" pitchFamily="34" charset="0"/>
                <a:cs typeface="Calibri" panose="020F0502020204030204" pitchFamily="34" charset="0"/>
              </a:rPr>
              <a:t>Source: </a:t>
            </a:r>
            <a:r>
              <a:rPr lang="en-US" sz="1300" i="1" dirty="0">
                <a:solidFill>
                  <a:schemeClr val="tx1"/>
                </a:solidFill>
                <a:latin typeface="Calibri" panose="020F0502020204030204" pitchFamily="34" charset="0"/>
                <a:ea typeface="Calibri" panose="020F0502020204030204" pitchFamily="34" charset="0"/>
                <a:cs typeface="Calibri" panose="020F0502020204030204" pitchFamily="34" charset="0"/>
              </a:rPr>
              <a:t>DCFS Internal Procedure 300: Ensuring Child Safety With Immediate Safety Planning, and DCFS Internal Procedure 301: Team Decision Making </a:t>
            </a:r>
          </a:p>
          <a:p>
            <a:pPr marL="181240" indent="-181240">
              <a:lnSpc>
                <a:spcPct val="115000"/>
              </a:lnSpc>
              <a:buFont typeface="Arial" panose="020B0604020202020204" pitchFamily="34" charset="0"/>
              <a:buChar char="•"/>
            </a:pPr>
            <a:endParaRPr lang="en-US" sz="13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notes"/>
          <p:cNvSpPr>
            <a:spLocks noGrp="1" noRot="1" noChangeAspect="1"/>
          </p:cNvSpPr>
          <p:nvPr>
            <p:ph type="sldImg" idx="2"/>
          </p:nvPr>
        </p:nvSpPr>
        <p:spPr>
          <a:xfrm>
            <a:off x="777875" y="974725"/>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1:notes"/>
          <p:cNvSpPr txBox="1">
            <a:spLocks noGrp="1"/>
          </p:cNvSpPr>
          <p:nvPr>
            <p:ph type="body" idx="1"/>
          </p:nvPr>
        </p:nvSpPr>
        <p:spPr>
          <a:xfrm>
            <a:off x="731520" y="4215528"/>
            <a:ext cx="5852160" cy="4410550"/>
          </a:xfrm>
          <a:prstGeom prst="rect">
            <a:avLst/>
          </a:prstGeom>
          <a:noFill/>
          <a:ln>
            <a:noFill/>
          </a:ln>
        </p:spPr>
        <p:txBody>
          <a:bodyPr spcFirstLastPara="1" wrap="square" lIns="96645" tIns="48309" rIns="96645" bIns="48309" anchor="t" anchorCtr="0">
            <a:noAutofit/>
          </a:bodyPr>
          <a:lstStyle/>
          <a:p>
            <a:pPr marL="0" indent="0">
              <a:buClr>
                <a:schemeClr val="dk1"/>
              </a:buClr>
              <a:buSzPts val="1100"/>
            </a:pPr>
            <a:r>
              <a:rPr lang="en-US" sz="1300" b="1" dirty="0">
                <a:latin typeface="Calibri" panose="020F0502020204030204" pitchFamily="34" charset="0"/>
                <a:ea typeface="Calibri" panose="020F0502020204030204" pitchFamily="34" charset="0"/>
                <a:cs typeface="Calibri" panose="020F0502020204030204" pitchFamily="34" charset="0"/>
                <a:sym typeface="Calibri"/>
              </a:rPr>
              <a:t>CASE RECONNECTION</a:t>
            </a:r>
            <a:endParaRPr sz="1300" dirty="0">
              <a:latin typeface="Calibri" panose="020F0502020204030204" pitchFamily="34" charset="0"/>
              <a:ea typeface="Calibri" panose="020F0502020204030204" pitchFamily="34" charset="0"/>
              <a:cs typeface="Calibri" panose="020F0502020204030204" pitchFamily="34" charset="0"/>
            </a:endParaRPr>
          </a:p>
          <a:p>
            <a:pPr marL="0" indent="0">
              <a:buClr>
                <a:schemeClr val="dk1"/>
              </a:buClr>
              <a:buSzPts val="1200"/>
            </a:pPr>
            <a:br>
              <a:rPr lang="en-US" sz="1300" dirty="0">
                <a:latin typeface="Calibri" panose="020F0502020204030204" pitchFamily="34" charset="0"/>
                <a:ea typeface="Calibri" panose="020F0502020204030204" pitchFamily="34" charset="0"/>
                <a:cs typeface="Calibri" panose="020F0502020204030204" pitchFamily="34" charset="0"/>
              </a:rPr>
            </a:br>
            <a:endParaRPr sz="13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4:notes"/>
          <p:cNvSpPr>
            <a:spLocks noGrp="1" noRot="1" noChangeAspect="1"/>
          </p:cNvSpPr>
          <p:nvPr>
            <p:ph type="sldImg" idx="2"/>
          </p:nvPr>
        </p:nvSpPr>
        <p:spPr>
          <a:xfrm>
            <a:off x="777875" y="9509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p4:notes"/>
          <p:cNvSpPr txBox="1">
            <a:spLocks noGrp="1"/>
          </p:cNvSpPr>
          <p:nvPr>
            <p:ph type="body" idx="1"/>
          </p:nvPr>
        </p:nvSpPr>
        <p:spPr>
          <a:xfrm>
            <a:off x="731520" y="4190524"/>
            <a:ext cx="5852160" cy="4460558"/>
          </a:xfrm>
          <a:prstGeom prst="rect">
            <a:avLst/>
          </a:prstGeom>
          <a:noFill/>
          <a:ln>
            <a:noFill/>
          </a:ln>
        </p:spPr>
        <p:txBody>
          <a:bodyPr spcFirstLastPara="1" wrap="square" lIns="96645" tIns="48309" rIns="96645" bIns="48309" anchor="t" anchorCtr="0">
            <a:noAutofit/>
          </a:bodyPr>
          <a:lstStyle/>
          <a:p>
            <a:pPr marL="0"/>
            <a:r>
              <a:rPr lang="en-US" sz="1300" b="1" dirty="0">
                <a:latin typeface="Calibri" panose="020F0502020204030204" pitchFamily="34" charset="0"/>
                <a:ea typeface="Calibri" panose="020F0502020204030204" pitchFamily="34" charset="0"/>
                <a:cs typeface="Calibri" panose="020F0502020204030204" pitchFamily="34" charset="0"/>
              </a:rPr>
              <a:t>PREPARING FOR THE TDM</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Time:</a:t>
            </a:r>
            <a:r>
              <a:rPr lang="en-US" sz="1300" dirty="0">
                <a:latin typeface="Calibri" panose="020F0502020204030204" pitchFamily="34" charset="0"/>
                <a:ea typeface="Calibri" panose="020F0502020204030204" pitchFamily="34" charset="0"/>
                <a:cs typeface="Calibri" panose="020F0502020204030204" pitchFamily="34" charset="0"/>
              </a:rPr>
              <a:t> 5 minutes</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Purpose: </a:t>
            </a:r>
            <a:r>
              <a:rPr lang="en-US" sz="1300" dirty="0">
                <a:latin typeface="Calibri" panose="020F0502020204030204" pitchFamily="34" charset="0"/>
                <a:ea typeface="Calibri" panose="020F0502020204030204" pitchFamily="34" charset="0"/>
                <a:cs typeface="Calibri" panose="020F0502020204030204" pitchFamily="34" charset="0"/>
              </a:rPr>
              <a:t>To prepare participants to enter the Team Decision Making (TDM) meeting by organizing their thoughts, identifying key information, and clarifying their role in the discussion</a:t>
            </a:r>
          </a:p>
          <a:p>
            <a:pPr marL="0">
              <a:lnSpc>
                <a:spcPct val="115000"/>
              </a:lnSpc>
            </a:pPr>
            <a:r>
              <a:rPr lang="en-US" sz="1300" dirty="0">
                <a:latin typeface="Calibri" panose="020F0502020204030204" pitchFamily="34" charset="0"/>
                <a:ea typeface="Calibri" panose="020F0502020204030204" pitchFamily="34" charset="0"/>
                <a:cs typeface="Calibri" panose="020F0502020204030204" pitchFamily="34" charset="0"/>
              </a:rPr>
              <a:t> </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Activity Set Up:</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Participants remain in assigned roles.</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No new materials required.</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Activity Instructions: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Participants prepare for the TDM discussion.</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The facilitator prompts thinking and conversation. </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Facilitator Notes: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DO NOT: </a:t>
            </a:r>
            <a:r>
              <a:rPr lang="en-US" sz="1300" dirty="0">
                <a:latin typeface="Calibri" panose="020F0502020204030204" pitchFamily="34" charset="0"/>
                <a:ea typeface="Calibri" panose="020F0502020204030204" pitchFamily="34" charset="0"/>
                <a:cs typeface="Calibri" panose="020F0502020204030204" pitchFamily="34" charset="0"/>
              </a:rPr>
              <a:t>Give answers. Lead participants to conclusions.</a:t>
            </a:r>
          </a:p>
          <a:p>
            <a:pPr marL="181240" indent="-18124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DO:</a:t>
            </a:r>
            <a:r>
              <a:rPr lang="en-US" sz="1300" dirty="0">
                <a:latin typeface="Calibri" panose="020F0502020204030204" pitchFamily="34" charset="0"/>
                <a:ea typeface="Calibri" panose="020F0502020204030204" pitchFamily="34" charset="0"/>
                <a:cs typeface="Calibri" panose="020F0502020204030204" pitchFamily="34" charset="0"/>
              </a:rPr>
              <a:t> Keep it brief. Reinforce thinking structure. Maintain realism.</a:t>
            </a:r>
          </a:p>
          <a:p>
            <a:pPr marL="181240" indent="-18124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Participants may: </a:t>
            </a:r>
            <a:r>
              <a:rPr lang="en-US" sz="1300" dirty="0">
                <a:latin typeface="Calibri" panose="020F0502020204030204" pitchFamily="34" charset="0"/>
                <a:ea typeface="Calibri" panose="020F0502020204030204" pitchFamily="34" charset="0"/>
                <a:cs typeface="Calibri" panose="020F0502020204030204" pitchFamily="34" charset="0"/>
              </a:rPr>
              <a:t>Feel unsure. Have competing ideas.</a:t>
            </a:r>
          </a:p>
          <a:p>
            <a:pPr marL="664546" lvl="1"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This is appropriate and necessary for the learning process. </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Before we begin the TDM, take a moment to organize your thinking based on everything you now know about this case. You have information from multiple sources, including your most recent interaction with Brad.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As you enter this meeting, be prepared to clearly describe what is working well, what you are concerned about, and any identified safety threats. Think about the current Immediate Safety Plan: what it is, whether it is working, and whether it is sufficient to manage safety threats.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Focus on contributing to the discussion in a way that helps move the group toward a clear decision about what needs to happen next.</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dirty="0">
                <a:latin typeface="Calibri" panose="020F0502020204030204" pitchFamily="34" charset="0"/>
                <a:ea typeface="Calibri" panose="020F0502020204030204" pitchFamily="34" charset="0"/>
                <a:cs typeface="Calibri" panose="020F0502020204030204" pitchFamily="34" charset="0"/>
              </a:rPr>
              <a:t> </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Facilitator Question:</a:t>
            </a:r>
            <a:r>
              <a:rPr lang="en-US" sz="1300" dirty="0">
                <a:latin typeface="Calibri" panose="020F0502020204030204" pitchFamily="34" charset="0"/>
                <a:ea typeface="Calibri" panose="020F0502020204030204" pitchFamily="34" charset="0"/>
                <a:cs typeface="Calibri" panose="020F0502020204030204" pitchFamily="34" charset="0"/>
              </a:rPr>
              <a:t> (ask the following and validate responses)</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are the safety threats in this case?</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Facilitator Answers</a:t>
            </a:r>
            <a:r>
              <a:rPr lang="en-US" sz="1300" dirty="0">
                <a:latin typeface="Calibri" panose="020F0502020204030204" pitchFamily="34" charset="0"/>
                <a:ea typeface="Calibri" panose="020F0502020204030204" pitchFamily="34" charset="0"/>
                <a:cs typeface="Calibri" panose="020F0502020204030204" pitchFamily="34" charset="0"/>
              </a:rPr>
              <a:t>:</a:t>
            </a:r>
          </a:p>
          <a:p>
            <a:pPr marL="181240" indent="-18124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Threats to safety: </a:t>
            </a:r>
            <a:r>
              <a:rPr lang="en-US" sz="1300" dirty="0">
                <a:latin typeface="Calibri" panose="020F0502020204030204" pitchFamily="34" charset="0"/>
                <a:ea typeface="Calibri" panose="020F0502020204030204" pitchFamily="34" charset="0"/>
                <a:cs typeface="Calibri" panose="020F0502020204030204" pitchFamily="34" charset="0"/>
              </a:rPr>
              <a:t>Domestic violence. Inadequate supervision. Caregiver instability.</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Facilitator Question:</a:t>
            </a:r>
            <a:r>
              <a:rPr lang="en-US" sz="1300" dirty="0">
                <a:latin typeface="Calibri" panose="020F0502020204030204" pitchFamily="34" charset="0"/>
                <a:ea typeface="Calibri" panose="020F0502020204030204" pitchFamily="34" charset="0"/>
                <a:cs typeface="Calibri" panose="020F0502020204030204" pitchFamily="34" charset="0"/>
              </a:rPr>
              <a:t> </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is currently working well?</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rPr>
              <a:t>Facilitator</a:t>
            </a:r>
            <a:r>
              <a:rPr lang="en-US" sz="1300" b="1" dirty="0">
                <a:latin typeface="Calibri" panose="020F0502020204030204" pitchFamily="34" charset="0"/>
                <a:ea typeface="Calibri" panose="020F0502020204030204" pitchFamily="34" charset="0"/>
                <a:cs typeface="Calibri" panose="020F0502020204030204" pitchFamily="34" charset="0"/>
              </a:rPr>
              <a:t> Answers</a:t>
            </a:r>
            <a:r>
              <a:rPr lang="en-US" sz="1300" dirty="0">
                <a:latin typeface="Calibri" panose="020F0502020204030204" pitchFamily="34" charset="0"/>
                <a:ea typeface="Calibri" panose="020F0502020204030204" pitchFamily="34" charset="0"/>
                <a:cs typeface="Calibri" panose="020F0502020204030204" pitchFamily="34" charset="0"/>
              </a:rPr>
              <a:t>:</a:t>
            </a:r>
          </a:p>
          <a:p>
            <a:pPr marL="181240" indent="-18124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Strengths: </a:t>
            </a:r>
            <a:r>
              <a:rPr lang="en-US" sz="1300" dirty="0">
                <a:latin typeface="Calibri" panose="020F0502020204030204" pitchFamily="34" charset="0"/>
                <a:ea typeface="Calibri" panose="020F0502020204030204" pitchFamily="34" charset="0"/>
                <a:cs typeface="Calibri" panose="020F0502020204030204" pitchFamily="34" charset="0"/>
              </a:rPr>
              <a:t>Presence of grandmother. Some support network.</a:t>
            </a:r>
          </a:p>
          <a:p>
            <a:pPr marL="0">
              <a:lnSpc>
                <a:spcPct val="115000"/>
              </a:lnSpc>
            </a:pPr>
            <a:r>
              <a:rPr lang="en-US" sz="1300" dirty="0">
                <a:latin typeface="Calibri" panose="020F0502020204030204" pitchFamily="34" charset="0"/>
                <a:ea typeface="Calibri" panose="020F0502020204030204" pitchFamily="34" charset="0"/>
                <a:cs typeface="Calibri" panose="020F0502020204030204" pitchFamily="34" charset="0"/>
              </a:rPr>
              <a:t> </a:t>
            </a:r>
          </a:p>
          <a:p>
            <a:pPr marL="0">
              <a:lnSpc>
                <a:spcPct val="115000"/>
              </a:lnSpc>
            </a:pPr>
            <a:r>
              <a:rPr 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rPr>
              <a:t>Facilitator</a:t>
            </a:r>
            <a:r>
              <a:rPr lang="en-US" sz="1300" b="1" dirty="0">
                <a:latin typeface="Calibri" panose="020F0502020204030204" pitchFamily="34" charset="0"/>
                <a:ea typeface="Calibri" panose="020F0502020204030204" pitchFamily="34" charset="0"/>
                <a:cs typeface="Calibri" panose="020F0502020204030204" pitchFamily="34" charset="0"/>
              </a:rPr>
              <a:t> Question:</a:t>
            </a:r>
            <a:r>
              <a:rPr lang="en-US" sz="1300" dirty="0">
                <a:latin typeface="Calibri" panose="020F0502020204030204" pitchFamily="34" charset="0"/>
                <a:ea typeface="Calibri" panose="020F0502020204030204" pitchFamily="34" charset="0"/>
                <a:cs typeface="Calibri" panose="020F0502020204030204" pitchFamily="34" charset="0"/>
              </a:rPr>
              <a:t> </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are your biggest concerns?</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rPr>
              <a:t>Facilitator</a:t>
            </a:r>
            <a:r>
              <a:rPr lang="en-US" sz="1300" b="1" dirty="0">
                <a:latin typeface="Calibri" panose="020F0502020204030204" pitchFamily="34" charset="0"/>
                <a:ea typeface="Calibri" panose="020F0502020204030204" pitchFamily="34" charset="0"/>
                <a:cs typeface="Calibri" panose="020F0502020204030204" pitchFamily="34" charset="0"/>
              </a:rPr>
              <a:t> Answers</a:t>
            </a:r>
            <a:r>
              <a:rPr lang="en-US" sz="1300" dirty="0">
                <a:latin typeface="Calibri" panose="020F0502020204030204" pitchFamily="34" charset="0"/>
                <a:ea typeface="Calibri" panose="020F0502020204030204" pitchFamily="34" charset="0"/>
                <a:cs typeface="Calibri" panose="020F0502020204030204" pitchFamily="34" charset="0"/>
              </a:rPr>
              <a:t>:</a:t>
            </a:r>
          </a:p>
          <a:p>
            <a:pPr marL="181240" indent="-18124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Concerns: </a:t>
            </a:r>
            <a:r>
              <a:rPr lang="en-US" sz="1300" dirty="0">
                <a:latin typeface="Calibri" panose="020F0502020204030204" pitchFamily="34" charset="0"/>
                <a:ea typeface="Calibri" panose="020F0502020204030204" pitchFamily="34" charset="0"/>
                <a:cs typeface="Calibri" panose="020F0502020204030204" pitchFamily="34" charset="0"/>
              </a:rPr>
              <a:t>Brad’s role. Plan reliability.</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rPr>
              <a:t>Facilitator</a:t>
            </a:r>
            <a:r>
              <a:rPr lang="en-US" sz="1300" b="1" dirty="0">
                <a:latin typeface="Calibri" panose="020F0502020204030204" pitchFamily="34" charset="0"/>
                <a:ea typeface="Calibri" panose="020F0502020204030204" pitchFamily="34" charset="0"/>
                <a:cs typeface="Calibri" panose="020F0502020204030204" pitchFamily="34" charset="0"/>
              </a:rPr>
              <a:t> Question:</a:t>
            </a:r>
            <a:r>
              <a:rPr lang="en-US" sz="1300" dirty="0">
                <a:latin typeface="Calibri" panose="020F0502020204030204" pitchFamily="34" charset="0"/>
                <a:ea typeface="Calibri" panose="020F0502020204030204" pitchFamily="34" charset="0"/>
                <a:cs typeface="Calibri" panose="020F0502020204030204" pitchFamily="34" charset="0"/>
              </a:rPr>
              <a:t> </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might need to change with the current Immediate Safety Plan?</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rPr>
              <a:t>Facilitator</a:t>
            </a:r>
            <a:r>
              <a:rPr lang="en-US" sz="1300" b="1" dirty="0">
                <a:latin typeface="Calibri" panose="020F0502020204030204" pitchFamily="34" charset="0"/>
                <a:ea typeface="Calibri" panose="020F0502020204030204" pitchFamily="34" charset="0"/>
                <a:cs typeface="Calibri" panose="020F0502020204030204" pitchFamily="34" charset="0"/>
              </a:rPr>
              <a:t> Answers</a:t>
            </a:r>
            <a:r>
              <a:rPr lang="en-US" sz="1300" dirty="0">
                <a:latin typeface="Calibri" panose="020F0502020204030204" pitchFamily="34" charset="0"/>
                <a:ea typeface="Calibri" panose="020F0502020204030204" pitchFamily="34" charset="0"/>
                <a:cs typeface="Calibri" panose="020F0502020204030204" pitchFamily="34" charset="0"/>
              </a:rPr>
              <a:t>:</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Immediate Safety Plan may be weak or inconsistent.</a:t>
            </a:r>
          </a:p>
          <a:p>
            <a:pPr marL="0">
              <a:lnSpc>
                <a:spcPct val="115000"/>
              </a:lnSpc>
            </a:pPr>
            <a:r>
              <a:rPr lang="en-US" sz="1300" dirty="0">
                <a:latin typeface="Calibri" panose="020F0502020204030204" pitchFamily="34" charset="0"/>
                <a:ea typeface="Calibri" panose="020F0502020204030204" pitchFamily="34" charset="0"/>
                <a:cs typeface="Calibri" panose="020F0502020204030204" pitchFamily="34" charset="0"/>
              </a:rPr>
              <a:t> </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Key Points:</a:t>
            </a:r>
            <a:r>
              <a:rPr lang="en-US" sz="1300" dirty="0">
                <a:latin typeface="Calibri" panose="020F0502020204030204" pitchFamily="34" charset="0"/>
                <a:ea typeface="Calibri" panose="020F0502020204030204" pitchFamily="34" charset="0"/>
                <a:cs typeface="Calibri" panose="020F0502020204030204" pitchFamily="34" charset="0"/>
              </a:rPr>
              <a:t> (ensure the following are covered)</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Enter the TDM with organized thinking.</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Focus on: Safety. Strengths. Concerns.</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The Immediate Safety Plan must be evaluated.</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Goal: clear next steps for the family and the division. </a:t>
            </a:r>
          </a:p>
          <a:p>
            <a:pPr marL="0">
              <a:lnSpc>
                <a:spcPct val="115000"/>
              </a:lnSpc>
            </a:pPr>
            <a:r>
              <a:rPr lang="en-US" sz="1300" dirty="0">
                <a:latin typeface="Calibri" panose="020F0502020204030204" pitchFamily="34" charset="0"/>
                <a:ea typeface="Calibri" panose="020F0502020204030204" pitchFamily="34" charset="0"/>
                <a:cs typeface="Calibri" panose="020F0502020204030204" pitchFamily="34" charset="0"/>
              </a:rPr>
              <a:t> </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You’re now ready to begin the TDM.</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err="1">
                <a:latin typeface="Calibri" panose="020F0502020204030204" pitchFamily="34" charset="0"/>
                <a:ea typeface="Calibri" panose="020F0502020204030204" pitchFamily="34" charset="0"/>
                <a:cs typeface="Calibri" panose="020F0502020204030204" pitchFamily="34" charset="0"/>
              </a:rPr>
              <a:t>Source:</a:t>
            </a:r>
            <a:r>
              <a:rPr lang="en-US" sz="1300" i="1" dirty="0" err="1">
                <a:latin typeface="Calibri" panose="020F0502020204030204" pitchFamily="34" charset="0"/>
                <a:ea typeface="Calibri" panose="020F0502020204030204" pitchFamily="34" charset="0"/>
                <a:cs typeface="Calibri" panose="020F0502020204030204" pitchFamily="34" charset="0"/>
              </a:rPr>
              <a:t>DCFS</a:t>
            </a:r>
            <a:r>
              <a:rPr lang="en-US" sz="1300" i="1" dirty="0">
                <a:latin typeface="Calibri" panose="020F0502020204030204" pitchFamily="34" charset="0"/>
                <a:ea typeface="Calibri" panose="020F0502020204030204" pitchFamily="34" charset="0"/>
                <a:cs typeface="Calibri" panose="020F0502020204030204" pitchFamily="34" charset="0"/>
              </a:rPr>
              <a:t> Internal Procedure 301: Team Decision Making</a:t>
            </a:r>
            <a:endParaRPr lang="en-US" sz="13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3f5dc936165_0_2:notes"/>
          <p:cNvSpPr>
            <a:spLocks noGrp="1" noRot="1" noChangeAspect="1"/>
          </p:cNvSpPr>
          <p:nvPr>
            <p:ph type="sldImg" idx="2"/>
          </p:nvPr>
        </p:nvSpPr>
        <p:spPr>
          <a:xfrm>
            <a:off x="777875" y="9636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g3f5dc936165_0_2:notes"/>
          <p:cNvSpPr txBox="1">
            <a:spLocks noGrp="1"/>
          </p:cNvSpPr>
          <p:nvPr>
            <p:ph type="body" idx="1"/>
          </p:nvPr>
        </p:nvSpPr>
        <p:spPr>
          <a:xfrm>
            <a:off x="731520" y="4203859"/>
            <a:ext cx="5852160" cy="4433888"/>
          </a:xfrm>
          <a:prstGeom prst="rect">
            <a:avLst/>
          </a:prstGeom>
          <a:noFill/>
          <a:ln>
            <a:noFill/>
          </a:ln>
        </p:spPr>
        <p:txBody>
          <a:bodyPr spcFirstLastPara="1" wrap="square" lIns="96645" tIns="48309" rIns="96645" bIns="48309" anchor="t" anchorCtr="0">
            <a:noAutofit/>
          </a:bodyPr>
          <a:lstStyle/>
          <a:p>
            <a:pPr marL="0"/>
            <a:r>
              <a:rPr lang="en-US" sz="1300" b="1" dirty="0">
                <a:latin typeface="Calibri" panose="020F0502020204030204" pitchFamily="34" charset="0"/>
                <a:ea typeface="Calibri" panose="020F0502020204030204" pitchFamily="34" charset="0"/>
                <a:cs typeface="Calibri" panose="020F0502020204030204" pitchFamily="34" charset="0"/>
              </a:rPr>
              <a:t>BEGIN THE TEAM DECISION MAKING MEETING</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Time:</a:t>
            </a:r>
            <a:r>
              <a:rPr lang="en-US" sz="1300" dirty="0">
                <a:latin typeface="Calibri" panose="020F0502020204030204" pitchFamily="34" charset="0"/>
                <a:ea typeface="Calibri" panose="020F0502020204030204" pitchFamily="34" charset="0"/>
                <a:cs typeface="Calibri" panose="020F0502020204030204" pitchFamily="34" charset="0"/>
              </a:rPr>
              <a:t> 30 minutes</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Purpose: </a:t>
            </a:r>
            <a:r>
              <a:rPr lang="en-US" sz="1300" dirty="0">
                <a:latin typeface="Calibri" panose="020F0502020204030204" pitchFamily="34" charset="0"/>
                <a:ea typeface="Calibri" panose="020F0502020204030204" pitchFamily="34" charset="0"/>
                <a:cs typeface="Calibri" panose="020F0502020204030204" pitchFamily="34" charset="0"/>
              </a:rPr>
              <a:t>To initiate the TDM simulation, allowing participants to apply structured decision-making using all available case information</a:t>
            </a:r>
          </a:p>
          <a:p>
            <a:pPr marL="0">
              <a:lnSpc>
                <a:spcPct val="115000"/>
              </a:lnSpc>
            </a:pPr>
            <a:r>
              <a:rPr lang="en-US" sz="1300" dirty="0">
                <a:latin typeface="Calibri" panose="020F0502020204030204" pitchFamily="34" charset="0"/>
                <a:ea typeface="Calibri" panose="020F0502020204030204" pitchFamily="34" charset="0"/>
                <a:cs typeface="Calibri" panose="020F0502020204030204" pitchFamily="34" charset="0"/>
              </a:rPr>
              <a:t> </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Participant Manual: </a:t>
            </a:r>
            <a:r>
              <a:rPr lang="en-US" sz="1300" dirty="0">
                <a:latin typeface="Calibri" panose="020F0502020204030204" pitchFamily="34" charset="0"/>
                <a:ea typeface="Calibri" panose="020F0502020204030204" pitchFamily="34" charset="0"/>
                <a:cs typeface="Calibri" panose="020F0502020204030204" pitchFamily="34" charset="0"/>
              </a:rPr>
              <a:t>Completed</a:t>
            </a:r>
            <a:r>
              <a:rPr lang="en-US" sz="1300" b="1" dirty="0">
                <a:latin typeface="Calibri" panose="020F0502020204030204" pitchFamily="34" charset="0"/>
                <a:ea typeface="Calibri" panose="020F0502020204030204" pitchFamily="34" charset="0"/>
                <a:cs typeface="Calibri" panose="020F0502020204030204" pitchFamily="34" charset="0"/>
              </a:rPr>
              <a:t> </a:t>
            </a:r>
            <a:r>
              <a:rPr lang="en-US" sz="1300" dirty="0">
                <a:latin typeface="Calibri" panose="020F0502020204030204" pitchFamily="34" charset="0"/>
                <a:ea typeface="Calibri" panose="020F0502020204030204" pitchFamily="34" charset="0"/>
                <a:cs typeface="Calibri" panose="020F0502020204030204" pitchFamily="34" charset="0"/>
              </a:rPr>
              <a:t>Immediate Safety Plan, Support Network Grid</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Activity Set Up:</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Roles assigned:</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664546" lvl="1"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TDM Facilitator</a:t>
            </a:r>
          </a:p>
          <a:p>
            <a:pPr marL="664546" lvl="1"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Specialist</a:t>
            </a:r>
          </a:p>
          <a:p>
            <a:pPr marL="664546" lvl="1"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Supervisor</a:t>
            </a:r>
          </a:p>
          <a:p>
            <a:pPr marL="664546" lvl="1"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Caregiver (Charlotte) - Curriculum Team Member</a:t>
            </a:r>
          </a:p>
          <a:p>
            <a:pPr marL="664546" lvl="1"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Support(s) (Grandmother) - Curriculum Team Member</a:t>
            </a:r>
          </a:p>
          <a:p>
            <a:pPr marL="664546" lvl="1"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Observers of the TDM </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Participants ready in roles to start the TDM process. </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Give the participants the role cards that they will need to participate in the TDM. </a:t>
            </a:r>
          </a:p>
          <a:p>
            <a:pPr marL="0">
              <a:lnSpc>
                <a:spcPct val="115000"/>
              </a:lnSpc>
            </a:pPr>
            <a:r>
              <a:rPr lang="en-US" sz="1300" dirty="0">
                <a:latin typeface="Calibri" panose="020F0502020204030204" pitchFamily="34" charset="0"/>
                <a:ea typeface="Calibri" panose="020F0502020204030204" pitchFamily="34" charset="0"/>
                <a:cs typeface="Calibri" panose="020F0502020204030204" pitchFamily="34" charset="0"/>
              </a:rPr>
              <a:t> </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Facilitator Notes: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DO NOT: </a:t>
            </a:r>
            <a:r>
              <a:rPr lang="en-US" sz="1300" dirty="0">
                <a:latin typeface="Calibri" panose="020F0502020204030204" pitchFamily="34" charset="0"/>
                <a:ea typeface="Calibri" panose="020F0502020204030204" pitchFamily="34" charset="0"/>
                <a:cs typeface="Calibri" panose="020F0502020204030204" pitchFamily="34" charset="0"/>
              </a:rPr>
              <a:t>Take over the TDM. This means no real-time correction. </a:t>
            </a:r>
          </a:p>
          <a:p>
            <a:pPr marL="181240" indent="-18124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DO: </a:t>
            </a:r>
            <a:r>
              <a:rPr lang="en-US" sz="1300" dirty="0">
                <a:latin typeface="Calibri" panose="020F0502020204030204" pitchFamily="34" charset="0"/>
                <a:ea typeface="Calibri" panose="020F0502020204030204" pitchFamily="34" charset="0"/>
                <a:cs typeface="Calibri" panose="020F0502020204030204" pitchFamily="34" charset="0"/>
              </a:rPr>
              <a:t>Observe. Track: Decision-making. Weak planning. Missed concerns.</a:t>
            </a:r>
          </a:p>
          <a:p>
            <a:pPr marL="664546" lvl="1"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Let participants struggle. This is necessary for the learning process. </a:t>
            </a:r>
          </a:p>
          <a:p>
            <a:pPr marL="181240" indent="-18124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EXPECT: </a:t>
            </a:r>
            <a:r>
              <a:rPr lang="en-US" sz="1300" dirty="0">
                <a:latin typeface="Calibri" panose="020F0502020204030204" pitchFamily="34" charset="0"/>
                <a:ea typeface="Calibri" panose="020F0502020204030204" pitchFamily="34" charset="0"/>
                <a:cs typeface="Calibri" panose="020F0502020204030204" pitchFamily="34" charset="0"/>
              </a:rPr>
              <a:t>Disagreement. Uncertainty. Weak initial plans.</a:t>
            </a:r>
          </a:p>
          <a:p>
            <a:pPr marL="0">
              <a:lnSpc>
                <a:spcPct val="115000"/>
              </a:lnSpc>
            </a:pPr>
            <a:r>
              <a:rPr lang="en-US" sz="1300" dirty="0">
                <a:latin typeface="Calibri" panose="020F0502020204030204" pitchFamily="34" charset="0"/>
                <a:ea typeface="Calibri" panose="020F0502020204030204" pitchFamily="34" charset="0"/>
                <a:cs typeface="Calibri" panose="020F0502020204030204" pitchFamily="34" charset="0"/>
              </a:rPr>
              <a:t> </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Time Management:</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Allow full discussion to develop. Do not rush to a decision. </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Let participants reach a conclusion.</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Activity Instructions: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241653" indent="-241653">
              <a:lnSpc>
                <a:spcPct val="115000"/>
              </a:lnSpc>
              <a:buSzPct val="100000"/>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Begin TDM meeting as a class. </a:t>
            </a:r>
          </a:p>
          <a:p>
            <a:pPr marL="241653" indent="-241653">
              <a:lnSpc>
                <a:spcPct val="115000"/>
              </a:lnSpc>
              <a:buSzPct val="100000"/>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The TDM Facilitator guides discussion through structure.</a:t>
            </a:r>
          </a:p>
          <a:p>
            <a:pPr marL="241653" indent="-241653">
              <a:lnSpc>
                <a:spcPct val="115000"/>
              </a:lnSpc>
              <a:buSzPct val="100000"/>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Participants contribute based on their role.</a:t>
            </a:r>
          </a:p>
          <a:p>
            <a:pPr marL="241653" indent="-241653">
              <a:lnSpc>
                <a:spcPct val="115000"/>
              </a:lnSpc>
              <a:buSzPct val="100000"/>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Move through: Strengths. Concerns. Safety. Plan.</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We’re going to begin the Team Decision Making meeting. The TDM Facilitator will guide the discussion. As participants, you will contribute based on your role and the information you have about this case.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Work through the process by identifying what is working well, what you are concerned about, and how the current plan addresses safety threats.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Your goal is to determine whether safety can be managed in the home and what needs to happen next.</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Go ahead and begin. </a:t>
            </a:r>
            <a:r>
              <a:rPr lang="en-US" sz="1300" dirty="0">
                <a:latin typeface="Calibri" panose="020F0502020204030204" pitchFamily="34" charset="0"/>
                <a:ea typeface="Calibri" panose="020F0502020204030204" pitchFamily="34" charset="0"/>
                <a:cs typeface="Calibri" panose="020F0502020204030204" pitchFamily="34" charset="0"/>
              </a:rPr>
              <a:t>(Allow participants up to 25 minutes to work.)</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(After 25 minutes) </a:t>
            </a:r>
            <a:r>
              <a:rPr lang="en-US" sz="1300" b="1" i="1" dirty="0">
                <a:latin typeface="Calibri" panose="020F0502020204030204" pitchFamily="34" charset="0"/>
                <a:ea typeface="Calibri" panose="020F0502020204030204" pitchFamily="34" charset="0"/>
                <a:cs typeface="Calibri" panose="020F0502020204030204" pitchFamily="34" charset="0"/>
              </a:rPr>
              <a:t>Let’s pause the TDM here.</a:t>
            </a:r>
            <a:endParaRPr lang="en-US" sz="13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6:notes"/>
          <p:cNvSpPr>
            <a:spLocks noGrp="1" noRot="1" noChangeAspect="1"/>
          </p:cNvSpPr>
          <p:nvPr>
            <p:ph type="sldImg" idx="2"/>
          </p:nvPr>
        </p:nvSpPr>
        <p:spPr>
          <a:xfrm>
            <a:off x="777875" y="9382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p6:notes"/>
          <p:cNvSpPr txBox="1">
            <a:spLocks noGrp="1"/>
          </p:cNvSpPr>
          <p:nvPr>
            <p:ph type="body" idx="1"/>
          </p:nvPr>
        </p:nvSpPr>
        <p:spPr>
          <a:xfrm>
            <a:off x="731520" y="4178856"/>
            <a:ext cx="5852160" cy="4483893"/>
          </a:xfrm>
          <a:prstGeom prst="rect">
            <a:avLst/>
          </a:prstGeom>
          <a:noFill/>
          <a:ln>
            <a:noFill/>
          </a:ln>
        </p:spPr>
        <p:txBody>
          <a:bodyPr spcFirstLastPara="1" wrap="square" lIns="96645" tIns="48309" rIns="96645" bIns="48309" anchor="t" anchorCtr="0">
            <a:noAutofit/>
          </a:bodyPr>
          <a:lstStyle/>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TDM REFLECTION AND THE IMMEDIATE SAFETY PLAN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Time:</a:t>
            </a:r>
            <a:r>
              <a:rPr lang="en-US" sz="1300" dirty="0">
                <a:latin typeface="Calibri" panose="020F0502020204030204" pitchFamily="34" charset="0"/>
                <a:ea typeface="Calibri" panose="020F0502020204030204" pitchFamily="34" charset="0"/>
                <a:cs typeface="Calibri" panose="020F0502020204030204" pitchFamily="34" charset="0"/>
              </a:rPr>
              <a:t> 10 minutes</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Purpose: </a:t>
            </a:r>
            <a:r>
              <a:rPr lang="en-US" sz="1300" dirty="0">
                <a:latin typeface="Calibri" panose="020F0502020204030204" pitchFamily="34" charset="0"/>
                <a:ea typeface="Calibri" panose="020F0502020204030204" pitchFamily="34" charset="0"/>
                <a:cs typeface="Calibri" panose="020F0502020204030204" pitchFamily="34" charset="0"/>
              </a:rPr>
              <a:t>To reflect on the Team Decision Making (TDM) process, evaluate the Immediate Safety Plan, and analyze how decisions were made using available information</a:t>
            </a:r>
          </a:p>
          <a:p>
            <a:pPr marL="0">
              <a:lnSpc>
                <a:spcPct val="115000"/>
              </a:lnSpc>
            </a:pPr>
            <a:r>
              <a:rPr lang="en-US" sz="1300" dirty="0">
                <a:latin typeface="Calibri" panose="020F0502020204030204" pitchFamily="34" charset="0"/>
                <a:ea typeface="Calibri" panose="020F0502020204030204" pitchFamily="34" charset="0"/>
                <a:cs typeface="Calibri" panose="020F0502020204030204" pitchFamily="34" charset="0"/>
              </a:rPr>
              <a:t> </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Activity Set Up:</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Whole group discussion.</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Participants remain seated in groups.</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Activity Instructions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Reflect on the TDM process</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Discuss:</a:t>
            </a:r>
          </a:p>
          <a:p>
            <a:pPr marL="664546" lvl="1"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Safety concerns</a:t>
            </a:r>
          </a:p>
          <a:p>
            <a:pPr marL="664546" lvl="1"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Immediate Safety Plan effectiveness</a:t>
            </a:r>
          </a:p>
          <a:p>
            <a:pPr marL="664546" lvl="1"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Remaining risks</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Let’s reflect on the Team Decision Making meeting and the decisions reached.</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During this process, you reviewed the information gathered throughout the investigation, discussed the safety threats, evaluated the Immediate Safety Plan, and worked toward a decision on how to manage safety moving forward.</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As we debrief, focus on how the decisions were made, what supported them, and how the plan was intended to manage the identified safety threats.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dirty="0">
                <a:latin typeface="Calibri" panose="020F0502020204030204" pitchFamily="34" charset="0"/>
                <a:ea typeface="Calibri" panose="020F0502020204030204" pitchFamily="34" charset="0"/>
                <a:cs typeface="Calibri" panose="020F0502020204030204" pitchFamily="34" charset="0"/>
              </a:rPr>
              <a:t> </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Facilitator Questions </a:t>
            </a:r>
            <a:r>
              <a:rPr lang="en-US" sz="1300" dirty="0">
                <a:latin typeface="Calibri" panose="020F0502020204030204" pitchFamily="34" charset="0"/>
                <a:ea typeface="Calibri" panose="020F0502020204030204" pitchFamily="34" charset="0"/>
                <a:cs typeface="Calibri" panose="020F0502020204030204" pitchFamily="34" charset="0"/>
              </a:rPr>
              <a:t>(ask the following questions and validate responses):</a:t>
            </a:r>
          </a:p>
          <a:p>
            <a:pPr marL="181240" indent="-18124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TDM PROCESS: </a:t>
            </a:r>
            <a:r>
              <a:rPr lang="en-US" sz="1300" dirty="0">
                <a:latin typeface="Calibri" panose="020F0502020204030204" pitchFamily="34" charset="0"/>
                <a:ea typeface="Calibri" panose="020F0502020204030204" pitchFamily="34" charset="0"/>
                <a:cs typeface="Calibri" panose="020F0502020204030204" pitchFamily="34" charset="0"/>
              </a:rPr>
              <a:t>What helped the group move toward a decision?</a:t>
            </a:r>
          </a:p>
          <a:p>
            <a:pPr marL="181240" indent="-18124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THREATS TO SAFETY: </a:t>
            </a:r>
            <a:r>
              <a:rPr lang="en-US" sz="1300" dirty="0">
                <a:latin typeface="Calibri" panose="020F0502020204030204" pitchFamily="34" charset="0"/>
                <a:ea typeface="Calibri" panose="020F0502020204030204" pitchFamily="34" charset="0"/>
                <a:cs typeface="Calibri" panose="020F0502020204030204" pitchFamily="34" charset="0"/>
              </a:rPr>
              <a:t>What threats to safety were most significant? </a:t>
            </a:r>
          </a:p>
          <a:p>
            <a:pPr marL="664546" lvl="1"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information supported those concerns?</a:t>
            </a:r>
          </a:p>
          <a:p>
            <a:pPr marL="181240" indent="-18124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IMMEDIATE SAFETY PLAN: </a:t>
            </a:r>
            <a:r>
              <a:rPr lang="en-US" sz="1300" dirty="0">
                <a:latin typeface="Calibri" panose="020F0502020204030204" pitchFamily="34" charset="0"/>
                <a:ea typeface="Calibri" panose="020F0502020204030204" pitchFamily="34" charset="0"/>
                <a:cs typeface="Calibri" panose="020F0502020204030204" pitchFamily="34" charset="0"/>
              </a:rPr>
              <a:t>How was the plan intended to manage the threats to safety? </a:t>
            </a:r>
          </a:p>
          <a:p>
            <a:pPr marL="181240" indent="-18124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REMAINING RISK: </a:t>
            </a:r>
            <a:r>
              <a:rPr lang="en-US" sz="1300" dirty="0">
                <a:latin typeface="Calibri" panose="020F0502020204030204" pitchFamily="34" charset="0"/>
                <a:ea typeface="Calibri" panose="020F0502020204030204" pitchFamily="34" charset="0"/>
                <a:cs typeface="Calibri" panose="020F0502020204030204" pitchFamily="34" charset="0"/>
              </a:rPr>
              <a:t>What concerns still remained, even with the plan in place?</a:t>
            </a:r>
          </a:p>
          <a:p>
            <a:pPr marL="181240" indent="-18124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DECISION-MAKING: </a:t>
            </a:r>
            <a:r>
              <a:rPr lang="en-US" sz="1300" dirty="0">
                <a:latin typeface="Calibri" panose="020F0502020204030204" pitchFamily="34" charset="0"/>
                <a:ea typeface="Calibri" panose="020F0502020204030204" pitchFamily="34" charset="0"/>
                <a:cs typeface="Calibri" panose="020F0502020204030204" pitchFamily="34" charset="0"/>
              </a:rPr>
              <a:t>What information most influenced your decision? </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Facilitator Answers: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dirty="0">
                <a:latin typeface="Calibri" panose="020F0502020204030204" pitchFamily="34" charset="0"/>
                <a:ea typeface="Calibri" panose="020F0502020204030204" pitchFamily="34" charset="0"/>
                <a:cs typeface="Calibri" panose="020F0502020204030204" pitchFamily="34" charset="0"/>
              </a:rPr>
              <a:t>Participants should discuss:</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Domestic violence concerns.</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Caregiver instability.</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Reliance on Charlotte.</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Grandmother as support.</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Weaknesses in follow-through reliability.</a:t>
            </a:r>
          </a:p>
          <a:p>
            <a:pPr marL="0">
              <a:lnSpc>
                <a:spcPct val="115000"/>
              </a:lnSpc>
            </a:pPr>
            <a:r>
              <a:rPr lang="en-US" sz="1300" dirty="0">
                <a:latin typeface="Calibri" panose="020F0502020204030204" pitchFamily="34" charset="0"/>
                <a:ea typeface="Calibri" panose="020F0502020204030204" pitchFamily="34" charset="0"/>
                <a:cs typeface="Calibri" panose="020F0502020204030204" pitchFamily="34" charset="0"/>
              </a:rPr>
              <a:t> </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Facilitator Notes: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DO NOT: </a:t>
            </a:r>
            <a:r>
              <a:rPr lang="en-US" sz="1300" dirty="0">
                <a:latin typeface="Calibri" panose="020F0502020204030204" pitchFamily="34" charset="0"/>
                <a:ea typeface="Calibri" panose="020F0502020204030204" pitchFamily="34" charset="0"/>
                <a:cs typeface="Calibri" panose="020F0502020204030204" pitchFamily="34" charset="0"/>
              </a:rPr>
              <a:t>Reveal upcoming Immediate Safety Plan failures.</a:t>
            </a:r>
          </a:p>
          <a:p>
            <a:pPr marL="181240" indent="-18124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DO:</a:t>
            </a:r>
            <a:r>
              <a:rPr lang="en-US" sz="1300" dirty="0">
                <a:latin typeface="Calibri" panose="020F0502020204030204" pitchFamily="34" charset="0"/>
                <a:ea typeface="Calibri" panose="020F0502020204030204" pitchFamily="34" charset="0"/>
                <a:cs typeface="Calibri" panose="020F0502020204030204" pitchFamily="34" charset="0"/>
              </a:rPr>
              <a:t> Let participants feel that the plan is workable. Participants should leave this debrief believing: “This plan can work if everyone follows through.” That emotional investment is critical for the next section.</a:t>
            </a:r>
          </a:p>
          <a:p>
            <a:pPr marL="0">
              <a:lnSpc>
                <a:spcPct val="115000"/>
              </a:lnSpc>
            </a:pPr>
            <a:r>
              <a:rPr lang="en-US" sz="1300" dirty="0">
                <a:latin typeface="Calibri" panose="020F0502020204030204" pitchFamily="34" charset="0"/>
                <a:ea typeface="Calibri" panose="020F0502020204030204" pitchFamily="34" charset="0"/>
                <a:cs typeface="Calibri" panose="020F0502020204030204" pitchFamily="34" charset="0"/>
              </a:rPr>
              <a:t> </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At this point in the investigation, the team has developed a plan to address safety threats and keep the children safe at home. Next, we’ll look at what happens when circumstances begin to change.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Key Points:</a:t>
            </a:r>
            <a:r>
              <a:rPr lang="en-US" sz="1300" dirty="0">
                <a:latin typeface="Calibri" panose="020F0502020204030204" pitchFamily="34" charset="0"/>
                <a:ea typeface="Calibri" panose="020F0502020204030204" pitchFamily="34" charset="0"/>
                <a:cs typeface="Calibri" panose="020F0502020204030204" pitchFamily="34" charset="0"/>
              </a:rPr>
              <a:t> (ensure the following are covered)</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The TDM uses collaborative decision-making.</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Immediate Safety Plans must directly address safety threats.</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Plans rely on consistent follow-through.</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A9794-AC46-7E94-57E2-F711AF1CED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FB1D8D-4227-C6A5-2EBB-95109CB812CD}"/>
              </a:ext>
            </a:extLst>
          </p:cNvPr>
          <p:cNvSpPr>
            <a:spLocks noGrp="1" noRot="1" noChangeAspect="1"/>
          </p:cNvSpPr>
          <p:nvPr>
            <p:ph type="sldImg"/>
          </p:nvPr>
        </p:nvSpPr>
        <p:spPr>
          <a:xfrm>
            <a:off x="777875" y="963613"/>
            <a:ext cx="5759450" cy="3240087"/>
          </a:xfrm>
        </p:spPr>
        <p:txBody>
          <a:bodyPr/>
          <a:lstStyle/>
          <a:p>
            <a:endParaRPr lang="en-US"/>
          </a:p>
        </p:txBody>
      </p:sp>
      <p:sp>
        <p:nvSpPr>
          <p:cNvPr id="3" name="Notes Placeholder 2">
            <a:extLst>
              <a:ext uri="{FF2B5EF4-FFF2-40B4-BE49-F238E27FC236}">
                <a16:creationId xmlns:a16="http://schemas.microsoft.com/office/drawing/2014/main" id="{A548613F-3102-646A-24F1-AA64016C2D72}"/>
              </a:ext>
            </a:extLst>
          </p:cNvPr>
          <p:cNvSpPr>
            <a:spLocks noGrp="1"/>
          </p:cNvSpPr>
          <p:nvPr>
            <p:ph type="body" idx="1"/>
          </p:nvPr>
        </p:nvSpPr>
        <p:spPr>
          <a:xfrm>
            <a:off x="731520" y="4257199"/>
            <a:ext cx="5852160" cy="4380764"/>
          </a:xfrm>
        </p:spPr>
        <p:txBody>
          <a:bodyPr/>
          <a:lstStyle/>
          <a:p>
            <a:pPr marL="0"/>
            <a:r>
              <a:rPr lang="en-US" b="1" dirty="0">
                <a:latin typeface="Calibri" panose="020F0502020204030204" pitchFamily="34" charset="0"/>
                <a:ea typeface="Calibri" panose="020F0502020204030204" pitchFamily="34" charset="0"/>
                <a:cs typeface="Calibri" panose="020F0502020204030204" pitchFamily="34" charset="0"/>
              </a:rPr>
              <a:t>LUNCH BREAK</a:t>
            </a:r>
          </a:p>
        </p:txBody>
      </p:sp>
    </p:spTree>
    <p:extLst>
      <p:ext uri="{BB962C8B-B14F-4D97-AF65-F5344CB8AC3E}">
        <p14:creationId xmlns:p14="http://schemas.microsoft.com/office/powerpoint/2010/main" val="3187704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notes"/>
          <p:cNvSpPr>
            <a:spLocks noGrp="1" noRot="1" noChangeAspect="1"/>
          </p:cNvSpPr>
          <p:nvPr>
            <p:ph type="sldImg" idx="2"/>
          </p:nvPr>
        </p:nvSpPr>
        <p:spPr>
          <a:xfrm>
            <a:off x="777875" y="9890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1:notes"/>
          <p:cNvSpPr txBox="1">
            <a:spLocks noGrp="1"/>
          </p:cNvSpPr>
          <p:nvPr>
            <p:ph type="body" idx="1"/>
          </p:nvPr>
        </p:nvSpPr>
        <p:spPr>
          <a:xfrm>
            <a:off x="731520" y="4228862"/>
            <a:ext cx="5852160" cy="4172188"/>
          </a:xfrm>
          <a:prstGeom prst="rect">
            <a:avLst/>
          </a:prstGeom>
          <a:noFill/>
          <a:ln>
            <a:noFill/>
          </a:ln>
        </p:spPr>
        <p:txBody>
          <a:bodyPr spcFirstLastPara="1" wrap="square" lIns="96645" tIns="48309" rIns="96645" bIns="48309" anchor="t" anchorCtr="0">
            <a:noAutofit/>
          </a:bodyPr>
          <a:lstStyle/>
          <a:p>
            <a:pPr marL="0" indent="0">
              <a:buClr>
                <a:schemeClr val="dk1"/>
              </a:buClr>
              <a:buSzPts val="1100"/>
            </a:pPr>
            <a:r>
              <a:rPr lang="en-US" sz="1300" b="1" dirty="0">
                <a:latin typeface="Calibri" panose="020F0502020204030204" pitchFamily="34" charset="0"/>
                <a:ea typeface="Calibri" panose="020F0502020204030204" pitchFamily="34" charset="0"/>
                <a:cs typeface="Calibri" panose="020F0502020204030204" pitchFamily="34" charset="0"/>
                <a:sym typeface="Calibri"/>
              </a:rPr>
              <a:t>WHEN IT GOES SOUTH: RESPONDING TO ISP BREAKDOWN</a:t>
            </a:r>
            <a:endParaRPr sz="1300" dirty="0">
              <a:latin typeface="Calibri" panose="020F0502020204030204" pitchFamily="34" charset="0"/>
              <a:ea typeface="Calibri" panose="020F0502020204030204" pitchFamily="34" charset="0"/>
              <a:cs typeface="Calibri" panose="020F0502020204030204" pitchFamily="34" charset="0"/>
            </a:endParaRPr>
          </a:p>
          <a:p>
            <a:pPr marL="0" indent="0">
              <a:buClr>
                <a:schemeClr val="dk1"/>
              </a:buClr>
              <a:buSzPts val="1200"/>
            </a:pPr>
            <a:br>
              <a:rPr lang="en-US" sz="1300" dirty="0">
                <a:latin typeface="Calibri" panose="020F0502020204030204" pitchFamily="34" charset="0"/>
                <a:ea typeface="Calibri" panose="020F0502020204030204" pitchFamily="34" charset="0"/>
                <a:cs typeface="Calibri" panose="020F0502020204030204" pitchFamily="34" charset="0"/>
              </a:rPr>
            </a:br>
            <a:endParaRPr sz="13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3f5e0a8e6f3_0_1:notes"/>
          <p:cNvSpPr>
            <a:spLocks noGrp="1" noRot="1" noChangeAspect="1"/>
          </p:cNvSpPr>
          <p:nvPr>
            <p:ph type="sldImg" idx="2"/>
          </p:nvPr>
        </p:nvSpPr>
        <p:spPr>
          <a:xfrm>
            <a:off x="777875" y="974725"/>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3f5e0a8e6f3_0_1:notes"/>
          <p:cNvSpPr txBox="1">
            <a:spLocks noGrp="1"/>
          </p:cNvSpPr>
          <p:nvPr>
            <p:ph type="body" idx="1"/>
          </p:nvPr>
        </p:nvSpPr>
        <p:spPr>
          <a:xfrm>
            <a:off x="731520" y="4215528"/>
            <a:ext cx="5852160" cy="4410550"/>
          </a:xfrm>
          <a:prstGeom prst="rect">
            <a:avLst/>
          </a:prstGeom>
        </p:spPr>
        <p:txBody>
          <a:bodyPr spcFirstLastPara="1" wrap="square" lIns="96645" tIns="48309" rIns="96645" bIns="48309" anchor="t" anchorCtr="0">
            <a:noAutofit/>
          </a:bodyPr>
          <a:lstStyle/>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RESPONDING TO AN ISP BREAKDOWN: INTRODUCTION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Time:</a:t>
            </a:r>
            <a:r>
              <a:rPr lang="en-US" sz="1300" dirty="0">
                <a:latin typeface="Calibri" panose="020F0502020204030204" pitchFamily="34" charset="0"/>
                <a:ea typeface="Calibri" panose="020F0502020204030204" pitchFamily="34" charset="0"/>
                <a:cs typeface="Calibri" panose="020F0502020204030204" pitchFamily="34" charset="0"/>
              </a:rPr>
              <a:t> 5 minutes</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Purpose: </a:t>
            </a:r>
            <a:r>
              <a:rPr lang="en-US" sz="1300" dirty="0">
                <a:latin typeface="Calibri" panose="020F0502020204030204" pitchFamily="34" charset="0"/>
                <a:ea typeface="Calibri" panose="020F0502020204030204" pitchFamily="34" charset="0"/>
                <a:cs typeface="Calibri" panose="020F0502020204030204" pitchFamily="34" charset="0"/>
              </a:rPr>
              <a:t>To prepare specialists to respond when an Immediate Safety Plan is no longer effectively managing safety threats and immediate action is required</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Facilitator Notes: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Reinforce that the Immediate Safety Plan was not necessarily “wrong.”</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Focus on: Changing conditions. Escalation.</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Prepare participants for fast-paced decision-making.</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In the previous section, you participated in a Team Decision Making meeting and developed a plan to manage safety threats and maintain the children's safety in the home.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It’s important to understand that as circumstances change, you must reassess safety, respond quickly, and determine what immediate actions are necessary to protect children. This section answers the question, “How do we respond to a situation where the Immediate Safety Plan is no longer working as intended?”</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Throughout this activity, focus on how rapidly situations can escalate and how your decisions must adapt as new information and behaviors emerge.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Key Points:</a:t>
            </a:r>
            <a:r>
              <a:rPr lang="en-US" sz="1300" dirty="0">
                <a:latin typeface="Calibri" panose="020F0502020204030204" pitchFamily="34" charset="0"/>
                <a:ea typeface="Calibri" panose="020F0502020204030204" pitchFamily="34" charset="0"/>
                <a:cs typeface="Calibri" panose="020F0502020204030204" pitchFamily="34" charset="0"/>
              </a:rPr>
              <a:t> (ensure the following are covered)</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Safety situations can change quickly during investigations. </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Immediate Safety Plans require ongoing assessment.</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Specialists must reassess conditions in real time.</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Escalation may require immediate action.</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Sources: </a:t>
            </a:r>
            <a:r>
              <a:rPr lang="en-US" sz="1300" i="1" dirty="0">
                <a:latin typeface="Calibri" panose="020F0502020204030204" pitchFamily="34" charset="0"/>
                <a:ea typeface="Calibri" panose="020F0502020204030204" pitchFamily="34" charset="0"/>
                <a:cs typeface="Calibri" panose="020F0502020204030204" pitchFamily="34" charset="0"/>
              </a:rPr>
              <a:t>SDM Combined Assessment Procedure Manual</a:t>
            </a:r>
            <a:r>
              <a:rPr lang="en-US" sz="1300" i="0" dirty="0">
                <a:latin typeface="Calibri" panose="020F0502020204030204" pitchFamily="34" charset="0"/>
                <a:ea typeface="Calibri" panose="020F0502020204030204" pitchFamily="34" charset="0"/>
                <a:cs typeface="Calibri" panose="020F0502020204030204" pitchFamily="34" charset="0"/>
              </a:rPr>
              <a:t>, </a:t>
            </a:r>
            <a:r>
              <a:rPr lang="en-US" sz="1300" i="1" dirty="0">
                <a:latin typeface="Calibri" panose="020F0502020204030204" pitchFamily="34" charset="0"/>
                <a:ea typeface="Calibri" panose="020F0502020204030204" pitchFamily="34" charset="0"/>
                <a:cs typeface="Calibri" panose="020F0502020204030204" pitchFamily="34" charset="0"/>
              </a:rPr>
              <a:t>PUB 357 – Child Maltreatment Investigation Determination Guide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2:notes"/>
          <p:cNvSpPr>
            <a:spLocks noGrp="1" noRot="1" noChangeAspect="1"/>
          </p:cNvSpPr>
          <p:nvPr>
            <p:ph type="sldImg" idx="2"/>
          </p:nvPr>
        </p:nvSpPr>
        <p:spPr>
          <a:xfrm>
            <a:off x="793750" y="958850"/>
            <a:ext cx="5741988" cy="3230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2:notes"/>
          <p:cNvSpPr txBox="1">
            <a:spLocks noGrp="1"/>
          </p:cNvSpPr>
          <p:nvPr>
            <p:ph type="body" idx="1"/>
          </p:nvPr>
        </p:nvSpPr>
        <p:spPr>
          <a:xfrm>
            <a:off x="747776" y="4188857"/>
            <a:ext cx="5833534" cy="4453889"/>
          </a:xfrm>
          <a:prstGeom prst="rect">
            <a:avLst/>
          </a:prstGeom>
          <a:noFill/>
          <a:ln>
            <a:noFill/>
          </a:ln>
        </p:spPr>
        <p:txBody>
          <a:bodyPr spcFirstLastPara="1" wrap="square" lIns="98495" tIns="49234" rIns="98495" bIns="49234" anchor="t" anchorCtr="0">
            <a:noAutofit/>
          </a:bodyPr>
          <a:lstStyle/>
          <a:p>
            <a:pPr marL="0"/>
            <a:r>
              <a:rPr lang="en-US" sz="1300" b="1" dirty="0">
                <a:latin typeface="Calibri" panose="020F0502020204030204" pitchFamily="34" charset="0"/>
                <a:ea typeface="Calibri" panose="020F0502020204030204" pitchFamily="34" charset="0"/>
                <a:cs typeface="Calibri" panose="020F0502020204030204" pitchFamily="34" charset="0"/>
              </a:rPr>
              <a:t>TARGET OUTCOMES</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Time:</a:t>
            </a:r>
            <a:r>
              <a:rPr lang="en-US" sz="1300" dirty="0">
                <a:latin typeface="Calibri" panose="020F0502020204030204" pitchFamily="34" charset="0"/>
                <a:ea typeface="Calibri" panose="020F0502020204030204" pitchFamily="34" charset="0"/>
                <a:cs typeface="Calibri" panose="020F0502020204030204" pitchFamily="34" charset="0"/>
              </a:rPr>
              <a:t> 5 minutes</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Purpose: </a:t>
            </a:r>
            <a:r>
              <a:rPr lang="en-US" sz="1300" dirty="0">
                <a:latin typeface="Calibri" panose="020F0502020204030204" pitchFamily="34" charset="0"/>
                <a:ea typeface="Calibri" panose="020F0502020204030204" pitchFamily="34" charset="0"/>
                <a:cs typeface="Calibri" panose="020F0502020204030204" pitchFamily="34" charset="0"/>
              </a:rPr>
              <a:t>To establish clear expectations on the section’s learning objectives </a:t>
            </a:r>
          </a:p>
          <a:p>
            <a:pPr marL="0">
              <a:lnSpc>
                <a:spcPct val="115000"/>
              </a:lnSpc>
            </a:pPr>
            <a:r>
              <a:rPr lang="en-US" sz="1300" dirty="0">
                <a:latin typeface="Calibri" panose="020F0502020204030204" pitchFamily="34" charset="0"/>
                <a:ea typeface="Calibri" panose="020F0502020204030204" pitchFamily="34" charset="0"/>
                <a:cs typeface="Calibri" panose="020F0502020204030204" pitchFamily="34" charset="0"/>
              </a:rPr>
              <a:t> </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By the end of this section, you will:</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Understand how safety threats can become uncontrolled despite an existing Immediate Safety Plan.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Apply immediate response and reassessment skills when safety conditions escalate.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Assess whether an Immediate Safety Plan is still sufficient to manage safety threats.</a:t>
            </a:r>
            <a:endParaRPr lang="en-US" sz="13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3:notes"/>
          <p:cNvSpPr>
            <a:spLocks noGrp="1" noRot="1" noChangeAspect="1"/>
          </p:cNvSpPr>
          <p:nvPr>
            <p:ph type="sldImg" idx="2"/>
          </p:nvPr>
        </p:nvSpPr>
        <p:spPr>
          <a:xfrm>
            <a:off x="777875" y="974725"/>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3:notes"/>
          <p:cNvSpPr txBox="1">
            <a:spLocks noGrp="1"/>
          </p:cNvSpPr>
          <p:nvPr>
            <p:ph type="body" idx="1"/>
          </p:nvPr>
        </p:nvSpPr>
        <p:spPr>
          <a:xfrm>
            <a:off x="731520" y="4215528"/>
            <a:ext cx="5852160" cy="4410550"/>
          </a:xfrm>
          <a:prstGeom prst="rect">
            <a:avLst/>
          </a:prstGeom>
          <a:noFill/>
          <a:ln>
            <a:noFill/>
          </a:ln>
        </p:spPr>
        <p:txBody>
          <a:bodyPr spcFirstLastPara="1" wrap="square" lIns="96645" tIns="48309" rIns="96645" bIns="48309" anchor="t" anchorCtr="0">
            <a:noAutofit/>
          </a:bodyPr>
          <a:lstStyle/>
          <a:p>
            <a:pPr marL="0"/>
            <a:r>
              <a:rPr lang="en-US" sz="1300" b="1" dirty="0">
                <a:latin typeface="Calibri" panose="020F0502020204030204" pitchFamily="34" charset="0"/>
                <a:ea typeface="Calibri" panose="020F0502020204030204" pitchFamily="34" charset="0"/>
                <a:cs typeface="Calibri" panose="020F0502020204030204" pitchFamily="34" charset="0"/>
              </a:rPr>
              <a:t>CASE UPDATE: THE CALL FROM GEORGIA WEEMS </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Time:</a:t>
            </a:r>
            <a:r>
              <a:rPr lang="en-US" sz="1300" dirty="0">
                <a:latin typeface="Calibri" panose="020F0502020204030204" pitchFamily="34" charset="0"/>
                <a:ea typeface="Calibri" panose="020F0502020204030204" pitchFamily="34" charset="0"/>
                <a:cs typeface="Calibri" panose="020F0502020204030204" pitchFamily="34" charset="0"/>
              </a:rPr>
              <a:t> 10 minutes</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Purpose: </a:t>
            </a:r>
            <a:r>
              <a:rPr lang="en-US" sz="1300" dirty="0">
                <a:latin typeface="Calibri" panose="020F0502020204030204" pitchFamily="34" charset="0"/>
                <a:ea typeface="Calibri" panose="020F0502020204030204" pitchFamily="34" charset="0"/>
                <a:cs typeface="Calibri" panose="020F0502020204030204" pitchFamily="34" charset="0"/>
              </a:rPr>
              <a:t>To introduce the escalation scenario and prompt participants to identify immediate response actions when an Immediate Safety Plan is no longer functioning effectively</a:t>
            </a:r>
          </a:p>
          <a:p>
            <a:pPr marL="0">
              <a:lnSpc>
                <a:spcPct val="115000"/>
              </a:lnSpc>
            </a:pPr>
            <a:r>
              <a:rPr lang="en-US" sz="1300" dirty="0">
                <a:latin typeface="Calibri" panose="020F0502020204030204" pitchFamily="34" charset="0"/>
                <a:ea typeface="Calibri" panose="020F0502020204030204" pitchFamily="34" charset="0"/>
                <a:cs typeface="Calibri" panose="020F0502020204030204" pitchFamily="34" charset="0"/>
              </a:rPr>
              <a:t> </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Facilitator Resource:</a:t>
            </a:r>
            <a:r>
              <a:rPr lang="en-US" sz="1300" dirty="0">
                <a:latin typeface="Calibri" panose="020F0502020204030204" pitchFamily="34" charset="0"/>
                <a:ea typeface="Calibri" panose="020F0502020204030204" pitchFamily="34" charset="0"/>
                <a:cs typeface="Calibri" panose="020F0502020204030204" pitchFamily="34" charset="0"/>
              </a:rPr>
              <a:t> Case Update: The Call from Georgia Weems (Print out and laminate for participant) </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Activity Set Up:</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This is a whole group activity.</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One participant volunteers to receive the call.</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Activity Instructions: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Select one participant to answer the call (as the Specialists).</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Have a participant read the scenario aloud as Georgia Weems.</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Participants listen and take notes.</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Group discusses:</a:t>
            </a:r>
          </a:p>
          <a:p>
            <a:pPr marL="664546" lvl="1"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Immediate concerns.</a:t>
            </a:r>
          </a:p>
          <a:p>
            <a:pPr marL="664546" lvl="1"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Immediate next steps.</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We are now moving forward in the case.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Please note the date is August 18, 2025. This is important for documentation purposes.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At this point, the Immediate Safety Plan is in place, and the children remain in the home under the plan solidified during the TDM.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You receive the following phone call from Georgia Weems, the maternal grandmother.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Paraphrase: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dirty="0">
                <a:latin typeface="Calibri" panose="020F0502020204030204" pitchFamily="34" charset="0"/>
                <a:ea typeface="Calibri" panose="020F0502020204030204" pitchFamily="34" charset="0"/>
                <a:cs typeface="Calibri" panose="020F0502020204030204" pitchFamily="34" charset="0"/>
              </a:rPr>
              <a:t>The immediate safety plan is breaking down, and the grandmother is asking for help.</a:t>
            </a:r>
          </a:p>
          <a:p>
            <a:pPr marL="0">
              <a:lnSpc>
                <a:spcPct val="115000"/>
              </a:lnSpc>
            </a:pPr>
            <a:r>
              <a:rPr lang="en-US" sz="1300" dirty="0">
                <a:latin typeface="Calibri" panose="020F0502020204030204" pitchFamily="34" charset="0"/>
                <a:ea typeface="Calibri" panose="020F0502020204030204" pitchFamily="34" charset="0"/>
                <a:cs typeface="Calibri" panose="020F0502020204030204" pitchFamily="34" charset="0"/>
              </a:rPr>
              <a:t> </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Facilitation Question:</a:t>
            </a:r>
            <a:r>
              <a:rPr lang="en-US" sz="1300" b="1" i="1" dirty="0">
                <a:latin typeface="Calibri" panose="020F0502020204030204" pitchFamily="34" charset="0"/>
                <a:ea typeface="Calibri" panose="020F0502020204030204" pitchFamily="34" charset="0"/>
                <a:cs typeface="Calibri" panose="020F0502020204030204" pitchFamily="34" charset="0"/>
              </a:rPr>
              <a:t> </a:t>
            </a:r>
            <a:r>
              <a:rPr lang="en-US" sz="1300" dirty="0">
                <a:latin typeface="Calibri" panose="020F0502020204030204" pitchFamily="34" charset="0"/>
                <a:ea typeface="Calibri" panose="020F0502020204030204" pitchFamily="34" charset="0"/>
                <a:cs typeface="Calibri" panose="020F0502020204030204" pitchFamily="34" charset="0"/>
              </a:rPr>
              <a:t>(ask the following question and validate responses)</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are your immediate concerns?</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Facilitation Answer</a:t>
            </a:r>
            <a:r>
              <a:rPr lang="en-US" sz="1300" dirty="0">
                <a:latin typeface="Calibri" panose="020F0502020204030204" pitchFamily="34" charset="0"/>
                <a:ea typeface="Calibri" panose="020F0502020204030204" pitchFamily="34" charset="0"/>
                <a:cs typeface="Calibri" panose="020F0502020204030204" pitchFamily="34" charset="0"/>
              </a:rPr>
              <a:t>:</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do you need to do right now?</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Who needs to be involved?</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Do you need supervisor involvement?</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Would you consider requesting assistance from law enforcement?</a:t>
            </a:r>
          </a:p>
          <a:p>
            <a:pPr marL="0">
              <a:lnSpc>
                <a:spcPct val="115000"/>
              </a:lnSpc>
            </a:pPr>
            <a:r>
              <a:rPr lang="en-US" sz="1300" dirty="0">
                <a:latin typeface="Calibri" panose="020F0502020204030204" pitchFamily="34" charset="0"/>
                <a:ea typeface="Calibri" panose="020F0502020204030204" pitchFamily="34" charset="0"/>
                <a:cs typeface="Calibri" panose="020F0502020204030204" pitchFamily="34" charset="0"/>
              </a:rPr>
              <a:t> </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Facilitation Answers</a:t>
            </a:r>
            <a:r>
              <a:rPr lang="en-US" sz="1300" dirty="0">
                <a:latin typeface="Calibri" panose="020F0502020204030204" pitchFamily="34" charset="0"/>
                <a:ea typeface="Calibri" panose="020F0502020204030204" pitchFamily="34" charset="0"/>
                <a:cs typeface="Calibri" panose="020F0502020204030204" pitchFamily="34" charset="0"/>
              </a:rPr>
              <a:t>:</a:t>
            </a:r>
          </a:p>
          <a:p>
            <a:pPr marL="181240" indent="-18124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Participants may identify: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664546" lvl="1"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Immediate supervisor notification.</a:t>
            </a:r>
          </a:p>
          <a:p>
            <a:pPr marL="664546" lvl="1"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Need for immediate response.</a:t>
            </a:r>
          </a:p>
          <a:p>
            <a:pPr marL="664546" lvl="1"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Potential law enforcement coordination.</a:t>
            </a:r>
          </a:p>
          <a:p>
            <a:pPr marL="664546" lvl="1"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Increased flight risk.</a:t>
            </a:r>
          </a:p>
          <a:p>
            <a:pPr marL="664546" lvl="1"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Medication concerns.</a:t>
            </a:r>
          </a:p>
          <a:p>
            <a:pPr marL="664546" lvl="1"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Escalating threats to safety.</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Key Points: </a:t>
            </a:r>
            <a:r>
              <a:rPr lang="en-US" sz="1300" dirty="0">
                <a:latin typeface="Calibri" panose="020F0502020204030204" pitchFamily="34" charset="0"/>
                <a:ea typeface="Calibri" panose="020F0502020204030204" pitchFamily="34" charset="0"/>
                <a:cs typeface="Calibri" panose="020F0502020204030204" pitchFamily="34" charset="0"/>
              </a:rPr>
              <a:t>(ensure the following are covered)</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The Immediate Safety Plan is beginning to fail</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Threats to safety are currently escalating.</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Specialists must respond immediately.</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Supervisor consultation is critical.</a:t>
            </a:r>
          </a:p>
          <a:p>
            <a:pPr marL="0">
              <a:lnSpc>
                <a:spcPct val="115000"/>
              </a:lnSpc>
            </a:pPr>
            <a:r>
              <a:rPr lang="en-US" sz="1300" dirty="0">
                <a:latin typeface="Calibri" panose="020F0502020204030204" pitchFamily="34" charset="0"/>
                <a:ea typeface="Calibri" panose="020F0502020204030204" pitchFamily="34" charset="0"/>
                <a:cs typeface="Calibri" panose="020F0502020204030204" pitchFamily="34" charset="0"/>
              </a:rPr>
              <a:t> </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Facilitator Notes: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DO NOT: </a:t>
            </a:r>
            <a:r>
              <a:rPr lang="en-US" sz="1300" dirty="0">
                <a:latin typeface="Calibri" panose="020F0502020204030204" pitchFamily="34" charset="0"/>
                <a:ea typeface="Calibri" panose="020F0502020204030204" pitchFamily="34" charset="0"/>
                <a:cs typeface="Calibri" panose="020F0502020204030204" pitchFamily="34" charset="0"/>
              </a:rPr>
              <a:t>Move immediately to the removal discussion.</a:t>
            </a:r>
          </a:p>
          <a:p>
            <a:pPr marL="181240" indent="-18124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DO: </a:t>
            </a:r>
            <a:r>
              <a:rPr lang="en-US" sz="1300" dirty="0">
                <a:latin typeface="Calibri" panose="020F0502020204030204" pitchFamily="34" charset="0"/>
                <a:ea typeface="Calibri" panose="020F0502020204030204" pitchFamily="34" charset="0"/>
                <a:cs typeface="Calibri" panose="020F0502020204030204" pitchFamily="34" charset="0"/>
              </a:rPr>
              <a:t>Focus on: Immediate response. Reassessment. Safety planning.</a:t>
            </a:r>
          </a:p>
          <a:p>
            <a:pPr marL="664546" lvl="1"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Allow participants to process escalation naturally.</a:t>
            </a:r>
          </a:p>
          <a:p>
            <a:pPr marL="181240" indent="-18124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IMPORTANT: </a:t>
            </a:r>
            <a:r>
              <a:rPr lang="en-US" sz="1300" dirty="0">
                <a:latin typeface="Calibri" panose="020F0502020204030204" pitchFamily="34" charset="0"/>
                <a:ea typeface="Calibri" panose="020F0502020204030204" pitchFamily="34" charset="0"/>
                <a:cs typeface="Calibri" panose="020F0502020204030204" pitchFamily="34" charset="0"/>
              </a:rPr>
              <a:t>Participants should still be thinking: “Can this situation be stabilized?” </a:t>
            </a:r>
          </a:p>
          <a:p>
            <a:pPr marL="664546" lvl="1"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That matters before removal becomes necessary.</a:t>
            </a:r>
          </a:p>
          <a:p>
            <a:pPr marL="0">
              <a:lnSpc>
                <a:spcPct val="115000"/>
              </a:lnSpc>
            </a:pPr>
            <a:r>
              <a:rPr lang="en-US" sz="1300" dirty="0">
                <a:latin typeface="Calibri" panose="020F0502020204030204" pitchFamily="34" charset="0"/>
                <a:ea typeface="Calibri" panose="020F0502020204030204" pitchFamily="34" charset="0"/>
                <a:cs typeface="Calibri" panose="020F0502020204030204" pitchFamily="34" charset="0"/>
              </a:rPr>
              <a:t> </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You now need to determine how you will respond upon arrival at the home.</a:t>
            </a:r>
            <a:endParaRPr lang="en-US" sz="13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4:notes"/>
          <p:cNvSpPr>
            <a:spLocks noGrp="1" noRot="1" noChangeAspect="1"/>
          </p:cNvSpPr>
          <p:nvPr>
            <p:ph type="sldImg" idx="2"/>
          </p:nvPr>
        </p:nvSpPr>
        <p:spPr>
          <a:xfrm>
            <a:off x="777875" y="9509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5" name="Google Shape;225;p4:notes"/>
          <p:cNvSpPr txBox="1">
            <a:spLocks noGrp="1"/>
          </p:cNvSpPr>
          <p:nvPr>
            <p:ph type="body" idx="1"/>
          </p:nvPr>
        </p:nvSpPr>
        <p:spPr>
          <a:xfrm>
            <a:off x="731520" y="4190524"/>
            <a:ext cx="5852160" cy="4460558"/>
          </a:xfrm>
          <a:prstGeom prst="rect">
            <a:avLst/>
          </a:prstGeom>
          <a:noFill/>
          <a:ln>
            <a:noFill/>
          </a:ln>
        </p:spPr>
        <p:txBody>
          <a:bodyPr spcFirstLastPara="1" wrap="square" lIns="96645" tIns="48309" rIns="96645" bIns="48309" anchor="t" anchorCtr="0">
            <a:noAutofit/>
          </a:bodyPr>
          <a:lstStyle/>
          <a:p>
            <a:pPr marL="0"/>
            <a:r>
              <a:rPr lang="en-US" sz="1300" b="1" dirty="0">
                <a:latin typeface="Calibri" panose="020F0502020204030204" pitchFamily="34" charset="0"/>
                <a:ea typeface="Calibri" panose="020F0502020204030204" pitchFamily="34" charset="0"/>
                <a:cs typeface="Calibri" panose="020F0502020204030204" pitchFamily="34" charset="0"/>
              </a:rPr>
              <a:t>IMMEDIATE RESPONSE PLANNING &amp; DE-ESCALATION PREPARATION</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Time:</a:t>
            </a:r>
            <a:r>
              <a:rPr lang="en-US" sz="1300" dirty="0">
                <a:latin typeface="Calibri" panose="020F0502020204030204" pitchFamily="34" charset="0"/>
                <a:ea typeface="Calibri" panose="020F0502020204030204" pitchFamily="34" charset="0"/>
                <a:cs typeface="Calibri" panose="020F0502020204030204" pitchFamily="34" charset="0"/>
              </a:rPr>
              <a:t> 10 minutes</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Purpose: </a:t>
            </a:r>
            <a:r>
              <a:rPr lang="en-US" sz="1300" dirty="0">
                <a:latin typeface="Calibri" panose="020F0502020204030204" pitchFamily="34" charset="0"/>
                <a:ea typeface="Calibri" panose="020F0502020204030204" pitchFamily="34" charset="0"/>
                <a:cs typeface="Calibri" panose="020F0502020204030204" pitchFamily="34" charset="0"/>
              </a:rPr>
              <a:t>To prepare participants to respond to an escalating situation by identifying immediate action steps and planning trauma-informed de-escalation strategies</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Participant Manual: </a:t>
            </a:r>
            <a:r>
              <a:rPr lang="en-US" sz="1300" dirty="0">
                <a:latin typeface="Calibri" panose="020F0502020204030204" pitchFamily="34" charset="0"/>
                <a:ea typeface="Calibri" panose="020F0502020204030204" pitchFamily="34" charset="0"/>
                <a:cs typeface="Calibri" panose="020F0502020204030204" pitchFamily="34" charset="0"/>
              </a:rPr>
              <a:t>After the Call</a:t>
            </a:r>
          </a:p>
          <a:p>
            <a:pPr marL="0">
              <a:lnSpc>
                <a:spcPct val="115000"/>
              </a:lnSpc>
            </a:pPr>
            <a:r>
              <a:rPr lang="en-US" sz="1300" dirty="0">
                <a:latin typeface="Calibri" panose="020F0502020204030204" pitchFamily="34" charset="0"/>
                <a:ea typeface="Calibri" panose="020F0502020204030204" pitchFamily="34" charset="0"/>
                <a:cs typeface="Calibri" panose="020F0502020204030204" pitchFamily="34" charset="0"/>
              </a:rPr>
              <a:t> </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Activity Set Up:</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Participants work in table groups.</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Flip chart paper available as needed for participants. </a:t>
            </a:r>
          </a:p>
          <a:p>
            <a:pPr marL="0">
              <a:lnSpc>
                <a:spcPct val="115000"/>
              </a:lnSpc>
            </a:pPr>
            <a:r>
              <a:rPr lang="en-US" sz="1300" dirty="0">
                <a:latin typeface="Calibri" panose="020F0502020204030204" pitchFamily="34" charset="0"/>
                <a:ea typeface="Calibri" panose="020F0502020204030204" pitchFamily="34" charset="0"/>
                <a:cs typeface="Calibri" panose="020F0502020204030204" pitchFamily="34" charset="0"/>
              </a:rPr>
              <a:t> </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At this point, you know the situation is escalating quickly. Charlotte is threatening to leave with the children, tensions in the home are high, and there are concerns regarding Jasmine’s medication and the stability of the Immediate Safety Plan.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Before responding to the home, take a few minutes to consider your immediate actions and how you might approach Charlotte upon arrival. Your goal is not to escalate the situation further. Ideally, you want to de-escalate the situation, re-engage Charlotte in the Immediate Safety Plan, and continue working toward child safety.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Using what you know about trauma-informed engagement, active listening, and strengths-based interviewing, work with your group to identify one or two things you might say to Charlotte when you arrive. Complete the ‘After the Call’ Participant Manual page as a group. Once completed, we will come back together to discuss it.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Facilitator Notes: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DO NOT: </a:t>
            </a:r>
            <a:r>
              <a:rPr lang="en-US" sz="1300" dirty="0">
                <a:latin typeface="Calibri" panose="020F0502020204030204" pitchFamily="34" charset="0"/>
                <a:ea typeface="Calibri" panose="020F0502020204030204" pitchFamily="34" charset="0"/>
                <a:cs typeface="Calibri" panose="020F0502020204030204" pitchFamily="34" charset="0"/>
              </a:rPr>
              <a:t>Push participants immediately toward removal or turn this into a “right answer” activity.</a:t>
            </a:r>
          </a:p>
          <a:p>
            <a:pPr marL="181240" indent="-18124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DO: </a:t>
            </a:r>
            <a:r>
              <a:rPr lang="en-US" sz="1300" dirty="0">
                <a:latin typeface="Calibri" panose="020F0502020204030204" pitchFamily="34" charset="0"/>
                <a:ea typeface="Calibri" panose="020F0502020204030204" pitchFamily="34" charset="0"/>
                <a:cs typeface="Calibri" panose="020F0502020204030204" pitchFamily="34" charset="0"/>
              </a:rPr>
              <a:t>Encourage realistic engagement strategies. Reinforce de-escalation first. Keep urgency present.</a:t>
            </a:r>
          </a:p>
          <a:p>
            <a:pPr marL="181240" indent="-181240">
              <a:lnSpc>
                <a:spcPct val="115000"/>
              </a:lnSpc>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IMPORTANT: </a:t>
            </a:r>
            <a:r>
              <a:rPr lang="en-US" sz="1300" dirty="0">
                <a:latin typeface="Calibri" panose="020F0502020204030204" pitchFamily="34" charset="0"/>
                <a:ea typeface="Calibri" panose="020F0502020204030204" pitchFamily="34" charset="0"/>
                <a:cs typeface="Calibri" panose="020F0502020204030204" pitchFamily="34" charset="0"/>
              </a:rPr>
              <a:t>Participants should still believe: “Maybe we can stabilize this.”</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That emotional tension is critical for the next phase.</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Activity Instructions: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362480" indent="-362480">
              <a:lnSpc>
                <a:spcPct val="115000"/>
              </a:lnSpc>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In groups, discuss:</a:t>
            </a:r>
          </a:p>
          <a:p>
            <a:pPr marL="785372" lvl="1" indent="-302066">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Immediate response actions.</a:t>
            </a:r>
          </a:p>
          <a:p>
            <a:pPr marL="785372" lvl="1" indent="-302066">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Scene preparation.</a:t>
            </a:r>
          </a:p>
          <a:p>
            <a:pPr marL="785372" lvl="1" indent="-302066">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De-escalation strategies.</a:t>
            </a:r>
          </a:p>
          <a:p>
            <a:pPr marL="362480" indent="-362480">
              <a:lnSpc>
                <a:spcPct val="115000"/>
              </a:lnSpc>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Develop: 1–2 statements you might say to Charlotte upon arrival.</a:t>
            </a:r>
          </a:p>
          <a:p>
            <a:pPr marL="362480" indent="-362480">
              <a:lnSpc>
                <a:spcPct val="115000"/>
              </a:lnSpc>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Writes responses on flip chart paper &amp; on ‘After the Call’ Participant Manual Page. </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Facilitator Questions:</a:t>
            </a:r>
            <a:r>
              <a:rPr lang="en-US" sz="1300" dirty="0">
                <a:latin typeface="Calibri" panose="020F0502020204030204" pitchFamily="34" charset="0"/>
                <a:ea typeface="Calibri" panose="020F0502020204030204" pitchFamily="34" charset="0"/>
                <a:cs typeface="Calibri" panose="020F0502020204030204" pitchFamily="34" charset="0"/>
              </a:rPr>
              <a:t> (ask the following questions and validate responses)</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are your immediate action steps?</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Facilitator Answers</a:t>
            </a:r>
            <a:r>
              <a:rPr lang="en-US" sz="1300" dirty="0">
                <a:latin typeface="Calibri" panose="020F0502020204030204" pitchFamily="34" charset="0"/>
                <a:ea typeface="Calibri" panose="020F0502020204030204" pitchFamily="34" charset="0"/>
                <a:cs typeface="Calibri" panose="020F0502020204030204" pitchFamily="34" charset="0"/>
              </a:rPr>
              <a:t>:</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Participants may identify: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Supervisor consultation (who to contact).</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Possible law enforcement coordination (safety considerations before arriving).</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Facilitator Question: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How can you approach Charlotte without escalating the situation further?</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Facilitator Answers: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Calm, non-threatening language.</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Reflective listening.</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Acknowledging stress/emotions.</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Facilitator Question: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language might help re-engage her in the plan?</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Facilitator Answers: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indent="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Examples: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 can see you’re overwhelmed right now.”</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“Let’s slow things down and talk about what’s happening.”</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“Our goal is to help keep the children safe.”</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Key Points</a:t>
            </a:r>
            <a:r>
              <a:rPr lang="en-US" sz="1300" dirty="0">
                <a:latin typeface="Calibri" panose="020F0502020204030204" pitchFamily="34" charset="0"/>
                <a:ea typeface="Calibri" panose="020F0502020204030204" pitchFamily="34" charset="0"/>
                <a:cs typeface="Calibri" panose="020F0502020204030204" pitchFamily="34" charset="0"/>
              </a:rPr>
              <a:t> (ensure the following are covered):</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Specialists should prepare before arriving.</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De-escalation is the preferred first approach.</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Trauma-informed engagement matters during crisis situations.</a:t>
            </a:r>
          </a:p>
          <a:p>
            <a:pPr marL="181240" indent="-181240">
              <a:lnSpc>
                <a:spcPct val="115000"/>
              </a:lnSpc>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Specialists must continue assessing safety in real time.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5:notes"/>
          <p:cNvSpPr>
            <a:spLocks noGrp="1" noRot="1" noChangeAspect="1"/>
          </p:cNvSpPr>
          <p:nvPr>
            <p:ph type="sldImg" idx="2"/>
          </p:nvPr>
        </p:nvSpPr>
        <p:spPr>
          <a:xfrm>
            <a:off x="777875" y="9509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p5:notes"/>
          <p:cNvSpPr txBox="1">
            <a:spLocks noGrp="1"/>
          </p:cNvSpPr>
          <p:nvPr>
            <p:ph type="body" idx="1"/>
          </p:nvPr>
        </p:nvSpPr>
        <p:spPr>
          <a:xfrm>
            <a:off x="731520" y="4190524"/>
            <a:ext cx="5852160" cy="4460558"/>
          </a:xfrm>
          <a:prstGeom prst="rect">
            <a:avLst/>
          </a:prstGeom>
          <a:noFill/>
          <a:ln>
            <a:noFill/>
          </a:ln>
        </p:spPr>
        <p:txBody>
          <a:bodyPr spcFirstLastPara="1" wrap="square" lIns="96645" tIns="48309" rIns="96645" bIns="48309" anchor="t" anchorCtr="0">
            <a:noAutofit/>
          </a:bodyPr>
          <a:lstStyle/>
          <a:p>
            <a:pPr marL="0"/>
            <a:r>
              <a:rPr lang="en-US" sz="1300" b="1" dirty="0">
                <a:latin typeface="Calibri" panose="020F0502020204030204" pitchFamily="34" charset="0"/>
                <a:ea typeface="Calibri" panose="020F0502020204030204" pitchFamily="34" charset="0"/>
                <a:cs typeface="Calibri" panose="020F0502020204030204" pitchFamily="34" charset="0"/>
              </a:rPr>
              <a:t>THE SITUATION CONTINUES TO ESCALATE</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Time:</a:t>
            </a:r>
            <a:r>
              <a:rPr lang="en-US" sz="1300" dirty="0">
                <a:latin typeface="Calibri" panose="020F0502020204030204" pitchFamily="34" charset="0"/>
                <a:ea typeface="Calibri" panose="020F0502020204030204" pitchFamily="34" charset="0"/>
                <a:cs typeface="Calibri" panose="020F0502020204030204" pitchFamily="34" charset="0"/>
              </a:rPr>
              <a:t> 15  minutes</a:t>
            </a:r>
          </a:p>
          <a:p>
            <a:pPr marL="0"/>
            <a:r>
              <a:rPr lang="en-US" sz="1300" b="1" dirty="0">
                <a:latin typeface="Calibri" panose="020F0502020204030204" pitchFamily="34" charset="0"/>
                <a:ea typeface="Calibri" panose="020F0502020204030204" pitchFamily="34" charset="0"/>
                <a:cs typeface="Calibri" panose="020F0502020204030204" pitchFamily="34" charset="0"/>
              </a:rPr>
              <a:t>Purpose: </a:t>
            </a:r>
            <a:r>
              <a:rPr lang="en-US" sz="1300" dirty="0">
                <a:latin typeface="Calibri" panose="020F0502020204030204" pitchFamily="34" charset="0"/>
                <a:ea typeface="Calibri" panose="020F0502020204030204" pitchFamily="34" charset="0"/>
                <a:cs typeface="Calibri" panose="020F0502020204030204" pitchFamily="34" charset="0"/>
              </a:rPr>
              <a:t>To immerse participants in an escalating field situation and require real-time reassessment of threats to safety, caregiver behavior, and the effectiveness of the Immediate Safety Plan</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Participant Manual:</a:t>
            </a:r>
            <a:r>
              <a:rPr lang="en-US" sz="1300" dirty="0">
                <a:latin typeface="Calibri" panose="020F0502020204030204" pitchFamily="34" charset="0"/>
                <a:ea typeface="Calibri" panose="020F0502020204030204" pitchFamily="34" charset="0"/>
                <a:cs typeface="Calibri" panose="020F0502020204030204" pitchFamily="34" charset="0"/>
              </a:rPr>
              <a:t> After the Call</a:t>
            </a: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Resource: </a:t>
            </a:r>
            <a:r>
              <a:rPr lang="en-US" sz="1300" dirty="0">
                <a:latin typeface="Calibri" panose="020F0502020204030204" pitchFamily="34" charset="0"/>
                <a:ea typeface="Calibri" panose="020F0502020204030204" pitchFamily="34" charset="0"/>
                <a:cs typeface="Calibri" panose="020F0502020204030204" pitchFamily="34" charset="0"/>
              </a:rPr>
              <a:t>The Situation Continues to Escalate (Print and Laminate for Participant)</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Activity Set Up:</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This is a whole group facilitated scenario.</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The facilitator reads the scene aloud.</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Participants respond in real time.</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Notes: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DO NOT: </a:t>
            </a:r>
            <a:r>
              <a:rPr lang="en-US" sz="1300" dirty="0">
                <a:latin typeface="Calibri" panose="020F0502020204030204" pitchFamily="34" charset="0"/>
                <a:ea typeface="Calibri" panose="020F0502020204030204" pitchFamily="34" charset="0"/>
                <a:cs typeface="Calibri" panose="020F0502020204030204" pitchFamily="34" charset="0"/>
              </a:rPr>
              <a:t>Push immediately to removal or skip reassessment discussion.</a:t>
            </a:r>
          </a:p>
          <a:p>
            <a:pPr marL="181240" indent="-181240">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DO: </a:t>
            </a:r>
            <a:r>
              <a:rPr lang="en-US" sz="1300" dirty="0">
                <a:latin typeface="Calibri" panose="020F0502020204030204" pitchFamily="34" charset="0"/>
                <a:ea typeface="Calibri" panose="020F0502020204030204" pitchFamily="34" charset="0"/>
                <a:cs typeface="Calibri" panose="020F0502020204030204" pitchFamily="34" charset="0"/>
              </a:rPr>
              <a:t>Let participants attempt ideas of: Engagement. Re-stabilization.</a:t>
            </a:r>
          </a:p>
          <a:p>
            <a:pPr marL="664546" lvl="1"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Reinforce to participants that this would require real-time decision-making from the Specialist. </a:t>
            </a:r>
          </a:p>
          <a:p>
            <a:pPr marL="181240" indent="-181240">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IMPORTANT: </a:t>
            </a:r>
            <a:r>
              <a:rPr lang="en-US" sz="1300" dirty="0">
                <a:latin typeface="Calibri" panose="020F0502020204030204" pitchFamily="34" charset="0"/>
                <a:ea typeface="Calibri" panose="020F0502020204030204" pitchFamily="34" charset="0"/>
                <a:cs typeface="Calibri" panose="020F0502020204030204" pitchFamily="34" charset="0"/>
              </a:rPr>
              <a:t>Participants should still briefly think: </a:t>
            </a:r>
            <a:r>
              <a:rPr lang="en-US" sz="1300" i="1" dirty="0">
                <a:latin typeface="Calibri" panose="020F0502020204030204" pitchFamily="34" charset="0"/>
                <a:ea typeface="Calibri" panose="020F0502020204030204" pitchFamily="34" charset="0"/>
                <a:cs typeface="Calibri" panose="020F0502020204030204" pitchFamily="34" charset="0"/>
              </a:rPr>
              <a:t>“Can this be stabilized?”</a:t>
            </a:r>
            <a:r>
              <a:rPr lang="en-US" sz="1300" dirty="0">
                <a:latin typeface="Calibri" panose="020F0502020204030204" pitchFamily="34" charset="0"/>
                <a:ea typeface="Calibri" panose="020F0502020204030204" pitchFamily="34" charset="0"/>
                <a:cs typeface="Calibri" panose="020F0502020204030204" pitchFamily="34" charset="0"/>
              </a:rPr>
              <a:t> Before the next escalation removes that possibility.</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You arrive at the home and quickly realize the situation has continued to escalate.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Activity Instructions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362480" indent="-362480">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One participant will read the escalated scenario. </a:t>
            </a:r>
          </a:p>
          <a:p>
            <a:pPr marL="362480" indent="-362480">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Other participants will listen to the escalation scenario with the Flowers’ family. </a:t>
            </a:r>
          </a:p>
          <a:p>
            <a:pPr marL="362480" indent="-362480">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Respond as the assigned Specialist/team.</a:t>
            </a:r>
          </a:p>
          <a:p>
            <a:pPr marL="362480" indent="-362480">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Discuss:</a:t>
            </a:r>
          </a:p>
          <a:p>
            <a:pPr marL="785372" lvl="1" indent="-302066">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Immediate observations.</a:t>
            </a:r>
          </a:p>
          <a:p>
            <a:pPr marL="785372" lvl="1" indent="-302066">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Safety concerns.</a:t>
            </a:r>
          </a:p>
          <a:p>
            <a:pPr marL="785372" lvl="1" indent="-302066">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Response actions.</a:t>
            </a:r>
          </a:p>
          <a:p>
            <a:pPr marL="785372" lvl="1" indent="-302066">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Ongoing reassessment.</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Activity Questions to explore: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are you observing?</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safety threats are escalating?</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concerns do you have right now?</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are your immediate priorities?</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Does this change your assessment of the situation?</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Participants may identify: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Increased flight risk.</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Refusal of medical care.</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Emotional dysregulation.</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Breakdown of the Immediate Safety Plan cooperation.</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Escalating instability.</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Children exposed to chaos and conflict.</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Key Points:</a:t>
            </a:r>
            <a:r>
              <a:rPr lang="en-US" sz="1300" dirty="0">
                <a:latin typeface="Calibri" panose="020F0502020204030204" pitchFamily="34" charset="0"/>
                <a:ea typeface="Calibri" panose="020F0502020204030204" pitchFamily="34" charset="0"/>
                <a:cs typeface="Calibri" panose="020F0502020204030204" pitchFamily="34" charset="0"/>
              </a:rPr>
              <a:t> (ensure the following are covered)</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Specialists must continuously reassess safety.</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Conditions have escalated significantly.</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The effectiveness of the Immediate Safety Plan is deteriorating.</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Child safety concerns are increasing rapidly.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5" name="Google Shape;205;g3f5d04f2521_0_0:notes"/>
          <p:cNvSpPr txBox="1">
            <a:spLocks noGrp="1"/>
          </p:cNvSpPr>
          <p:nvPr>
            <p:ph type="body" idx="1"/>
          </p:nvPr>
        </p:nvSpPr>
        <p:spPr/>
        <p:txBody>
          <a:bodyPr/>
          <a:lstStyle/>
          <a:p>
            <a:pPr marL="0"/>
            <a:r>
              <a:rPr lang="en-US" sz="1300" b="1" dirty="0">
                <a:solidFill>
                  <a:srgbClr val="000000"/>
                </a:solidFill>
                <a:latin typeface="+mn-lt"/>
              </a:rPr>
              <a:t>CASE RECONNECTION TO IMMEDIATE SAFETY PLANNING</a:t>
            </a:r>
            <a:endParaRPr lang="en-US" b="1" dirty="0">
              <a:effectLst/>
              <a:latin typeface="+mn-lt"/>
            </a:endParaRPr>
          </a:p>
          <a:p>
            <a:pPr marL="0"/>
            <a:endParaRPr lang="en-US" b="0" dirty="0">
              <a:effectLst/>
              <a:latin typeface="+mn-lt"/>
            </a:endParaRPr>
          </a:p>
          <a:p>
            <a:pPr marL="0"/>
            <a:r>
              <a:rPr lang="en-US" sz="1300" b="1" dirty="0">
                <a:solidFill>
                  <a:srgbClr val="000000"/>
                </a:solidFill>
                <a:latin typeface="+mn-lt"/>
              </a:rPr>
              <a:t>Time:</a:t>
            </a:r>
            <a:r>
              <a:rPr lang="en-US" sz="1300" dirty="0">
                <a:solidFill>
                  <a:srgbClr val="000000"/>
                </a:solidFill>
                <a:latin typeface="+mn-lt"/>
              </a:rPr>
              <a:t> 1 minute</a:t>
            </a:r>
            <a:endParaRPr lang="en-US" b="0" dirty="0">
              <a:effectLst/>
              <a:latin typeface="+mn-lt"/>
            </a:endParaRPr>
          </a:p>
          <a:p>
            <a:pPr marL="0"/>
            <a:r>
              <a:rPr lang="en-US" sz="1300" b="1" dirty="0">
                <a:solidFill>
                  <a:srgbClr val="000000"/>
                </a:solidFill>
                <a:latin typeface="+mn-lt"/>
              </a:rPr>
              <a:t>Purpose: </a:t>
            </a:r>
            <a:r>
              <a:rPr lang="en-US" sz="1300" dirty="0">
                <a:solidFill>
                  <a:srgbClr val="000000"/>
                </a:solidFill>
                <a:latin typeface="+mn-lt"/>
              </a:rPr>
              <a:t>To establish clear expectations for reviewing prior decision-making and evaluating the effectiveness of the Immediate Safety Plan</a:t>
            </a:r>
            <a:endParaRPr lang="en-US" b="0" dirty="0">
              <a:effectLst/>
              <a:latin typeface="+mn-lt"/>
            </a:endParaRPr>
          </a:p>
          <a:p>
            <a:pPr marL="0"/>
            <a:endParaRPr lang="en-US" b="0" dirty="0">
              <a:effectLst/>
              <a:latin typeface="+mn-lt"/>
            </a:endParaRPr>
          </a:p>
          <a:p>
            <a:pPr marL="0"/>
            <a:r>
              <a:rPr lang="en-US" sz="1300" b="1" dirty="0">
                <a:solidFill>
                  <a:srgbClr val="000000"/>
                </a:solidFill>
                <a:latin typeface="+mn-lt"/>
              </a:rPr>
              <a:t>Say:</a:t>
            </a:r>
            <a:endParaRPr lang="en-US" b="0" dirty="0">
              <a:effectLst/>
              <a:latin typeface="+mn-lt"/>
            </a:endParaRPr>
          </a:p>
          <a:p>
            <a:pPr marL="0"/>
            <a:r>
              <a:rPr lang="en-US" sz="1300" b="1" i="1" dirty="0">
                <a:solidFill>
                  <a:srgbClr val="000000"/>
                </a:solidFill>
                <a:latin typeface="+mn-lt"/>
              </a:rPr>
              <a:t>As we begin Day 4, we will take a closer look at the decisions made in your work from yesterday. You identified threats to safety, made a safety decision, and developed an Immediate Safety Plan to manage those conditions.</a:t>
            </a:r>
            <a:endParaRPr lang="en-US" b="0" dirty="0">
              <a:effectLst/>
              <a:latin typeface="+mn-lt"/>
            </a:endParaRPr>
          </a:p>
          <a:p>
            <a:pPr marL="0"/>
            <a:br>
              <a:rPr lang="en-US" dirty="0">
                <a:latin typeface="+mn-lt"/>
              </a:rPr>
            </a:br>
            <a:endParaRPr lang="en-US" dirty="0">
              <a:latin typeface="+mn-lt"/>
              <a:ea typeface="Calibri" panose="020F0502020204030204" pitchFamily="34" charset="0"/>
              <a:cs typeface="Calibri" panose="020F0502020204030204" pitchFamily="34" charset="0"/>
            </a:endParaRPr>
          </a:p>
        </p:txBody>
      </p:sp>
      <p:sp>
        <p:nvSpPr>
          <p:cNvPr id="3" name="Slide Image Placeholder 2">
            <a:extLst>
              <a:ext uri="{FF2B5EF4-FFF2-40B4-BE49-F238E27FC236}">
                <a16:creationId xmlns:a16="http://schemas.microsoft.com/office/drawing/2014/main" id="{98894247-9F87-ACF9-EBB1-C7B89505F25C}"/>
              </a:ext>
            </a:extLst>
          </p:cNvPr>
          <p:cNvSpPr>
            <a:spLocks noGrp="1" noRot="1" noChangeAspect="1"/>
          </p:cNvSpPr>
          <p:nvPr>
            <p:ph type="sldImg"/>
          </p:nvPr>
        </p:nvSpPr>
        <p:spPr>
          <a:xfrm>
            <a:off x="777875" y="963613"/>
            <a:ext cx="5759450" cy="3240087"/>
          </a:xfr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6:notes"/>
          <p:cNvSpPr>
            <a:spLocks noGrp="1" noRot="1" noChangeAspect="1"/>
          </p:cNvSpPr>
          <p:nvPr>
            <p:ph type="sldImg" idx="2"/>
          </p:nvPr>
        </p:nvSpPr>
        <p:spPr>
          <a:xfrm>
            <a:off x="777875" y="9890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p6:notes"/>
          <p:cNvSpPr txBox="1">
            <a:spLocks noGrp="1"/>
          </p:cNvSpPr>
          <p:nvPr>
            <p:ph type="body" idx="1"/>
          </p:nvPr>
        </p:nvSpPr>
        <p:spPr>
          <a:xfrm>
            <a:off x="731520" y="4228863"/>
            <a:ext cx="5852160" cy="4383880"/>
          </a:xfrm>
          <a:prstGeom prst="rect">
            <a:avLst/>
          </a:prstGeom>
          <a:noFill/>
          <a:ln>
            <a:noFill/>
          </a:ln>
        </p:spPr>
        <p:txBody>
          <a:bodyPr spcFirstLastPara="1" wrap="square" lIns="96645" tIns="48309" rIns="96645" bIns="48309" anchor="t" anchorCtr="0">
            <a:noAutofit/>
          </a:bodyPr>
          <a:lstStyle/>
          <a:p>
            <a:pPr marL="0"/>
            <a:r>
              <a:rPr lang="en-US" sz="1300" b="1" dirty="0">
                <a:latin typeface="Calibri" panose="020F0502020204030204" pitchFamily="34" charset="0"/>
                <a:ea typeface="Calibri" panose="020F0502020204030204" pitchFamily="34" charset="0"/>
                <a:cs typeface="Calibri" panose="020F0502020204030204" pitchFamily="34" charset="0"/>
              </a:rPr>
              <a:t>DIRECT ENGAGEMENT WITH CHARLOTTE</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Time:</a:t>
            </a:r>
            <a:r>
              <a:rPr lang="en-US" sz="1300" dirty="0">
                <a:latin typeface="Calibri" panose="020F0502020204030204" pitchFamily="34" charset="0"/>
                <a:ea typeface="Calibri" panose="020F0502020204030204" pitchFamily="34" charset="0"/>
                <a:cs typeface="Calibri" panose="020F0502020204030204" pitchFamily="34" charset="0"/>
              </a:rPr>
              <a:t> 20 minutes</a:t>
            </a:r>
          </a:p>
          <a:p>
            <a:pPr marL="0"/>
            <a:r>
              <a:rPr lang="en-US" sz="1300" b="1" dirty="0">
                <a:latin typeface="Calibri" panose="020F0502020204030204" pitchFamily="34" charset="0"/>
                <a:ea typeface="Calibri" panose="020F0502020204030204" pitchFamily="34" charset="0"/>
                <a:cs typeface="Calibri" panose="020F0502020204030204" pitchFamily="34" charset="0"/>
              </a:rPr>
              <a:t>Purpose: </a:t>
            </a:r>
            <a:r>
              <a:rPr lang="en-US" sz="1300" dirty="0">
                <a:latin typeface="Calibri" panose="020F0502020204030204" pitchFamily="34" charset="0"/>
                <a:ea typeface="Calibri" panose="020F0502020204030204" pitchFamily="34" charset="0"/>
                <a:cs typeface="Calibri" panose="020F0502020204030204" pitchFamily="34" charset="0"/>
              </a:rPr>
              <a:t>To require participants to reassess whether threats to safety can still be managed after the caregiver refuses protective actions and the Immediate Safety Plan is no longer functioning</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Participant Manual: </a:t>
            </a:r>
            <a:r>
              <a:rPr lang="en-US" sz="1300" dirty="0">
                <a:latin typeface="Calibri" panose="020F0502020204030204" pitchFamily="34" charset="0"/>
                <a:ea typeface="Calibri" panose="020F0502020204030204" pitchFamily="34" charset="0"/>
                <a:cs typeface="Calibri" panose="020F0502020204030204" pitchFamily="34" charset="0"/>
              </a:rPr>
              <a:t>After the Call</a:t>
            </a: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Resource: </a:t>
            </a:r>
            <a:r>
              <a:rPr lang="en-US" sz="1300" dirty="0">
                <a:latin typeface="Calibri" panose="020F0502020204030204" pitchFamily="34" charset="0"/>
                <a:ea typeface="Calibri" panose="020F0502020204030204" pitchFamily="34" charset="0"/>
                <a:cs typeface="Calibri" panose="020F0502020204030204" pitchFamily="34" charset="0"/>
              </a:rPr>
              <a:t>Direct Engagement with Charlotte (Print and Laminate for Participant)</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Activity Set Up</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This is a whole group facilitated scenario.</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The facilitator reads the escalation dialogue aloud.</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Notes: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DO NOT: </a:t>
            </a:r>
            <a:r>
              <a:rPr lang="en-US" sz="1300" dirty="0">
                <a:latin typeface="Calibri" panose="020F0502020204030204" pitchFamily="34" charset="0"/>
                <a:ea typeface="Calibri" panose="020F0502020204030204" pitchFamily="34" charset="0"/>
                <a:cs typeface="Calibri" panose="020F0502020204030204" pitchFamily="34" charset="0"/>
              </a:rPr>
              <a:t>Rush participants through the emotional weight of the moment or skip reassessment discussion.</a:t>
            </a:r>
          </a:p>
          <a:p>
            <a:pPr marL="181240" indent="-181240">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DO: </a:t>
            </a:r>
            <a:r>
              <a:rPr lang="en-US" sz="1300" dirty="0">
                <a:latin typeface="Calibri" panose="020F0502020204030204" pitchFamily="34" charset="0"/>
                <a:ea typeface="Calibri" panose="020F0502020204030204" pitchFamily="34" charset="0"/>
                <a:cs typeface="Calibri" panose="020F0502020204030204" pitchFamily="34" charset="0"/>
              </a:rPr>
              <a:t>Let participants process: Escalation. Fear. Urgency.</a:t>
            </a:r>
          </a:p>
          <a:p>
            <a:pPr marL="181240" indent="-181240">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IMPORTANT: </a:t>
            </a:r>
            <a:r>
              <a:rPr lang="en-US" sz="1300" dirty="0">
                <a:latin typeface="Calibri" panose="020F0502020204030204" pitchFamily="34" charset="0"/>
                <a:ea typeface="Calibri" panose="020F0502020204030204" pitchFamily="34" charset="0"/>
                <a:cs typeface="Calibri" panose="020F0502020204030204" pitchFamily="34" charset="0"/>
              </a:rPr>
              <a:t>This is the moment participants should realize: </a:t>
            </a:r>
            <a:r>
              <a:rPr lang="en-US" sz="1300" i="1" dirty="0">
                <a:latin typeface="Calibri" panose="020F0502020204030204" pitchFamily="34" charset="0"/>
                <a:ea typeface="Calibri" panose="020F0502020204030204" pitchFamily="34" charset="0"/>
                <a:cs typeface="Calibri" panose="020F0502020204030204" pitchFamily="34" charset="0"/>
              </a:rPr>
              <a:t>“The plan can no longer keep the children safe.”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You attempt to engage Charlotte and explore whether she is willing to continue participating in the Immediate Safety Plan and take protective actions for the children.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Activity Instructions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362480" indent="-362480">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One participant will read the engagement with Charlotte. </a:t>
            </a:r>
          </a:p>
          <a:p>
            <a:pPr marL="362480" indent="-362480">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The remaining participants will listen to the interaction.</a:t>
            </a:r>
          </a:p>
          <a:p>
            <a:pPr marL="362480" indent="-362480">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Assess:</a:t>
            </a:r>
          </a:p>
          <a:p>
            <a:pPr marL="785372" lvl="1" indent="-302066">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Caregiver behavior + Impact on Child. </a:t>
            </a:r>
          </a:p>
          <a:p>
            <a:pPr marL="785372" lvl="1" indent="-302066">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Threats to safety.</a:t>
            </a:r>
          </a:p>
          <a:p>
            <a:pPr marL="785372" lvl="1" indent="-302066">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Immediate Safety Plan status.</a:t>
            </a:r>
          </a:p>
          <a:p>
            <a:pPr marL="362480" indent="-362480">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Determine whether safety can still be managed in the home. </a:t>
            </a:r>
          </a:p>
          <a:p>
            <a:pPr marL="0"/>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Paraphrase: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Charlotte is refusing the plan, refusing protective actions, and threatening to leave with the children.</a:t>
            </a:r>
          </a:p>
          <a:p>
            <a:pPr marL="0" indent="0"/>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Question: </a:t>
            </a:r>
            <a:r>
              <a:rPr lang="en-US" sz="1300" dirty="0">
                <a:latin typeface="Calibri" panose="020F0502020204030204" pitchFamily="34" charset="0"/>
                <a:ea typeface="Calibri" panose="020F0502020204030204" pitchFamily="34" charset="0"/>
                <a:cs typeface="Calibri" panose="020F0502020204030204" pitchFamily="34" charset="0"/>
              </a:rPr>
              <a:t>(ask the following and validate responses)</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has changed in this situation?</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Answers</a:t>
            </a:r>
            <a:r>
              <a:rPr lang="en-US" sz="1300" dirty="0">
                <a:latin typeface="Calibri" panose="020F0502020204030204" pitchFamily="34" charset="0"/>
                <a:ea typeface="Calibri" panose="020F0502020204030204" pitchFamily="34" charset="0"/>
                <a:cs typeface="Calibri" panose="020F0502020204030204" pitchFamily="34" charset="0"/>
              </a:rPr>
              <a:t>:</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Immediate Safety Plan refusal.</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Flight risk.</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Question: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safety threats are now uncontrolled?</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Answers</a:t>
            </a:r>
            <a:r>
              <a:rPr lang="en-US" sz="1300" dirty="0">
                <a:latin typeface="Calibri" panose="020F0502020204030204" pitchFamily="34" charset="0"/>
                <a:ea typeface="Calibri" panose="020F0502020204030204" pitchFamily="34" charset="0"/>
                <a:cs typeface="Calibri" panose="020F0502020204030204" pitchFamily="34" charset="0"/>
              </a:rPr>
              <a:t>:</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Refusal of medical care.</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Ongoing domestic violence concerns.</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Inadequate supervision concerns.</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Questions: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concerns are most immediate?</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Answers</a:t>
            </a:r>
            <a:r>
              <a:rPr lang="en-US" sz="1300" dirty="0">
                <a:latin typeface="Calibri" panose="020F0502020204030204" pitchFamily="34" charset="0"/>
                <a:ea typeface="Calibri" panose="020F0502020204030204" pitchFamily="34" charset="0"/>
                <a:cs typeface="Calibri" panose="020F0502020204030204" pitchFamily="34" charset="0"/>
              </a:rPr>
              <a:t>:</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Escalating caregiver instability.</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Question: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options do you have at this point?</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Answer</a:t>
            </a:r>
            <a:r>
              <a:rPr lang="en-US" sz="1300" dirty="0">
                <a:latin typeface="Calibri" panose="020F0502020204030204" pitchFamily="34" charset="0"/>
                <a:ea typeface="Calibri" panose="020F0502020204030204" pitchFamily="34" charset="0"/>
                <a:cs typeface="Calibri" panose="020F0502020204030204" pitchFamily="34" charset="0"/>
              </a:rPr>
              <a:t>:</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Participants should begin identifying considerations for protective custody/removal.</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Key Points:</a:t>
            </a:r>
            <a:r>
              <a:rPr lang="en-US" sz="1300" dirty="0">
                <a:latin typeface="Calibri" panose="020F0502020204030204" pitchFamily="34" charset="0"/>
                <a:ea typeface="Calibri" panose="020F0502020204030204" pitchFamily="34" charset="0"/>
                <a:cs typeface="Calibri" panose="020F0502020204030204" pitchFamily="34" charset="0"/>
              </a:rPr>
              <a:t> (ensure the following are covered)</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The Immediate Safety Plan is no longer functioning.</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Charlotte is refusing protective actions.</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Specialists must reassess immediately.</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7:notes"/>
          <p:cNvSpPr>
            <a:spLocks noGrp="1" noRot="1" noChangeAspect="1"/>
          </p:cNvSpPr>
          <p:nvPr>
            <p:ph type="sldImg" idx="2"/>
          </p:nvPr>
        </p:nvSpPr>
        <p:spPr>
          <a:xfrm>
            <a:off x="777875" y="9636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1" name="Google Shape;251;p7:notes"/>
          <p:cNvSpPr txBox="1">
            <a:spLocks noGrp="1"/>
          </p:cNvSpPr>
          <p:nvPr>
            <p:ph type="body" idx="1"/>
          </p:nvPr>
        </p:nvSpPr>
        <p:spPr>
          <a:xfrm>
            <a:off x="731520" y="4203859"/>
            <a:ext cx="5852160" cy="4433888"/>
          </a:xfrm>
          <a:prstGeom prst="rect">
            <a:avLst/>
          </a:prstGeom>
          <a:noFill/>
          <a:ln>
            <a:noFill/>
          </a:ln>
        </p:spPr>
        <p:txBody>
          <a:bodyPr spcFirstLastPara="1" wrap="square" lIns="96645" tIns="48309" rIns="96645" bIns="48309" anchor="t" anchorCtr="0">
            <a:noAutofit/>
          </a:bodyPr>
          <a:lstStyle/>
          <a:p>
            <a:pPr marL="0"/>
            <a:r>
              <a:rPr lang="en-US" sz="1300" b="1" dirty="0">
                <a:latin typeface="Calibri" panose="020F0502020204030204" pitchFamily="34" charset="0"/>
                <a:ea typeface="Calibri" panose="020F0502020204030204" pitchFamily="34" charset="0"/>
                <a:cs typeface="Calibri" panose="020F0502020204030204" pitchFamily="34" charset="0"/>
              </a:rPr>
              <a:t>WHEN SAFETY CAN NO LONGER BE MANAGED</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Time:</a:t>
            </a:r>
            <a:r>
              <a:rPr lang="en-US" sz="1300" dirty="0">
                <a:latin typeface="Calibri" panose="020F0502020204030204" pitchFamily="34" charset="0"/>
                <a:ea typeface="Calibri" panose="020F0502020204030204" pitchFamily="34" charset="0"/>
                <a:cs typeface="Calibri" panose="020F0502020204030204" pitchFamily="34" charset="0"/>
              </a:rPr>
              <a:t> 5 minutes</a:t>
            </a:r>
          </a:p>
          <a:p>
            <a:pPr marL="0"/>
            <a:r>
              <a:rPr lang="en-US" sz="1300" b="1" dirty="0">
                <a:latin typeface="Calibri" panose="020F0502020204030204" pitchFamily="34" charset="0"/>
                <a:ea typeface="Calibri" panose="020F0502020204030204" pitchFamily="34" charset="0"/>
                <a:cs typeface="Calibri" panose="020F0502020204030204" pitchFamily="34" charset="0"/>
              </a:rPr>
              <a:t>Purpose: </a:t>
            </a:r>
            <a:r>
              <a:rPr lang="en-US" sz="1300" dirty="0">
                <a:latin typeface="Calibri" panose="020F0502020204030204" pitchFamily="34" charset="0"/>
                <a:ea typeface="Calibri" panose="020F0502020204030204" pitchFamily="34" charset="0"/>
                <a:cs typeface="Calibri" panose="020F0502020204030204" pitchFamily="34" charset="0"/>
              </a:rPr>
              <a:t>To close the escalation scenario, reinforce the significance of reassessing threats to safety in real time, and prepare participants for the next phase of decision-making following lunch</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Notes: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Keep tone serious and reflective.</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Do not begin a full removal discussion yet.</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Allow participants to sit with: Uncertainty. Pressure. Escalation.</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In this section, you responded to a rapidly escalating situation in which the Immediate Safety Plan was no longer effectively managing safety threats. As the situation developed, you were required to reassess conditions in real time, evaluate caregiver behavior, and determine whether the children could continue to remain safely in the home.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These situations can develop quickly and require specialists to make difficult decisions under pressure while continuing to focus on child safety.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We’re going to pause here and take lunch. After lunch, we will continue the scenario and determine the immediate actions required to protect Frankie and Jasmine.</a:t>
            </a:r>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Key Points:</a:t>
            </a:r>
            <a:r>
              <a:rPr lang="en-US" sz="1300" dirty="0">
                <a:latin typeface="Calibri" panose="020F0502020204030204" pitchFamily="34" charset="0"/>
                <a:ea typeface="Calibri" panose="020F0502020204030204" pitchFamily="34" charset="0"/>
                <a:cs typeface="Calibri" panose="020F0502020204030204" pitchFamily="34" charset="0"/>
              </a:rPr>
              <a:t> (ensure the following are covered)</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Immediate Safety Plans require ongoing reassessment.</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Specialists must adapt decisions as conditions change.</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Child safety remains the priority throughout the escalation process.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963613"/>
            <a:ext cx="5759450" cy="3240087"/>
          </a:xfrm>
        </p:spPr>
        <p:txBody>
          <a:bodyPr/>
          <a:lstStyle/>
          <a:p>
            <a:endParaRPr lang="en-US"/>
          </a:p>
        </p:txBody>
      </p:sp>
      <p:sp>
        <p:nvSpPr>
          <p:cNvPr id="3" name="Notes Placeholder 2"/>
          <p:cNvSpPr>
            <a:spLocks noGrp="1"/>
          </p:cNvSpPr>
          <p:nvPr>
            <p:ph type="body" idx="1"/>
          </p:nvPr>
        </p:nvSpPr>
        <p:spPr>
          <a:xfrm>
            <a:off x="731520" y="4257199"/>
            <a:ext cx="5852160" cy="4380764"/>
          </a:xfrm>
        </p:spPr>
        <p:txBody>
          <a:bodyPr/>
          <a:lstStyle/>
          <a:p>
            <a:pPr marL="0"/>
            <a:r>
              <a:rPr lang="en-US" b="1" dirty="0">
                <a:latin typeface="Calibri" panose="020F0502020204030204" pitchFamily="34" charset="0"/>
                <a:ea typeface="Calibri" panose="020F0502020204030204" pitchFamily="34" charset="0"/>
                <a:cs typeface="Calibri" panose="020F0502020204030204" pitchFamily="34" charset="0"/>
              </a:rPr>
              <a:t>BRAIN BREAK</a:t>
            </a:r>
          </a:p>
        </p:txBody>
      </p:sp>
    </p:spTree>
    <p:extLst>
      <p:ext uri="{BB962C8B-B14F-4D97-AF65-F5344CB8AC3E}">
        <p14:creationId xmlns:p14="http://schemas.microsoft.com/office/powerpoint/2010/main" val="38371529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notes"/>
          <p:cNvSpPr>
            <a:spLocks noGrp="1" noRot="1" noChangeAspect="1"/>
          </p:cNvSpPr>
          <p:nvPr>
            <p:ph type="sldImg" idx="2"/>
          </p:nvPr>
        </p:nvSpPr>
        <p:spPr>
          <a:xfrm>
            <a:off x="777875" y="9636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1:notes"/>
          <p:cNvSpPr txBox="1">
            <a:spLocks noGrp="1"/>
          </p:cNvSpPr>
          <p:nvPr>
            <p:ph type="body" idx="1"/>
          </p:nvPr>
        </p:nvSpPr>
        <p:spPr>
          <a:xfrm>
            <a:off x="731520" y="4203859"/>
            <a:ext cx="5852160" cy="4433888"/>
          </a:xfrm>
          <a:prstGeom prst="rect">
            <a:avLst/>
          </a:prstGeom>
          <a:noFill/>
          <a:ln>
            <a:noFill/>
          </a:ln>
        </p:spPr>
        <p:txBody>
          <a:bodyPr spcFirstLastPara="1" wrap="square" lIns="96645" tIns="48309" rIns="96645" bIns="48309" anchor="t" anchorCtr="0">
            <a:noAutofit/>
          </a:bodyPr>
          <a:lstStyle/>
          <a:p>
            <a:pPr marL="0" indent="0" defTabSz="966612">
              <a:buClr>
                <a:schemeClr val="dk1"/>
              </a:buClr>
              <a:buSzPts val="1200"/>
              <a:defRPr/>
            </a:pPr>
            <a:r>
              <a:rPr lang="en-US" sz="1300" b="1" dirty="0">
                <a:latin typeface="Calibri" panose="020F0502020204030204" pitchFamily="34" charset="0"/>
                <a:ea typeface="Calibri" panose="020F0502020204030204" pitchFamily="34" charset="0"/>
                <a:cs typeface="Calibri" panose="020F0502020204030204" pitchFamily="34" charset="0"/>
              </a:rPr>
              <a:t>PROTECTIVE CUSTODY</a:t>
            </a:r>
            <a:br>
              <a:rPr lang="en-US" dirty="0"/>
            </a:br>
            <a:endParaRP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a:extLst>
            <a:ext uri="{FF2B5EF4-FFF2-40B4-BE49-F238E27FC236}">
              <a16:creationId xmlns:a16="http://schemas.microsoft.com/office/drawing/2014/main" id="{D51E96C1-BC39-7597-C2F1-AEC5A726C254}"/>
            </a:ext>
          </a:extLst>
        </p:cNvPr>
        <p:cNvGrpSpPr/>
        <p:nvPr/>
      </p:nvGrpSpPr>
      <p:grpSpPr>
        <a:xfrm>
          <a:off x="0" y="0"/>
          <a:ext cx="0" cy="0"/>
          <a:chOff x="0" y="0"/>
          <a:chExt cx="0" cy="0"/>
        </a:xfrm>
      </p:grpSpPr>
      <p:sp>
        <p:nvSpPr>
          <p:cNvPr id="194" name="Google Shape;194;g3f5e043577a_0_1:notes">
            <a:extLst>
              <a:ext uri="{FF2B5EF4-FFF2-40B4-BE49-F238E27FC236}">
                <a16:creationId xmlns:a16="http://schemas.microsoft.com/office/drawing/2014/main" id="{B088D826-5E40-046B-CB9E-8831F197BBB7}"/>
              </a:ext>
            </a:extLst>
          </p:cNvPr>
          <p:cNvSpPr>
            <a:spLocks noGrp="1" noRot="1" noChangeAspect="1"/>
          </p:cNvSpPr>
          <p:nvPr>
            <p:ph type="sldImg" idx="2"/>
          </p:nvPr>
        </p:nvSpPr>
        <p:spPr>
          <a:xfrm>
            <a:off x="777875" y="974725"/>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3f5e043577a_0_1:notes">
            <a:extLst>
              <a:ext uri="{FF2B5EF4-FFF2-40B4-BE49-F238E27FC236}">
                <a16:creationId xmlns:a16="http://schemas.microsoft.com/office/drawing/2014/main" id="{8BCA34B9-0AAA-680F-3A0E-E0F32E66DD08}"/>
              </a:ext>
            </a:extLst>
          </p:cNvPr>
          <p:cNvSpPr txBox="1">
            <a:spLocks noGrp="1"/>
          </p:cNvSpPr>
          <p:nvPr>
            <p:ph type="body" idx="1"/>
          </p:nvPr>
        </p:nvSpPr>
        <p:spPr>
          <a:xfrm>
            <a:off x="731520" y="4215528"/>
            <a:ext cx="5852160" cy="4410550"/>
          </a:xfrm>
          <a:prstGeom prst="rect">
            <a:avLst/>
          </a:prstGeom>
        </p:spPr>
        <p:txBody>
          <a:bodyPr spcFirstLastPara="1" wrap="square" lIns="96645" tIns="48309" rIns="96645" bIns="48309" anchor="t" anchorCtr="0">
            <a:noAutofit/>
          </a:bodyPr>
          <a:lstStyle/>
          <a:p>
            <a:pPr marL="0"/>
            <a:r>
              <a:rPr lang="en-US" sz="1300" b="1" dirty="0">
                <a:latin typeface="Calibri" panose="020F0502020204030204" pitchFamily="34" charset="0"/>
                <a:ea typeface="Calibri" panose="020F0502020204030204" pitchFamily="34" charset="0"/>
                <a:cs typeface="Calibri" panose="020F0502020204030204" pitchFamily="34" charset="0"/>
              </a:rPr>
              <a:t>PROTECTIVE CUSTODY: ENSURING SAFETY</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Time: </a:t>
            </a:r>
            <a:r>
              <a:rPr lang="en-US" sz="1300" dirty="0">
                <a:latin typeface="Calibri" panose="020F0502020204030204" pitchFamily="34" charset="0"/>
                <a:ea typeface="Calibri" panose="020F0502020204030204" pitchFamily="34" charset="0"/>
                <a:cs typeface="Calibri" panose="020F0502020204030204" pitchFamily="34" charset="0"/>
              </a:rPr>
              <a:t>5 Minutes</a:t>
            </a:r>
          </a:p>
          <a:p>
            <a:pPr marL="0"/>
            <a:r>
              <a:rPr lang="en-US" sz="1300" b="1" dirty="0">
                <a:latin typeface="Calibri" panose="020F0502020204030204" pitchFamily="34" charset="0"/>
                <a:ea typeface="Calibri" panose="020F0502020204030204" pitchFamily="34" charset="0"/>
                <a:cs typeface="Calibri" panose="020F0502020204030204" pitchFamily="34" charset="0"/>
              </a:rPr>
              <a:t>Purpose: </a:t>
            </a:r>
            <a:r>
              <a:rPr lang="en-US" sz="1300" dirty="0">
                <a:latin typeface="Calibri" panose="020F0502020204030204" pitchFamily="34" charset="0"/>
                <a:ea typeface="Calibri" panose="020F0502020204030204" pitchFamily="34" charset="0"/>
                <a:cs typeface="Calibri" panose="020F0502020204030204" pitchFamily="34" charset="0"/>
              </a:rPr>
              <a:t>To prepare specialists to determine when protective custody is necessary and identify immediate actions required to protect children when safety threats can no longer be managed in the home</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In the previous section, the Immediate Safety Plan broke down, and safety threats became uncontrolled. Charlotte refused protective actions, refused medical treatment for Jasmine, rejected support from Georgia, and threatened to leave with the children, where no one would be able to find them.</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At this point, you must determine whether the children can continue to remain safely in the home or whether protective custody is necessary to ensure their safety. For now, we will focus on the immediate decisions and actions required when protective custody becomes necessary.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Notes: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Focus on: Immediate safety. Decision-making. Next actions.</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Maintain trauma-informed perspective.</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Key Points: </a:t>
            </a:r>
            <a:r>
              <a:rPr lang="en-US" sz="1300" i="1" dirty="0">
                <a:latin typeface="Calibri" panose="020F0502020204030204" pitchFamily="34" charset="0"/>
                <a:ea typeface="Calibri" panose="020F0502020204030204" pitchFamily="34" charset="0"/>
                <a:cs typeface="Calibri" panose="020F0502020204030204" pitchFamily="34" charset="0"/>
              </a:rPr>
              <a:t>(ensure the following are covered)</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Protective custody occurs when safety threats cannot be managed.</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Specialists must continue reassessing conditions.</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Decisions must be based on observable conditions and behaviors.</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Child safety remains the priority.</a:t>
            </a:r>
          </a:p>
          <a:p>
            <a:pPr marL="0" indent="0"/>
            <a:endParaRPr sz="13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1408977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2:notes"/>
          <p:cNvSpPr>
            <a:spLocks noGrp="1" noRot="1" noChangeAspect="1"/>
          </p:cNvSpPr>
          <p:nvPr>
            <p:ph type="sldImg" idx="2"/>
          </p:nvPr>
        </p:nvSpPr>
        <p:spPr>
          <a:xfrm>
            <a:off x="793750" y="958850"/>
            <a:ext cx="5765800" cy="32432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2:notes"/>
          <p:cNvSpPr txBox="1">
            <a:spLocks noGrp="1"/>
          </p:cNvSpPr>
          <p:nvPr>
            <p:ph type="body" idx="1"/>
          </p:nvPr>
        </p:nvSpPr>
        <p:spPr>
          <a:xfrm>
            <a:off x="747776" y="4202192"/>
            <a:ext cx="5818971" cy="4440554"/>
          </a:xfrm>
          <a:prstGeom prst="rect">
            <a:avLst/>
          </a:prstGeom>
          <a:noFill/>
          <a:ln>
            <a:noFill/>
          </a:ln>
        </p:spPr>
        <p:txBody>
          <a:bodyPr spcFirstLastPara="1" wrap="square" lIns="98495" tIns="49234" rIns="98495" bIns="49234" anchor="t" anchorCtr="0">
            <a:noAutofit/>
          </a:bodyPr>
          <a:lstStyle/>
          <a:p>
            <a:pPr marL="0"/>
            <a:r>
              <a:rPr lang="en-US" sz="1300" b="1" dirty="0">
                <a:latin typeface="Calibri" panose="020F0502020204030204" pitchFamily="34" charset="0"/>
                <a:ea typeface="Calibri" panose="020F0502020204030204" pitchFamily="34" charset="0"/>
                <a:cs typeface="Calibri" panose="020F0502020204030204" pitchFamily="34" charset="0"/>
              </a:rPr>
              <a:t>TARGET OUTCOMES</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Time:</a:t>
            </a:r>
            <a:r>
              <a:rPr lang="en-US" sz="1300" dirty="0">
                <a:latin typeface="Calibri" panose="020F0502020204030204" pitchFamily="34" charset="0"/>
                <a:ea typeface="Calibri" panose="020F0502020204030204" pitchFamily="34" charset="0"/>
                <a:cs typeface="Calibri" panose="020F0502020204030204" pitchFamily="34" charset="0"/>
              </a:rPr>
              <a:t> 2 minutes</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Purpose: </a:t>
            </a:r>
            <a:r>
              <a:rPr lang="en-US" sz="1300" dirty="0">
                <a:latin typeface="Calibri" panose="020F0502020204030204" pitchFamily="34" charset="0"/>
                <a:ea typeface="Calibri" panose="020F0502020204030204" pitchFamily="34" charset="0"/>
                <a:cs typeface="Calibri" panose="020F0502020204030204" pitchFamily="34" charset="0"/>
              </a:rPr>
              <a:t>To establish clear expectations on the section’s learning objectives </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By the end of this section, you will:</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Understand how safety threats may require immediate protective action when they can no longer be managed in the home.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Apply immediate response steps related to protective custody decisions.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lnSpc>
                <a:spcPct val="115000"/>
              </a:lnSpc>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Assess whether conditions meet the threshold for protective custody.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indent="0">
              <a:spcBef>
                <a:spcPts val="1269"/>
              </a:spcBef>
              <a:buClr>
                <a:schemeClr val="dk1"/>
              </a:buClr>
            </a:pPr>
            <a:endParaRPr sz="13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3:notes"/>
          <p:cNvSpPr>
            <a:spLocks noGrp="1" noRot="1" noChangeAspect="1"/>
          </p:cNvSpPr>
          <p:nvPr>
            <p:ph type="sldImg" idx="2"/>
          </p:nvPr>
        </p:nvSpPr>
        <p:spPr>
          <a:xfrm>
            <a:off x="777875" y="9636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3:notes"/>
          <p:cNvSpPr txBox="1">
            <a:spLocks noGrp="1"/>
          </p:cNvSpPr>
          <p:nvPr>
            <p:ph type="body" idx="1"/>
          </p:nvPr>
        </p:nvSpPr>
        <p:spPr>
          <a:xfrm>
            <a:off x="731520" y="4203859"/>
            <a:ext cx="5852160" cy="4433888"/>
          </a:xfrm>
          <a:prstGeom prst="rect">
            <a:avLst/>
          </a:prstGeom>
          <a:noFill/>
          <a:ln>
            <a:noFill/>
          </a:ln>
        </p:spPr>
        <p:txBody>
          <a:bodyPr spcFirstLastPara="1" wrap="square" lIns="96645" tIns="48309" rIns="96645" bIns="48309" anchor="t" anchorCtr="0">
            <a:noAutofit/>
          </a:bodyPr>
          <a:lstStyle/>
          <a:p>
            <a:pPr marL="0"/>
            <a:r>
              <a:rPr lang="en-US" sz="1300" b="1" dirty="0">
                <a:latin typeface="Calibri" panose="020F0502020204030204" pitchFamily="34" charset="0"/>
                <a:ea typeface="Calibri" panose="020F0502020204030204" pitchFamily="34" charset="0"/>
                <a:cs typeface="Calibri" panose="020F0502020204030204" pitchFamily="34" charset="0"/>
              </a:rPr>
              <a:t>DOES THIS MEET THE THRESHOLD FOR PROTECTIVE CUSTODY</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Time:</a:t>
            </a:r>
            <a:r>
              <a:rPr lang="en-US" sz="1300" dirty="0">
                <a:latin typeface="Calibri" panose="020F0502020204030204" pitchFamily="34" charset="0"/>
                <a:ea typeface="Calibri" panose="020F0502020204030204" pitchFamily="34" charset="0"/>
                <a:cs typeface="Calibri" panose="020F0502020204030204" pitchFamily="34" charset="0"/>
              </a:rPr>
              <a:t> 10 minutes</a:t>
            </a:r>
          </a:p>
          <a:p>
            <a:pPr marL="0"/>
            <a:r>
              <a:rPr lang="en-US" sz="1300" b="1" dirty="0">
                <a:latin typeface="Calibri" panose="020F0502020204030204" pitchFamily="34" charset="0"/>
                <a:ea typeface="Calibri" panose="020F0502020204030204" pitchFamily="34" charset="0"/>
                <a:cs typeface="Calibri" panose="020F0502020204030204" pitchFamily="34" charset="0"/>
              </a:rPr>
              <a:t>Purpose: </a:t>
            </a:r>
            <a:r>
              <a:rPr lang="en-US" sz="1300" dirty="0">
                <a:latin typeface="Calibri" panose="020F0502020204030204" pitchFamily="34" charset="0"/>
                <a:ea typeface="Calibri" panose="020F0502020204030204" pitchFamily="34" charset="0"/>
                <a:cs typeface="Calibri" panose="020F0502020204030204" pitchFamily="34" charset="0"/>
              </a:rPr>
              <a:t>To guide participants in analyzing whether the current situation meets the threshold for protective custody based on uncontrolled and immediate threats to the safety of the children</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Activity Set Up:</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This is a whole group discussion.</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Facilitation Notes: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DO NOT: </a:t>
            </a:r>
            <a:r>
              <a:rPr lang="en-US" sz="1300" dirty="0">
                <a:latin typeface="Calibri" panose="020F0502020204030204" pitchFamily="34" charset="0"/>
                <a:ea typeface="Calibri" panose="020F0502020204030204" pitchFamily="34" charset="0"/>
                <a:cs typeface="Calibri" panose="020F0502020204030204" pitchFamily="34" charset="0"/>
              </a:rPr>
              <a:t>Frame removal as punishment or focus on “bad parenting” language.</a:t>
            </a:r>
          </a:p>
          <a:p>
            <a:pPr marL="181240" indent="-181240">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DO: </a:t>
            </a:r>
            <a:r>
              <a:rPr lang="en-US" sz="1300" dirty="0">
                <a:latin typeface="Calibri" panose="020F0502020204030204" pitchFamily="34" charset="0"/>
                <a:ea typeface="Calibri" panose="020F0502020204030204" pitchFamily="34" charset="0"/>
                <a:cs typeface="Calibri" panose="020F0502020204030204" pitchFamily="34" charset="0"/>
              </a:rPr>
              <a:t>Keep focus on child safety and immediate, uncontrolled threats to safety.</a:t>
            </a:r>
          </a:p>
          <a:p>
            <a:pPr marL="181240" indent="-181240">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IMPORTANT: </a:t>
            </a:r>
            <a:r>
              <a:rPr lang="en-US" sz="1300" dirty="0">
                <a:latin typeface="Calibri" panose="020F0502020204030204" pitchFamily="34" charset="0"/>
                <a:ea typeface="Calibri" panose="020F0502020204030204" pitchFamily="34" charset="0"/>
                <a:cs typeface="Calibri" panose="020F0502020204030204" pitchFamily="34" charset="0"/>
              </a:rPr>
              <a:t>Participants should understand that protective custody is based on current safety conditions—not frustration, disagreement, or noncompliance alone.</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Activity Instructions: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Review the current situation.</a:t>
            </a:r>
          </a:p>
          <a:p>
            <a:pPr marL="181240" indent="-181240">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Discuss: </a:t>
            </a:r>
            <a:r>
              <a:rPr lang="en-US" sz="1300" dirty="0">
                <a:latin typeface="Calibri" panose="020F0502020204030204" pitchFamily="34" charset="0"/>
                <a:ea typeface="Calibri" panose="020F0502020204030204" pitchFamily="34" charset="0"/>
                <a:cs typeface="Calibri" panose="020F0502020204030204" pitchFamily="34" charset="0"/>
              </a:rPr>
              <a:t>Current safety threats. Available options.</a:t>
            </a:r>
          </a:p>
          <a:p>
            <a:pPr marL="181240" indent="-181240">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Determine: </a:t>
            </a:r>
            <a:r>
              <a:rPr lang="en-US" sz="1300" dirty="0">
                <a:latin typeface="Calibri" panose="020F0502020204030204" pitchFamily="34" charset="0"/>
                <a:ea typeface="Calibri" panose="020F0502020204030204" pitchFamily="34" charset="0"/>
                <a:cs typeface="Calibri" panose="020F0502020204030204" pitchFamily="34" charset="0"/>
              </a:rPr>
              <a:t>Whether protective custody is necessary for the Flowers’ family. </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At this point in the scenario, you must determine whether the children can continue to remain safely in the home or whether protective custody is necessary.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Protective custody occurs when circumstances or conditions present an immediate threat to the child’s health or physical well-being, and safety can no longer be managed through protective actions in the home.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As you discuss this situation, focus on the current behaviors, conditions, and safety threats and how they affect the children. Also, consider whether those safety threats can still be controlled.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Paraphrase: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Participants identified:</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Refusal by the caregiver to participate in the Immediate Safety Plan.</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Flight risk.</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Refusal of medical care.</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Domestic violence concerns.</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Inadequate supervision concerns.</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Emotional instability/escalation.</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Question: </a:t>
            </a:r>
            <a:r>
              <a:rPr lang="en-US" sz="1300" dirty="0">
                <a:latin typeface="Calibri" panose="020F0502020204030204" pitchFamily="34" charset="0"/>
                <a:ea typeface="Calibri" panose="020F0502020204030204" pitchFamily="34" charset="0"/>
                <a:cs typeface="Calibri" panose="020F0502020204030204" pitchFamily="34" charset="0"/>
              </a:rPr>
              <a:t>(ask the following question and validate responses)</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factors support or oppose protective custody?</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Answer:</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The protective custody threshold has been met.</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Now that you have determined protective custody is necessary, let’s discuss the immediate actions that must occur next.</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Key Points:</a:t>
            </a:r>
            <a:r>
              <a:rPr lang="en-US" sz="1300" dirty="0">
                <a:latin typeface="Calibri" panose="020F0502020204030204" pitchFamily="34" charset="0"/>
                <a:ea typeface="Calibri" panose="020F0502020204030204" pitchFamily="34" charset="0"/>
                <a:cs typeface="Calibri" panose="020F0502020204030204" pitchFamily="34" charset="0"/>
              </a:rPr>
              <a:t> (ensure the following are covered)</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Protective custody decisions must be tied to immediate threats to safety.</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The Immediate Safety Plan is no longer functioning.</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Safety can no longer be managed in-home.</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Decisions must be based on observable behaviors and their impact on the children. </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4:notes"/>
          <p:cNvSpPr>
            <a:spLocks noGrp="1" noRot="1" noChangeAspect="1"/>
          </p:cNvSpPr>
          <p:nvPr>
            <p:ph type="sldImg" idx="2"/>
          </p:nvPr>
        </p:nvSpPr>
        <p:spPr>
          <a:xfrm>
            <a:off x="777875" y="9636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 name="Google Shape;221;p4:notes"/>
          <p:cNvSpPr txBox="1">
            <a:spLocks noGrp="1"/>
          </p:cNvSpPr>
          <p:nvPr>
            <p:ph type="body" idx="1"/>
          </p:nvPr>
        </p:nvSpPr>
        <p:spPr>
          <a:xfrm>
            <a:off x="731520" y="4203859"/>
            <a:ext cx="5852160" cy="4433888"/>
          </a:xfrm>
          <a:prstGeom prst="rect">
            <a:avLst/>
          </a:prstGeom>
          <a:noFill/>
          <a:ln>
            <a:noFill/>
          </a:ln>
        </p:spPr>
        <p:txBody>
          <a:bodyPr spcFirstLastPara="1" wrap="square" lIns="96645" tIns="48309" rIns="96645" bIns="48309" anchor="t" anchorCtr="0">
            <a:noAutofit/>
          </a:bodyPr>
          <a:lstStyle/>
          <a:p>
            <a:pPr marL="0"/>
            <a:r>
              <a:rPr lang="en-US" sz="1300" b="1" dirty="0">
                <a:latin typeface="Calibri" panose="020F0502020204030204" pitchFamily="34" charset="0"/>
                <a:ea typeface="Calibri" panose="020F0502020204030204" pitchFamily="34" charset="0"/>
                <a:cs typeface="Calibri" panose="020F0502020204030204" pitchFamily="34" charset="0"/>
              </a:rPr>
              <a:t>IMMEDIATE ACTIONS AFTER TAKING PROTECTIVE CUSTODY</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Time:</a:t>
            </a:r>
            <a:r>
              <a:rPr lang="en-US" sz="1300" dirty="0">
                <a:latin typeface="Calibri" panose="020F0502020204030204" pitchFamily="34" charset="0"/>
                <a:ea typeface="Calibri" panose="020F0502020204030204" pitchFamily="34" charset="0"/>
                <a:cs typeface="Calibri" panose="020F0502020204030204" pitchFamily="34" charset="0"/>
              </a:rPr>
              <a:t> 15 minutes</a:t>
            </a:r>
          </a:p>
          <a:p>
            <a:pPr marL="0"/>
            <a:r>
              <a:rPr lang="en-US" sz="1300" b="1" dirty="0">
                <a:latin typeface="Calibri" panose="020F0502020204030204" pitchFamily="34" charset="0"/>
                <a:ea typeface="Calibri" panose="020F0502020204030204" pitchFamily="34" charset="0"/>
                <a:cs typeface="Calibri" panose="020F0502020204030204" pitchFamily="34" charset="0"/>
              </a:rPr>
              <a:t>Purpose: </a:t>
            </a:r>
            <a:r>
              <a:rPr lang="en-US" sz="1300" dirty="0">
                <a:latin typeface="Calibri" panose="020F0502020204030204" pitchFamily="34" charset="0"/>
                <a:ea typeface="Calibri" panose="020F0502020204030204" pitchFamily="34" charset="0"/>
                <a:cs typeface="Calibri" panose="020F0502020204030204" pitchFamily="34" charset="0"/>
              </a:rPr>
              <a:t>To identify the immediate procedural and safety actions required after determining protective custody is necessary</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Activity Set Up:</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This is a whole group discussion.</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Notes: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DO NOT: </a:t>
            </a:r>
            <a:r>
              <a:rPr lang="en-US" sz="1300" dirty="0">
                <a:latin typeface="Calibri" panose="020F0502020204030204" pitchFamily="34" charset="0"/>
                <a:ea typeface="Calibri" panose="020F0502020204030204" pitchFamily="34" charset="0"/>
                <a:cs typeface="Calibri" panose="020F0502020204030204" pitchFamily="34" charset="0"/>
              </a:rPr>
              <a:t>Turn this into a lecture on forms &amp; process only.</a:t>
            </a:r>
          </a:p>
          <a:p>
            <a:pPr marL="181240" indent="-181240">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DO: </a:t>
            </a:r>
            <a:r>
              <a:rPr lang="en-US" sz="1300" dirty="0">
                <a:latin typeface="Calibri" panose="020F0502020204030204" pitchFamily="34" charset="0"/>
                <a:ea typeface="Calibri" panose="020F0502020204030204" pitchFamily="34" charset="0"/>
                <a:cs typeface="Calibri" panose="020F0502020204030204" pitchFamily="34" charset="0"/>
              </a:rPr>
              <a:t>Balance Procedure and Trauma-Informed Practice. Reinforce to the participants the importance of child-centered responses.</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Once protective custody is determined to be necessary, Specialists must immediately begin taking steps to ensure the children’s safety and to meet procedural requirements.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These situations often move very quickly and can feel overwhelming for everyone involved, including the children, caregivers, and specialists.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As we discuss the next steps, focus not only on which actions are required but also on how to reduce trauma for the children throughout the process.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Activity Instructions: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241653" indent="-241653">
              <a:buSzPct val="100000"/>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Review the immediate next steps following protective custody.</a:t>
            </a:r>
          </a:p>
          <a:p>
            <a:pPr marL="241653" indent="-241653">
              <a:buSzPct val="100000"/>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Discuss:</a:t>
            </a:r>
            <a:r>
              <a:rPr lang="en-US" sz="1300" b="1" dirty="0">
                <a:latin typeface="Calibri" panose="020F0502020204030204" pitchFamily="34" charset="0"/>
                <a:ea typeface="Calibri" panose="020F0502020204030204" pitchFamily="34" charset="0"/>
                <a:cs typeface="Calibri" panose="020F0502020204030204" pitchFamily="34" charset="0"/>
              </a:rPr>
              <a:t> </a:t>
            </a:r>
            <a:r>
              <a:rPr lang="en-US" sz="1300" dirty="0">
                <a:latin typeface="Calibri" panose="020F0502020204030204" pitchFamily="34" charset="0"/>
                <a:ea typeface="Calibri" panose="020F0502020204030204" pitchFamily="34" charset="0"/>
                <a:cs typeface="Calibri" panose="020F0502020204030204" pitchFamily="34" charset="0"/>
              </a:rPr>
              <a:t>Required actions. Notifications. Safety considerations.</a:t>
            </a:r>
          </a:p>
          <a:p>
            <a:pPr marL="241653" indent="-241653">
              <a:buSzPct val="100000"/>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Identify trauma-informed considerations during removal.</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Question: </a:t>
            </a:r>
            <a:r>
              <a:rPr lang="en-US" sz="1300" dirty="0">
                <a:latin typeface="Calibri" panose="020F0502020204030204" pitchFamily="34" charset="0"/>
                <a:ea typeface="Calibri" panose="020F0502020204030204" pitchFamily="34" charset="0"/>
                <a:cs typeface="Calibri" panose="020F0502020204030204" pitchFamily="34" charset="0"/>
              </a:rPr>
              <a:t>(ask the following questions and validate responses)</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Who must be contacted immediately?</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Answers</a:t>
            </a:r>
            <a:r>
              <a:rPr lang="en-US" sz="1300" dirty="0">
                <a:latin typeface="Calibri" panose="020F0502020204030204" pitchFamily="34" charset="0"/>
                <a:ea typeface="Calibri" panose="020F0502020204030204" pitchFamily="34" charset="0"/>
                <a:cs typeface="Calibri" panose="020F0502020204030204" pitchFamily="34" charset="0"/>
              </a:rPr>
              <a:t>:</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Supervisor consultation/approval.</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Parent notification.</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Relative notification.</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Question: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approvals or notifications are required?</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Answers</a:t>
            </a:r>
            <a:r>
              <a:rPr lang="en-US" sz="1300" dirty="0">
                <a:latin typeface="Calibri" panose="020F0502020204030204" pitchFamily="34" charset="0"/>
                <a:ea typeface="Calibri" panose="020F0502020204030204" pitchFamily="34" charset="0"/>
                <a:cs typeface="Calibri" panose="020F0502020204030204" pitchFamily="34" charset="0"/>
              </a:rPr>
              <a:t>:</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OCC notification.</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Placement coordination.</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Documentation requirements.</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Question: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medical concerns must be addressed?</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Answers</a:t>
            </a:r>
            <a:r>
              <a:rPr lang="en-US" sz="1300" dirty="0">
                <a:latin typeface="Calibri" panose="020F0502020204030204" pitchFamily="34" charset="0"/>
                <a:ea typeface="Calibri" panose="020F0502020204030204" pitchFamily="34" charset="0"/>
                <a:cs typeface="Calibri" panose="020F0502020204030204" pitchFamily="34" charset="0"/>
              </a:rPr>
              <a:t>:</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Medical examination requirements.</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Question: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How can specialists reduce trauma during removal?</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Answers</a:t>
            </a:r>
            <a:r>
              <a:rPr lang="en-US" sz="1300" dirty="0">
                <a:latin typeface="Calibri" panose="020F0502020204030204" pitchFamily="34" charset="0"/>
                <a:ea typeface="Calibri" panose="020F0502020204030204" pitchFamily="34" charset="0"/>
                <a:cs typeface="Calibri" panose="020F0502020204030204" pitchFamily="34" charset="0"/>
              </a:rPr>
              <a:t>:</a:t>
            </a:r>
          </a:p>
          <a:p>
            <a:pPr marL="0" indent="0"/>
            <a:r>
              <a:rPr lang="en-US" sz="1300" b="1" dirty="0">
                <a:latin typeface="Calibri" panose="020F0502020204030204" pitchFamily="34" charset="0"/>
                <a:ea typeface="Calibri" panose="020F0502020204030204" pitchFamily="34" charset="0"/>
                <a:cs typeface="Calibri" panose="020F0502020204030204" pitchFamily="34" charset="0"/>
              </a:rPr>
              <a:t>Trauma reduction examples: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Calm communication.</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Explaining what is happening appropriately.</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Allowing comfort items.</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Minimizing conflict exposure.</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Supporting sibling connection.</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Discussion: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concerns do you have specifically for Frankie and Jasmine?</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Key Points: </a:t>
            </a:r>
            <a:r>
              <a:rPr lang="en-US" sz="1300" dirty="0">
                <a:latin typeface="Calibri" panose="020F0502020204030204" pitchFamily="34" charset="0"/>
                <a:ea typeface="Calibri" panose="020F0502020204030204" pitchFamily="34" charset="0"/>
                <a:cs typeface="Calibri" panose="020F0502020204030204" pitchFamily="34" charset="0"/>
              </a:rPr>
              <a:t>(ensure the following are covered)</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Protective custody requires immediate coordination. Notifications and approvals must occur quickly.</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Children may experience significant trauma during removal. Specialists should reduce additional trauma whenever possible.</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a:extLst>
            <a:ext uri="{FF2B5EF4-FFF2-40B4-BE49-F238E27FC236}">
              <a16:creationId xmlns:a16="http://schemas.microsoft.com/office/drawing/2014/main" id="{5477131B-5B12-8A22-7A15-C8E1339E61C2}"/>
            </a:ext>
          </a:extLst>
        </p:cNvPr>
        <p:cNvGrpSpPr/>
        <p:nvPr/>
      </p:nvGrpSpPr>
      <p:grpSpPr>
        <a:xfrm>
          <a:off x="0" y="0"/>
          <a:ext cx="0" cy="0"/>
          <a:chOff x="0" y="0"/>
          <a:chExt cx="0" cy="0"/>
        </a:xfrm>
      </p:grpSpPr>
      <p:sp>
        <p:nvSpPr>
          <p:cNvPr id="313" name="Google Shape;313;p3:notes">
            <a:extLst>
              <a:ext uri="{FF2B5EF4-FFF2-40B4-BE49-F238E27FC236}">
                <a16:creationId xmlns:a16="http://schemas.microsoft.com/office/drawing/2014/main" id="{A0F06A66-AB49-9D71-DFFB-BE9DA895F3BE}"/>
              </a:ext>
            </a:extLst>
          </p:cNvPr>
          <p:cNvSpPr>
            <a:spLocks noGrp="1" noRot="1" noChangeAspect="1"/>
          </p:cNvSpPr>
          <p:nvPr>
            <p:ph type="sldImg" idx="2"/>
          </p:nvPr>
        </p:nvSpPr>
        <p:spPr>
          <a:xfrm>
            <a:off x="777875" y="9636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p3:notes">
            <a:extLst>
              <a:ext uri="{FF2B5EF4-FFF2-40B4-BE49-F238E27FC236}">
                <a16:creationId xmlns:a16="http://schemas.microsoft.com/office/drawing/2014/main" id="{5A883735-F6EF-D386-B44E-78099658E273}"/>
              </a:ext>
            </a:extLst>
          </p:cNvPr>
          <p:cNvSpPr txBox="1">
            <a:spLocks noGrp="1"/>
          </p:cNvSpPr>
          <p:nvPr>
            <p:ph type="body" idx="1"/>
          </p:nvPr>
        </p:nvSpPr>
        <p:spPr>
          <a:xfrm>
            <a:off x="731520" y="4203859"/>
            <a:ext cx="5852160" cy="4433888"/>
          </a:xfrm>
          <a:prstGeom prst="rect">
            <a:avLst/>
          </a:prstGeom>
          <a:noFill/>
          <a:ln>
            <a:noFill/>
          </a:ln>
        </p:spPr>
        <p:txBody>
          <a:bodyPr spcFirstLastPara="1" wrap="square" lIns="96645" tIns="48309" rIns="96645" bIns="48309" anchor="t" anchorCtr="0">
            <a:noAutofit/>
          </a:bodyPr>
          <a:lstStyle/>
          <a:p>
            <a:pPr marL="0"/>
            <a:r>
              <a:rPr lang="en-US" sz="1300" b="1" dirty="0">
                <a:latin typeface="Calibri" panose="020F0502020204030204" pitchFamily="34" charset="0"/>
                <a:ea typeface="Calibri" panose="020F0502020204030204" pitchFamily="34" charset="0"/>
                <a:cs typeface="Calibri" panose="020F0502020204030204" pitchFamily="34" charset="0"/>
              </a:rPr>
              <a:t>THE IMPACT OF REMOVAL &amp; REDUCING TRAUMA</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Time:</a:t>
            </a:r>
            <a:r>
              <a:rPr lang="en-US" sz="1300" dirty="0">
                <a:latin typeface="Calibri" panose="020F0502020204030204" pitchFamily="34" charset="0"/>
                <a:ea typeface="Calibri" panose="020F0502020204030204" pitchFamily="34" charset="0"/>
                <a:cs typeface="Calibri" panose="020F0502020204030204" pitchFamily="34" charset="0"/>
              </a:rPr>
              <a:t> 10  minutes</a:t>
            </a:r>
          </a:p>
          <a:p>
            <a:pPr marL="0"/>
            <a:r>
              <a:rPr lang="en-US" sz="1300" b="1" dirty="0">
                <a:latin typeface="Calibri" panose="020F0502020204030204" pitchFamily="34" charset="0"/>
                <a:ea typeface="Calibri" panose="020F0502020204030204" pitchFamily="34" charset="0"/>
                <a:cs typeface="Calibri" panose="020F0502020204030204" pitchFamily="34" charset="0"/>
              </a:rPr>
              <a:t>Purpose: </a:t>
            </a:r>
            <a:r>
              <a:rPr lang="en-US" sz="1300" dirty="0">
                <a:latin typeface="Calibri" panose="020F0502020204030204" pitchFamily="34" charset="0"/>
                <a:ea typeface="Calibri" panose="020F0502020204030204" pitchFamily="34" charset="0"/>
                <a:cs typeface="Calibri" panose="020F0502020204030204" pitchFamily="34" charset="0"/>
              </a:rPr>
              <a:t>To help participants recognize the emotional impact of removal on children and identify trauma-informed strategies that may reduce additional trauma during protective custody</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Activity Set Up:</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Participants reflect individually and discuss in groups.</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Notes: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DO NOT: </a:t>
            </a:r>
            <a:r>
              <a:rPr lang="en-US" sz="1300" dirty="0">
                <a:latin typeface="Calibri" panose="020F0502020204030204" pitchFamily="34" charset="0"/>
                <a:ea typeface="Calibri" panose="020F0502020204030204" pitchFamily="34" charset="0"/>
                <a:cs typeface="Calibri" panose="020F0502020204030204" pitchFamily="34" charset="0"/>
              </a:rPr>
              <a:t>Minimize the emotional impact of removal.</a:t>
            </a:r>
          </a:p>
          <a:p>
            <a:pPr marL="181240" indent="-181240">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DO: </a:t>
            </a:r>
            <a:r>
              <a:rPr lang="en-US" sz="1300" dirty="0">
                <a:latin typeface="Calibri" panose="020F0502020204030204" pitchFamily="34" charset="0"/>
                <a:ea typeface="Calibri" panose="020F0502020204030204" pitchFamily="34" charset="0"/>
                <a:cs typeface="Calibri" panose="020F0502020204030204" pitchFamily="34" charset="0"/>
              </a:rPr>
              <a:t>Balance safety-focused thinking and trauma-informed practice. Encourage empathy and reflection.</a:t>
            </a:r>
          </a:p>
          <a:p>
            <a:pPr marL="181240" indent="-181240">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IMPORTANT: </a:t>
            </a:r>
            <a:r>
              <a:rPr lang="en-US" sz="1300" dirty="0">
                <a:latin typeface="Calibri" panose="020F0502020204030204" pitchFamily="34" charset="0"/>
                <a:ea typeface="Calibri" panose="020F0502020204030204" pitchFamily="34" charset="0"/>
                <a:cs typeface="Calibri" panose="020F0502020204030204" pitchFamily="34" charset="0"/>
              </a:rPr>
              <a:t>Participants should understand that removal may be necessary and can still be emotionally difficult. Both realities can exist together.</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Activity Instructions: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362480" indent="-362480">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Reflect on the impact of removal on children, their caregivers, and specialists</a:t>
            </a:r>
          </a:p>
          <a:p>
            <a:pPr marL="362480" indent="-362480">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Discuss ways to reduce additional trauma during removal.</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Protective custody decisions are often emotionally difficult for everyone involved, including the children, caregivers, and Specialists. Even when removal is necessary to ensure safety, the experience itself can still be traumatic for children.</a:t>
            </a:r>
            <a:r>
              <a:rPr lang="en-US" sz="1300" dirty="0">
                <a:latin typeface="Calibri" panose="020F0502020204030204" pitchFamily="34" charset="0"/>
                <a:ea typeface="Calibri" panose="020F0502020204030204" pitchFamily="34" charset="0"/>
                <a:cs typeface="Calibri" panose="020F0502020204030204" pitchFamily="34" charset="0"/>
              </a:rPr>
              <a:t> </a:t>
            </a:r>
            <a:r>
              <a:rPr lang="en-US" sz="1300" b="1" i="1" dirty="0">
                <a:latin typeface="Calibri" panose="020F0502020204030204" pitchFamily="34" charset="0"/>
                <a:ea typeface="Calibri" panose="020F0502020204030204" pitchFamily="34" charset="0"/>
                <a:cs typeface="Calibri" panose="020F0502020204030204" pitchFamily="34" charset="0"/>
              </a:rPr>
              <a:t>As Specialists, part of your responsibility is not only to ensure safety but also to reduce additional trauma whenever possible. </a:t>
            </a:r>
          </a:p>
          <a:p>
            <a:pPr marL="0"/>
            <a:endParaRPr lang="en-US" sz="1300" b="1" i="1"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Think about Frankie and Jasmine. Consider what they have already experienced:</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Domestic violence. Instability. Conflict. Fear. Chaos in the home.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Now they are also experiencing removal from their caregiver during a highly emotional situation. Consider what actions may help reduce further trauma during this process.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Question: </a:t>
            </a:r>
            <a:r>
              <a:rPr lang="en-US" sz="1300" dirty="0">
                <a:latin typeface="Calibri" panose="020F0502020204030204" pitchFamily="34" charset="0"/>
                <a:ea typeface="Calibri" panose="020F0502020204030204" pitchFamily="34" charset="0"/>
                <a:cs typeface="Calibri" panose="020F0502020204030204" pitchFamily="34" charset="0"/>
              </a:rPr>
              <a:t>(ask the following and validate responses)</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might removal feel like from the child’s perspective?</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Answers: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indent="0"/>
            <a:r>
              <a:rPr lang="en-US" sz="1300" b="1" dirty="0">
                <a:latin typeface="Calibri" panose="020F0502020204030204" pitchFamily="34" charset="0"/>
                <a:ea typeface="Calibri" panose="020F0502020204030204" pitchFamily="34" charset="0"/>
                <a:cs typeface="Calibri" panose="020F0502020204030204" pitchFamily="34" charset="0"/>
              </a:rPr>
              <a:t>Participants may identify: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Fear. Confusion. Guilt. Anxiety. Loyalty conflicts. Emotional dysregulation.</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Question: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could specialists do to reduce additional trauma?</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Answers: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Trauma-reduction strategies: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664546" lvl="1" indent="-181240">
              <a:buSzPct val="100000"/>
              <a:buFont typeface="Courier New" panose="02070309020205020404" pitchFamily="49" charset="0"/>
              <a:buChar char="o"/>
            </a:pPr>
            <a:r>
              <a:rPr lang="en-US" sz="1300" dirty="0">
                <a:latin typeface="Calibri" panose="020F0502020204030204" pitchFamily="34" charset="0"/>
                <a:ea typeface="Calibri" panose="020F0502020204030204" pitchFamily="34" charset="0"/>
                <a:cs typeface="Calibri" panose="020F0502020204030204" pitchFamily="34" charset="0"/>
              </a:rPr>
              <a:t>Calm communication.</a:t>
            </a:r>
          </a:p>
          <a:p>
            <a:pPr marL="664546" lvl="1" indent="-181240">
              <a:buSzPct val="100000"/>
              <a:buFont typeface="Courier New" panose="02070309020205020404" pitchFamily="49" charset="0"/>
              <a:buChar char="o"/>
            </a:pPr>
            <a:r>
              <a:rPr lang="en-US" sz="1300" dirty="0">
                <a:latin typeface="Calibri" panose="020F0502020204030204" pitchFamily="34" charset="0"/>
                <a:ea typeface="Calibri" panose="020F0502020204030204" pitchFamily="34" charset="0"/>
                <a:cs typeface="Calibri" panose="020F0502020204030204" pitchFamily="34" charset="0"/>
              </a:rPr>
              <a:t>Honest and simple explanations.</a:t>
            </a:r>
          </a:p>
          <a:p>
            <a:pPr marL="664546" lvl="1" indent="-181240">
              <a:buSzPct val="100000"/>
              <a:buFont typeface="Courier New" panose="02070309020205020404" pitchFamily="49" charset="0"/>
              <a:buChar char="o"/>
            </a:pPr>
            <a:r>
              <a:rPr lang="en-US" sz="1300" dirty="0">
                <a:latin typeface="Calibri" panose="020F0502020204030204" pitchFamily="34" charset="0"/>
                <a:ea typeface="Calibri" panose="020F0502020204030204" pitchFamily="34" charset="0"/>
                <a:cs typeface="Calibri" panose="020F0502020204030204" pitchFamily="34" charset="0"/>
              </a:rPr>
              <a:t>Maintaining sibling connection.</a:t>
            </a:r>
          </a:p>
          <a:p>
            <a:pPr marL="664546" lvl="1" indent="-181240">
              <a:buSzPct val="100000"/>
              <a:buFont typeface="Courier New" panose="02070309020205020404" pitchFamily="49" charset="0"/>
              <a:buChar char="o"/>
            </a:pPr>
            <a:r>
              <a:rPr lang="en-US" sz="1300" dirty="0">
                <a:latin typeface="Calibri" panose="020F0502020204030204" pitchFamily="34" charset="0"/>
                <a:ea typeface="Calibri" panose="020F0502020204030204" pitchFamily="34" charset="0"/>
                <a:cs typeface="Calibri" panose="020F0502020204030204" pitchFamily="34" charset="0"/>
              </a:rPr>
              <a:t>Allowing comfort items.</a:t>
            </a:r>
          </a:p>
          <a:p>
            <a:pPr marL="664546" lvl="1" indent="-181240">
              <a:buSzPct val="100000"/>
              <a:buFont typeface="Courier New" panose="02070309020205020404" pitchFamily="49" charset="0"/>
              <a:buChar char="o"/>
            </a:pPr>
            <a:r>
              <a:rPr lang="en-US" sz="1300" dirty="0">
                <a:latin typeface="Calibri" panose="020F0502020204030204" pitchFamily="34" charset="0"/>
                <a:ea typeface="Calibri" panose="020F0502020204030204" pitchFamily="34" charset="0"/>
                <a:cs typeface="Calibri" panose="020F0502020204030204" pitchFamily="34" charset="0"/>
              </a:rPr>
              <a:t>Reducing exposure to conflict.</a:t>
            </a:r>
          </a:p>
          <a:p>
            <a:pPr marL="664546" lvl="1" indent="-181240">
              <a:buSzPct val="100000"/>
              <a:buFont typeface="Courier New" panose="02070309020205020404" pitchFamily="49" charset="0"/>
              <a:buChar char="o"/>
            </a:pPr>
            <a:r>
              <a:rPr lang="en-US" sz="1300" dirty="0">
                <a:latin typeface="Calibri" panose="020F0502020204030204" pitchFamily="34" charset="0"/>
                <a:ea typeface="Calibri" panose="020F0502020204030204" pitchFamily="34" charset="0"/>
                <a:cs typeface="Calibri" panose="020F0502020204030204" pitchFamily="34" charset="0"/>
              </a:rPr>
              <a:t>Avoiding shaming and blaming language.</a:t>
            </a:r>
          </a:p>
          <a:p>
            <a:pPr marL="664546" lvl="1" indent="-181240">
              <a:buSzPct val="100000"/>
              <a:buFont typeface="Courier New" panose="02070309020205020404" pitchFamily="49" charset="0"/>
              <a:buChar char="o"/>
            </a:pPr>
            <a:r>
              <a:rPr lang="en-US" sz="1300" dirty="0">
                <a:latin typeface="Calibri" panose="020F0502020204030204" pitchFamily="34" charset="0"/>
                <a:ea typeface="Calibri" panose="020F0502020204030204" pitchFamily="34" charset="0"/>
                <a:cs typeface="Calibri" panose="020F0502020204030204" pitchFamily="34" charset="0"/>
              </a:rPr>
              <a:t>Providing reassurance when appropriate.</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Key Points: </a:t>
            </a:r>
            <a:r>
              <a:rPr lang="en-US" sz="1300" dirty="0">
                <a:latin typeface="Calibri" panose="020F0502020204030204" pitchFamily="34" charset="0"/>
                <a:ea typeface="Calibri" panose="020F0502020204030204" pitchFamily="34" charset="0"/>
                <a:cs typeface="Calibri" panose="020F0502020204030204" pitchFamily="34" charset="0"/>
              </a:rPr>
              <a:t>(ensure the following are covered)</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Specialists should reduce additional trauma whenever possible.</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Communication with the child(ren) should be calm, clear, and developmentally appropriate.</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Trauma-informed practice remains important during crisis situations.</a:t>
            </a:r>
          </a:p>
        </p:txBody>
      </p:sp>
    </p:spTree>
    <p:extLst>
      <p:ext uri="{BB962C8B-B14F-4D97-AF65-F5344CB8AC3E}">
        <p14:creationId xmlns:p14="http://schemas.microsoft.com/office/powerpoint/2010/main" val="38117989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6:notes"/>
          <p:cNvSpPr>
            <a:spLocks noGrp="1" noRot="1" noChangeAspect="1"/>
          </p:cNvSpPr>
          <p:nvPr>
            <p:ph type="sldImg" idx="2"/>
          </p:nvPr>
        </p:nvSpPr>
        <p:spPr>
          <a:xfrm>
            <a:off x="777875" y="9509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p6:notes"/>
          <p:cNvSpPr txBox="1">
            <a:spLocks noGrp="1"/>
          </p:cNvSpPr>
          <p:nvPr>
            <p:ph type="body" idx="1"/>
          </p:nvPr>
        </p:nvSpPr>
        <p:spPr>
          <a:xfrm>
            <a:off x="731520" y="4190524"/>
            <a:ext cx="5852160" cy="4460558"/>
          </a:xfrm>
          <a:prstGeom prst="rect">
            <a:avLst/>
          </a:prstGeom>
          <a:noFill/>
          <a:ln>
            <a:noFill/>
          </a:ln>
        </p:spPr>
        <p:txBody>
          <a:bodyPr spcFirstLastPara="1" wrap="square" lIns="96645" tIns="48309" rIns="96645" bIns="48309" anchor="t" anchorCtr="0">
            <a:noAutofit/>
          </a:bodyPr>
          <a:lstStyle/>
          <a:p>
            <a:pPr marL="0"/>
            <a:r>
              <a:rPr lang="en-US" sz="1300" b="1" dirty="0">
                <a:latin typeface="Calibri" panose="020F0502020204030204" pitchFamily="34" charset="0"/>
                <a:ea typeface="Calibri" panose="020F0502020204030204" pitchFamily="34" charset="0"/>
                <a:cs typeface="Calibri" panose="020F0502020204030204" pitchFamily="34" charset="0"/>
              </a:rPr>
              <a:t>FROM PROTECTIVE ACTION TO DOCUMENTATION AND DECISION SUPPORT</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Time:</a:t>
            </a:r>
            <a:r>
              <a:rPr lang="en-US" sz="1300" dirty="0">
                <a:latin typeface="Calibri" panose="020F0502020204030204" pitchFamily="34" charset="0"/>
                <a:ea typeface="Calibri" panose="020F0502020204030204" pitchFamily="34" charset="0"/>
                <a:cs typeface="Calibri" panose="020F0502020204030204" pitchFamily="34" charset="0"/>
              </a:rPr>
              <a:t> 3 minutes</a:t>
            </a:r>
          </a:p>
          <a:p>
            <a:pPr marL="0"/>
            <a:r>
              <a:rPr lang="en-US" sz="1300" b="1" dirty="0">
                <a:latin typeface="Calibri" panose="020F0502020204030204" pitchFamily="34" charset="0"/>
                <a:ea typeface="Calibri" panose="020F0502020204030204" pitchFamily="34" charset="0"/>
                <a:cs typeface="Calibri" panose="020F0502020204030204" pitchFamily="34" charset="0"/>
              </a:rPr>
              <a:t>Purpose: </a:t>
            </a:r>
            <a:r>
              <a:rPr lang="en-US" sz="1300" dirty="0">
                <a:latin typeface="Calibri" panose="020F0502020204030204" pitchFamily="34" charset="0"/>
                <a:ea typeface="Calibri" panose="020F0502020204030204" pitchFamily="34" charset="0"/>
                <a:cs typeface="Calibri" panose="020F0502020204030204" pitchFamily="34" charset="0"/>
              </a:rPr>
              <a:t>To close the protective custody module and prepare participants to transition from immediate safety action into decision support, articulation, and documentation preparation</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Notes: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Reinforce to the participants that safety-based decision-making must take place. </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Begin shifting participant thinking toward:</a:t>
            </a:r>
          </a:p>
          <a:p>
            <a:pPr marL="664546" lvl="1"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Documentation</a:t>
            </a:r>
          </a:p>
          <a:p>
            <a:pPr marL="664546" lvl="1"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Decision articulation</a:t>
            </a:r>
          </a:p>
          <a:p>
            <a:pPr marL="664546" lvl="1"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Case support</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In this section, you worked through the difficult process of determining that protective custody was necessary to ensure Frankie and Jasmine’s safety. You also explored the immediate actions that follow a removal decision and discussed ways specialists can reduce additional trauma for children during the process.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Protective custody decisions must be supported by observable behaviors, conditions, and threats to safety. Specialists must also be prepared to clearly explain the decisions they make and document the events and circumstances that led to those decisions.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We’re going to pause here and take a break. When we return, we’ll shift from the immediate response and removal decision to how Specialists support, explain, and document the decisions made throughout the investigation.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Key Points: </a:t>
            </a:r>
            <a:r>
              <a:rPr lang="en-US" sz="1300" dirty="0">
                <a:latin typeface="Calibri" panose="020F0502020204030204" pitchFamily="34" charset="0"/>
                <a:ea typeface="Calibri" panose="020F0502020204030204" pitchFamily="34" charset="0"/>
                <a:cs typeface="Calibri" panose="020F0502020204030204" pitchFamily="34" charset="0"/>
              </a:rPr>
              <a:t>(ensure the following are covered)</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Protective custody must be tied to safety concerns.</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Decisions must be explainable and supportable.</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Specialists must document observable conditions and behaviors.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2:notes"/>
          <p:cNvSpPr>
            <a:spLocks noGrp="1" noRot="1" noChangeAspect="1"/>
          </p:cNvSpPr>
          <p:nvPr>
            <p:ph type="sldImg" idx="2"/>
          </p:nvPr>
        </p:nvSpPr>
        <p:spPr>
          <a:xfrm>
            <a:off x="811213" y="958850"/>
            <a:ext cx="5741987" cy="3230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p2:notes"/>
          <p:cNvSpPr txBox="1">
            <a:spLocks noGrp="1"/>
          </p:cNvSpPr>
          <p:nvPr>
            <p:ph type="body" idx="1"/>
          </p:nvPr>
        </p:nvSpPr>
        <p:spPr>
          <a:xfrm>
            <a:off x="747776" y="4188857"/>
            <a:ext cx="5851145" cy="4453889"/>
          </a:xfrm>
          <a:prstGeom prst="rect">
            <a:avLst/>
          </a:prstGeom>
          <a:noFill/>
          <a:ln>
            <a:noFill/>
          </a:ln>
        </p:spPr>
        <p:txBody>
          <a:bodyPr spcFirstLastPara="1" wrap="square" lIns="98495" tIns="49234" rIns="98495" bIns="49234" anchor="t" anchorCtr="0">
            <a:noAutofit/>
          </a:bodyPr>
          <a:lstStyle/>
          <a:p>
            <a:pPr marL="0"/>
            <a:r>
              <a:rPr lang="en-US" sz="1300" b="1" dirty="0">
                <a:solidFill>
                  <a:srgbClr val="000000"/>
                </a:solidFill>
                <a:latin typeface="+mn-lt"/>
              </a:rPr>
              <a:t>TARGET OUTCOMES </a:t>
            </a:r>
            <a:endParaRPr lang="en-US" b="1" dirty="0">
              <a:effectLst/>
              <a:latin typeface="+mn-lt"/>
            </a:endParaRPr>
          </a:p>
          <a:p>
            <a:pPr marL="0"/>
            <a:endParaRPr lang="en-US" b="0" dirty="0">
              <a:effectLst/>
              <a:latin typeface="+mn-lt"/>
            </a:endParaRPr>
          </a:p>
          <a:p>
            <a:pPr marL="0"/>
            <a:r>
              <a:rPr lang="en-US" sz="1300" b="1" dirty="0">
                <a:solidFill>
                  <a:srgbClr val="000000"/>
                </a:solidFill>
                <a:latin typeface="+mn-lt"/>
              </a:rPr>
              <a:t>Time:</a:t>
            </a:r>
            <a:r>
              <a:rPr lang="en-US" sz="1300" dirty="0">
                <a:solidFill>
                  <a:srgbClr val="000000"/>
                </a:solidFill>
                <a:latin typeface="+mn-lt"/>
              </a:rPr>
              <a:t> 4 minutes</a:t>
            </a:r>
            <a:endParaRPr lang="en-US" b="0" dirty="0">
              <a:effectLst/>
              <a:latin typeface="+mn-lt"/>
            </a:endParaRPr>
          </a:p>
          <a:p>
            <a:pPr marL="0"/>
            <a:r>
              <a:rPr lang="en-US" sz="1300" b="1" dirty="0">
                <a:solidFill>
                  <a:srgbClr val="000000"/>
                </a:solidFill>
                <a:latin typeface="+mn-lt"/>
              </a:rPr>
              <a:t>Purpose: </a:t>
            </a:r>
            <a:r>
              <a:rPr lang="en-US" sz="1300" dirty="0">
                <a:solidFill>
                  <a:srgbClr val="000000"/>
                </a:solidFill>
                <a:latin typeface="+mn-lt"/>
              </a:rPr>
              <a:t>To establish clear expectations on the section’s learning objectives </a:t>
            </a:r>
            <a:br>
              <a:rPr lang="en-US" b="0" dirty="0">
                <a:effectLst/>
                <a:latin typeface="+mn-lt"/>
              </a:rPr>
            </a:br>
            <a:endParaRPr lang="en-US" b="0" dirty="0">
              <a:effectLst/>
              <a:latin typeface="+mn-lt"/>
            </a:endParaRPr>
          </a:p>
          <a:p>
            <a:pPr marL="0"/>
            <a:r>
              <a:rPr lang="en-US" sz="1300" b="1" dirty="0">
                <a:solidFill>
                  <a:srgbClr val="000000"/>
                </a:solidFill>
                <a:latin typeface="+mn-lt"/>
              </a:rPr>
              <a:t>Say:</a:t>
            </a:r>
            <a:endParaRPr lang="en-US" b="0" dirty="0">
              <a:effectLst/>
              <a:latin typeface="+mn-lt"/>
            </a:endParaRPr>
          </a:p>
          <a:p>
            <a:pPr marL="0"/>
            <a:r>
              <a:rPr lang="en-US" sz="1300" b="1" i="1" dirty="0">
                <a:solidFill>
                  <a:srgbClr val="000000"/>
                </a:solidFill>
                <a:latin typeface="+mn-lt"/>
              </a:rPr>
              <a:t>In this section, you will begin evaluating how well the plan you developed addresses safety threats and whether it is realistic and sustainable. This will prepare you to continue the investigation and respond as new information becomes available.</a:t>
            </a:r>
            <a:endParaRPr lang="en-US" b="0" dirty="0">
              <a:effectLst/>
              <a:latin typeface="+mn-lt"/>
            </a:endParaRPr>
          </a:p>
          <a:p>
            <a:pPr marL="0"/>
            <a:endParaRPr lang="en-US" b="0" dirty="0">
              <a:effectLst/>
              <a:latin typeface="+mn-lt"/>
            </a:endParaRPr>
          </a:p>
          <a:p>
            <a:pPr marL="0"/>
            <a:r>
              <a:rPr lang="en-US" sz="1300" b="1" i="1" dirty="0">
                <a:solidFill>
                  <a:srgbClr val="000000"/>
                </a:solidFill>
                <a:latin typeface="+mn-lt"/>
              </a:rPr>
              <a:t>By the end of this section, you will:</a:t>
            </a:r>
          </a:p>
          <a:p>
            <a:pPr marL="181240" indent="-181240" fontAlgn="base">
              <a:buFont typeface="Arial" panose="020B0604020202020204" pitchFamily="34" charset="0"/>
              <a:buChar char="•"/>
            </a:pPr>
            <a:r>
              <a:rPr lang="en-US" sz="1300" b="1" i="1" dirty="0">
                <a:solidFill>
                  <a:srgbClr val="000000"/>
                </a:solidFill>
                <a:latin typeface="+mn-lt"/>
              </a:rPr>
              <a:t>Understand how identified threats to safety connect to the Immediate Safety Plan.</a:t>
            </a:r>
          </a:p>
          <a:p>
            <a:pPr marL="181240" indent="-181240" fontAlgn="base">
              <a:buFont typeface="Arial" panose="020B0604020202020204" pitchFamily="34" charset="0"/>
              <a:buChar char="•"/>
            </a:pPr>
            <a:r>
              <a:rPr lang="en-US" sz="1300" b="1" i="1" dirty="0">
                <a:solidFill>
                  <a:srgbClr val="000000"/>
                </a:solidFill>
                <a:latin typeface="+mn-lt"/>
              </a:rPr>
              <a:t>Apply their prior decision-making to evaluate the strength and effectiveness of a safety plan.</a:t>
            </a:r>
          </a:p>
          <a:p>
            <a:pPr marL="181240" indent="-181240" fontAlgn="base">
              <a:buFont typeface="Arial" panose="020B0604020202020204" pitchFamily="34" charset="0"/>
              <a:buChar char="•"/>
            </a:pPr>
            <a:r>
              <a:rPr lang="en-US" sz="1300" b="1" i="1" dirty="0">
                <a:solidFill>
                  <a:srgbClr val="000000"/>
                </a:solidFill>
                <a:latin typeface="+mn-lt"/>
              </a:rPr>
              <a:t>Assess whether an Immediate Safety Plan is sufficient, reliable, and able to manage safety threats.</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notes"/>
          <p:cNvSpPr>
            <a:spLocks noGrp="1" noRot="1" noChangeAspect="1"/>
          </p:cNvSpPr>
          <p:nvPr>
            <p:ph type="sldImg" idx="2"/>
          </p:nvPr>
        </p:nvSpPr>
        <p:spPr>
          <a:xfrm>
            <a:off x="777875" y="9636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8" name="Google Shape;288;p1:notes"/>
          <p:cNvSpPr txBox="1">
            <a:spLocks noGrp="1"/>
          </p:cNvSpPr>
          <p:nvPr>
            <p:ph type="body" idx="1"/>
          </p:nvPr>
        </p:nvSpPr>
        <p:spPr>
          <a:xfrm>
            <a:off x="731520" y="4203859"/>
            <a:ext cx="5852160" cy="4433888"/>
          </a:xfrm>
          <a:prstGeom prst="rect">
            <a:avLst/>
          </a:prstGeom>
          <a:noFill/>
          <a:ln>
            <a:noFill/>
          </a:ln>
        </p:spPr>
        <p:txBody>
          <a:bodyPr spcFirstLastPara="1" wrap="square" lIns="96645" tIns="48309" rIns="96645" bIns="48309" anchor="t" anchorCtr="0">
            <a:noAutofit/>
          </a:bodyPr>
          <a:lstStyle/>
          <a:p>
            <a:pPr marL="0" indent="0">
              <a:buClr>
                <a:schemeClr val="dk1"/>
              </a:buClr>
              <a:buSzPts val="1100"/>
            </a:pPr>
            <a:r>
              <a:rPr lang="en-US" sz="1300" b="1" dirty="0">
                <a:latin typeface="Calibri" panose="020F0502020204030204" pitchFamily="34" charset="0"/>
                <a:ea typeface="Calibri" panose="020F0502020204030204" pitchFamily="34" charset="0"/>
                <a:cs typeface="Calibri" panose="020F0502020204030204" pitchFamily="34" charset="0"/>
                <a:sym typeface="Calibri"/>
              </a:rPr>
              <a:t>SUPPORTING DECISIONS THROUGH DOCUMENTATION</a:t>
            </a:r>
            <a:endParaRPr sz="1300" dirty="0">
              <a:latin typeface="Calibri" panose="020F0502020204030204" pitchFamily="34" charset="0"/>
              <a:ea typeface="Calibri" panose="020F0502020204030204" pitchFamily="34" charset="0"/>
              <a:cs typeface="Calibri" panose="020F0502020204030204" pitchFamily="34" charset="0"/>
            </a:endParaRPr>
          </a:p>
          <a:p>
            <a:pPr marL="0" indent="0">
              <a:buClr>
                <a:schemeClr val="dk1"/>
              </a:buClr>
              <a:buSzPts val="1200"/>
            </a:pPr>
            <a:br>
              <a:rPr lang="en-US" sz="1300" dirty="0">
                <a:latin typeface="Calibri" panose="020F0502020204030204" pitchFamily="34" charset="0"/>
                <a:ea typeface="Calibri" panose="020F0502020204030204" pitchFamily="34" charset="0"/>
                <a:cs typeface="Calibri" panose="020F0502020204030204" pitchFamily="34" charset="0"/>
              </a:rPr>
            </a:br>
            <a:endParaRPr sz="13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a:extLst>
            <a:ext uri="{FF2B5EF4-FFF2-40B4-BE49-F238E27FC236}">
              <a16:creationId xmlns:a16="http://schemas.microsoft.com/office/drawing/2014/main" id="{117F586E-CE76-70C1-8F68-2EBFDBBD61BC}"/>
            </a:ext>
          </a:extLst>
        </p:cNvPr>
        <p:cNvGrpSpPr/>
        <p:nvPr/>
      </p:nvGrpSpPr>
      <p:grpSpPr>
        <a:xfrm>
          <a:off x="0" y="0"/>
          <a:ext cx="0" cy="0"/>
          <a:chOff x="0" y="0"/>
          <a:chExt cx="0" cy="0"/>
        </a:xfrm>
      </p:grpSpPr>
      <p:sp>
        <p:nvSpPr>
          <p:cNvPr id="194" name="Google Shape;194;g3f5e043577a_0_1:notes">
            <a:extLst>
              <a:ext uri="{FF2B5EF4-FFF2-40B4-BE49-F238E27FC236}">
                <a16:creationId xmlns:a16="http://schemas.microsoft.com/office/drawing/2014/main" id="{ED95D019-0A53-B598-9F67-6FE1F1969D98}"/>
              </a:ext>
            </a:extLst>
          </p:cNvPr>
          <p:cNvSpPr>
            <a:spLocks noGrp="1" noRot="1" noChangeAspect="1"/>
          </p:cNvSpPr>
          <p:nvPr>
            <p:ph type="sldImg" idx="2"/>
          </p:nvPr>
        </p:nvSpPr>
        <p:spPr>
          <a:xfrm>
            <a:off x="777875" y="963613"/>
            <a:ext cx="5759450" cy="32400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3f5e043577a_0_1:notes">
            <a:extLst>
              <a:ext uri="{FF2B5EF4-FFF2-40B4-BE49-F238E27FC236}">
                <a16:creationId xmlns:a16="http://schemas.microsoft.com/office/drawing/2014/main" id="{BB3FFD36-E205-A240-2DE3-B5990549C533}"/>
              </a:ext>
            </a:extLst>
          </p:cNvPr>
          <p:cNvSpPr txBox="1">
            <a:spLocks noGrp="1"/>
          </p:cNvSpPr>
          <p:nvPr>
            <p:ph type="body" idx="1"/>
          </p:nvPr>
        </p:nvSpPr>
        <p:spPr>
          <a:xfrm>
            <a:off x="731520" y="4203859"/>
            <a:ext cx="5852160" cy="4433888"/>
          </a:xfrm>
          <a:prstGeom prst="rect">
            <a:avLst/>
          </a:prstGeom>
        </p:spPr>
        <p:txBody>
          <a:bodyPr spcFirstLastPara="1" wrap="square" lIns="96645" tIns="48309" rIns="96645" bIns="48309" anchor="t" anchorCtr="0">
            <a:noAutofit/>
          </a:bodyPr>
          <a:lstStyle/>
          <a:p>
            <a:pPr marL="0"/>
            <a:r>
              <a:rPr lang="en-US" sz="1300" b="1" dirty="0">
                <a:latin typeface="Calibri" panose="020F0502020204030204" pitchFamily="34" charset="0"/>
                <a:ea typeface="Calibri" panose="020F0502020204030204" pitchFamily="34" charset="0"/>
                <a:cs typeface="Calibri" panose="020F0502020204030204" pitchFamily="34" charset="0"/>
              </a:rPr>
              <a:t>SUPPORTING DECISIONS THROUGH DOCUMENTATION: INTRODUCTION</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Time: </a:t>
            </a:r>
            <a:r>
              <a:rPr lang="en-US" sz="1300" dirty="0">
                <a:latin typeface="Calibri" panose="020F0502020204030204" pitchFamily="34" charset="0"/>
                <a:ea typeface="Calibri" panose="020F0502020204030204" pitchFamily="34" charset="0"/>
                <a:cs typeface="Calibri" panose="020F0502020204030204" pitchFamily="34" charset="0"/>
              </a:rPr>
              <a:t>5 Minutes</a:t>
            </a:r>
          </a:p>
          <a:p>
            <a:pPr marL="0"/>
            <a:r>
              <a:rPr lang="en-US" sz="1300" b="1" dirty="0">
                <a:latin typeface="Calibri" panose="020F0502020204030204" pitchFamily="34" charset="0"/>
                <a:ea typeface="Calibri" panose="020F0502020204030204" pitchFamily="34" charset="0"/>
                <a:cs typeface="Calibri" panose="020F0502020204030204" pitchFamily="34" charset="0"/>
              </a:rPr>
              <a:t>Purpose: </a:t>
            </a:r>
            <a:r>
              <a:rPr lang="en-US" sz="1300" dirty="0">
                <a:latin typeface="Calibri" panose="020F0502020204030204" pitchFamily="34" charset="0"/>
                <a:ea typeface="Calibri" panose="020F0502020204030204" pitchFamily="34" charset="0"/>
                <a:cs typeface="Calibri" panose="020F0502020204030204" pitchFamily="34" charset="0"/>
              </a:rPr>
              <a:t>To prepare Specialists to support investigative decisions through clear articulation, documentation planning, and reflection on the events and safety decisions made throughout the investigation</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Throughout this investigation, you gathered information, reassessed threats to safety, participated in decision-making, developed an Immediate Safety Plan, responded to escalating conditions, and ultimately determined that protective custody was necessary.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Now, specialists must be able to clearly explain and support the decisions that were made throughout the investigation process.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In this module, you will focus on identifying the information, observations, and safety concerns that support your decisions, and begin preparing to document those decisions.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Notes: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Reinforce to the participants that documentation supports decision-making.</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Maintain focus on: Observable facts. Behaviors. Conditions.</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As we work through today's content, begin thinking about how you will document the information you gather. On Day 5, you'll build on today's learning by practicing investigative narrative writing and documenting your work in CHRIS.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Key Points:</a:t>
            </a:r>
            <a:r>
              <a:rPr lang="en-US" sz="1300" dirty="0">
                <a:latin typeface="Calibri" panose="020F0502020204030204" pitchFamily="34" charset="0"/>
                <a:ea typeface="Calibri" panose="020F0502020204030204" pitchFamily="34" charset="0"/>
                <a:cs typeface="Calibri" panose="020F0502020204030204" pitchFamily="34" charset="0"/>
              </a:rPr>
              <a:t> (ensure the following are covered)</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Documentation must support decisions made during the investigation.</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Safety decisions must be tied to observable behaviors and conditions that impact the child. Specialists should clearly articulate threats to safety.</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Documentation begins throughout the investigation process, not after it ends.</a:t>
            </a:r>
          </a:p>
        </p:txBody>
      </p:sp>
    </p:spTree>
    <p:extLst>
      <p:ext uri="{BB962C8B-B14F-4D97-AF65-F5344CB8AC3E}">
        <p14:creationId xmlns:p14="http://schemas.microsoft.com/office/powerpoint/2010/main" val="239771697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2:notes"/>
          <p:cNvSpPr>
            <a:spLocks noGrp="1" noRot="1" noChangeAspect="1"/>
          </p:cNvSpPr>
          <p:nvPr>
            <p:ph type="sldImg" idx="2"/>
          </p:nvPr>
        </p:nvSpPr>
        <p:spPr>
          <a:xfrm>
            <a:off x="792163" y="944563"/>
            <a:ext cx="5746750" cy="3232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p2:notes"/>
          <p:cNvSpPr txBox="1">
            <a:spLocks noGrp="1"/>
          </p:cNvSpPr>
          <p:nvPr>
            <p:ph type="body" idx="1"/>
          </p:nvPr>
        </p:nvSpPr>
        <p:spPr>
          <a:xfrm>
            <a:off x="747776" y="4177189"/>
            <a:ext cx="5818971" cy="4478893"/>
          </a:xfrm>
          <a:prstGeom prst="rect">
            <a:avLst/>
          </a:prstGeom>
          <a:noFill/>
          <a:ln>
            <a:noFill/>
          </a:ln>
        </p:spPr>
        <p:txBody>
          <a:bodyPr spcFirstLastPara="1" wrap="square" lIns="98495" tIns="49234" rIns="98495" bIns="49234" anchor="t" anchorCtr="0">
            <a:noAutofit/>
          </a:bodyPr>
          <a:lstStyle/>
          <a:p>
            <a:pPr marL="0"/>
            <a:r>
              <a:rPr lang="en-US" sz="1300" b="1" dirty="0">
                <a:latin typeface="Calibri" panose="020F0502020204030204" pitchFamily="34" charset="0"/>
                <a:ea typeface="Calibri" panose="020F0502020204030204" pitchFamily="34" charset="0"/>
                <a:cs typeface="Calibri" panose="020F0502020204030204" pitchFamily="34" charset="0"/>
              </a:rPr>
              <a:t>TARGET OUTCOMES</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Time:</a:t>
            </a:r>
            <a:r>
              <a:rPr lang="en-US" sz="1300" dirty="0">
                <a:latin typeface="Calibri" panose="020F0502020204030204" pitchFamily="34" charset="0"/>
                <a:ea typeface="Calibri" panose="020F0502020204030204" pitchFamily="34" charset="0"/>
                <a:cs typeface="Calibri" panose="020F0502020204030204" pitchFamily="34" charset="0"/>
              </a:rPr>
              <a:t> 5 minutes</a:t>
            </a:r>
          </a:p>
          <a:p>
            <a:pPr marL="0"/>
            <a:r>
              <a:rPr lang="en-US" sz="1300" b="1" dirty="0">
                <a:latin typeface="Calibri" panose="020F0502020204030204" pitchFamily="34" charset="0"/>
                <a:ea typeface="Calibri" panose="020F0502020204030204" pitchFamily="34" charset="0"/>
                <a:cs typeface="Calibri" panose="020F0502020204030204" pitchFamily="34" charset="0"/>
              </a:rPr>
              <a:t>Purpose: </a:t>
            </a:r>
            <a:r>
              <a:rPr lang="en-US" sz="1300" dirty="0">
                <a:latin typeface="Calibri" panose="020F0502020204030204" pitchFamily="34" charset="0"/>
                <a:ea typeface="Calibri" panose="020F0502020204030204" pitchFamily="34" charset="0"/>
                <a:cs typeface="Calibri" panose="020F0502020204030204" pitchFamily="34" charset="0"/>
              </a:rPr>
              <a:t>To establish clear expectations on the section’s learning objectives </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By the end of this section, you will:</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Understand how investigative decisions must be supported through clear documentation and observable information.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Apply information gathered during the investigation to support safety decisions and documentation preparation.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Assess whether documentation clearly reflects the conditions, behaviors, and safety threats present in the case.</a:t>
            </a:r>
            <a:endParaRPr lang="en-US" sz="13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3:notes"/>
          <p:cNvSpPr>
            <a:spLocks noGrp="1" noRot="1" noChangeAspect="1"/>
          </p:cNvSpPr>
          <p:nvPr>
            <p:ph type="sldImg" idx="2"/>
          </p:nvPr>
        </p:nvSpPr>
        <p:spPr>
          <a:xfrm>
            <a:off x="777875" y="974725"/>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p3:notes"/>
          <p:cNvSpPr txBox="1">
            <a:spLocks noGrp="1"/>
          </p:cNvSpPr>
          <p:nvPr>
            <p:ph type="body" idx="1"/>
          </p:nvPr>
        </p:nvSpPr>
        <p:spPr>
          <a:xfrm>
            <a:off x="731520" y="4215528"/>
            <a:ext cx="5852160" cy="4410550"/>
          </a:xfrm>
          <a:prstGeom prst="rect">
            <a:avLst/>
          </a:prstGeom>
          <a:noFill/>
          <a:ln>
            <a:noFill/>
          </a:ln>
        </p:spPr>
        <p:txBody>
          <a:bodyPr spcFirstLastPara="1" wrap="square" lIns="96645" tIns="48309" rIns="96645" bIns="48309" anchor="t" anchorCtr="0">
            <a:noAutofit/>
          </a:bodyPr>
          <a:lstStyle/>
          <a:p>
            <a:pPr marL="0"/>
            <a:r>
              <a:rPr lang="en-US" sz="1300" b="1" dirty="0">
                <a:latin typeface="Calibri" panose="020F0502020204030204" pitchFamily="34" charset="0"/>
                <a:ea typeface="Calibri" panose="020F0502020204030204" pitchFamily="34" charset="0"/>
                <a:cs typeface="Calibri" panose="020F0502020204030204" pitchFamily="34" charset="0"/>
              </a:rPr>
              <a:t>IDENTIFYING THE INFORMATION THAT SUPPORTS THE DECISION</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Time:</a:t>
            </a:r>
            <a:r>
              <a:rPr lang="en-US" sz="1300" dirty="0">
                <a:latin typeface="Calibri" panose="020F0502020204030204" pitchFamily="34" charset="0"/>
                <a:ea typeface="Calibri" panose="020F0502020204030204" pitchFamily="34" charset="0"/>
                <a:cs typeface="Calibri" panose="020F0502020204030204" pitchFamily="34" charset="0"/>
              </a:rPr>
              <a:t> 20 minutes</a:t>
            </a:r>
          </a:p>
          <a:p>
            <a:pPr marL="0"/>
            <a:r>
              <a:rPr lang="en-US" sz="1300" b="1" dirty="0">
                <a:latin typeface="Calibri" panose="020F0502020204030204" pitchFamily="34" charset="0"/>
                <a:ea typeface="Calibri" panose="020F0502020204030204" pitchFamily="34" charset="0"/>
                <a:cs typeface="Calibri" panose="020F0502020204030204" pitchFamily="34" charset="0"/>
              </a:rPr>
              <a:t>Purpose: </a:t>
            </a:r>
            <a:r>
              <a:rPr lang="en-US" sz="1300" dirty="0">
                <a:latin typeface="Calibri" panose="020F0502020204030204" pitchFamily="34" charset="0"/>
                <a:ea typeface="Calibri" panose="020F0502020204030204" pitchFamily="34" charset="0"/>
                <a:cs typeface="Calibri" panose="020F0502020204030204" pitchFamily="34" charset="0"/>
              </a:rPr>
              <a:t>To help participants identify and articulate the specific observations, behaviors, and threats to safety that supported the decision to take protective custody</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Participant Manual: </a:t>
            </a:r>
            <a:r>
              <a:rPr lang="en-US" sz="1300" dirty="0">
                <a:latin typeface="Calibri" panose="020F0502020204030204" pitchFamily="34" charset="0"/>
                <a:ea typeface="Calibri" panose="020F0502020204030204" pitchFamily="34" charset="0"/>
                <a:cs typeface="Calibri" panose="020F0502020204030204" pitchFamily="34" charset="0"/>
              </a:rPr>
              <a:t>Flowers CFS-411 with Space to Write</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Activity Set Up</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93322"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Participants work in groups at their tables. </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Notes: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DO NOT: </a:t>
            </a:r>
            <a:r>
              <a:rPr lang="en-US" sz="1300" dirty="0">
                <a:latin typeface="Calibri" panose="020F0502020204030204" pitchFamily="34" charset="0"/>
                <a:ea typeface="Calibri" panose="020F0502020204030204" pitchFamily="34" charset="0"/>
                <a:cs typeface="Calibri" panose="020F0502020204030204" pitchFamily="34" charset="0"/>
              </a:rPr>
              <a:t>Allow participants to rely on assumptions or opinions.</a:t>
            </a:r>
          </a:p>
          <a:p>
            <a:pPr marL="181240" indent="-181240">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DO: </a:t>
            </a:r>
            <a:r>
              <a:rPr lang="en-US" sz="1300" dirty="0">
                <a:latin typeface="Calibri" panose="020F0502020204030204" pitchFamily="34" charset="0"/>
                <a:ea typeface="Calibri" panose="020F0502020204030204" pitchFamily="34" charset="0"/>
                <a:cs typeface="Calibri" panose="020F0502020204030204" pitchFamily="34" charset="0"/>
              </a:rPr>
              <a:t>Push for: Specific behaviors that impact the child. Specific observations. Specific threats to safety. </a:t>
            </a:r>
          </a:p>
          <a:p>
            <a:pPr marL="181240" indent="-181240">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IMPORTANT: </a:t>
            </a:r>
            <a:r>
              <a:rPr lang="en-US" sz="1300" dirty="0">
                <a:latin typeface="Calibri" panose="020F0502020204030204" pitchFamily="34" charset="0"/>
                <a:ea typeface="Calibri" panose="020F0502020204030204" pitchFamily="34" charset="0"/>
                <a:cs typeface="Calibri" panose="020F0502020204030204" pitchFamily="34" charset="0"/>
              </a:rPr>
              <a:t>Participants should begin shifting from “What happened” to “How do I clearly document and support what happened?”</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When Specialists make significant safety decisions, they must be able to clearly explain what information supported those decisions. This means identifying the observable behaviors, conditions, caregiver actions, and safety threats that led to the determination that the children could no longer remain safely in the home.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As a group, review the information gathered throughout this investigation and begin identifying the specific facts and observations that support the decision to take protective custody.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Activity Instructions: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Review the case information gathered throughout the investigation.</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Identify: Observable behaviors. Conditions. Threats to safety.</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Discuss: What information supported the decision to take protective custody?</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Facilitation Question: </a:t>
            </a:r>
            <a:r>
              <a:rPr lang="en-US" sz="1300" dirty="0">
                <a:latin typeface="Calibri" panose="020F0502020204030204" pitchFamily="34" charset="0"/>
                <a:ea typeface="Calibri" panose="020F0502020204030204" pitchFamily="34" charset="0"/>
                <a:cs typeface="Calibri" panose="020F0502020204030204" pitchFamily="34" charset="0"/>
              </a:rPr>
              <a:t>(ask the following and validate responses)</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specific behaviors or conditions supported the removal decision?</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Facilitation Answers</a:t>
            </a:r>
            <a:r>
              <a:rPr lang="en-US" sz="1300" dirty="0">
                <a:latin typeface="Calibri" panose="020F0502020204030204" pitchFamily="34" charset="0"/>
                <a:ea typeface="Calibri" panose="020F0502020204030204" pitchFamily="34" charset="0"/>
                <a:cs typeface="Calibri" panose="020F0502020204030204" pitchFamily="34" charset="0"/>
              </a:rPr>
              <a:t>:</a:t>
            </a:r>
          </a:p>
          <a:p>
            <a:pPr marL="0"/>
            <a:r>
              <a:rPr lang="en-US" sz="1300" b="1" dirty="0">
                <a:latin typeface="Calibri" panose="020F0502020204030204" pitchFamily="34" charset="0"/>
                <a:ea typeface="Calibri" panose="020F0502020204030204" pitchFamily="34" charset="0"/>
                <a:cs typeface="Calibri" panose="020F0502020204030204" pitchFamily="34" charset="0"/>
              </a:rPr>
              <a:t>Participants may identify: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Refusal of ISP participation.</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Refusal of medical care.</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Threats to flee with children.</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Domestic violence concerns.</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Inadequate supervision.</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Emotional instability and escalation.</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Statements minimizing child safety concerns.</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Failure to follow protective actions.</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Now that you’ve identified the information supporting the decision, let’s look at how those observations connect to documentation and affidavit preparation.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Key Points: </a:t>
            </a:r>
            <a:r>
              <a:rPr lang="en-US" sz="1300" dirty="0">
                <a:latin typeface="Calibri" panose="020F0502020204030204" pitchFamily="34" charset="0"/>
                <a:ea typeface="Calibri" panose="020F0502020204030204" pitchFamily="34" charset="0"/>
                <a:cs typeface="Calibri" panose="020F0502020204030204" pitchFamily="34" charset="0"/>
              </a:rPr>
              <a:t>(ensure the following are covered)</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Documentation must connect directly to safety concerns.</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Decisions must be supported by observable information.</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Specialists should avoid vague language.</a:t>
            </a:r>
          </a:p>
          <a:p>
            <a:pPr marL="181240" indent="-18124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Threats to safety should be clearly articulated and identified. </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4:notes"/>
          <p:cNvSpPr>
            <a:spLocks noGrp="1" noRot="1" noChangeAspect="1"/>
          </p:cNvSpPr>
          <p:nvPr>
            <p:ph type="sldImg" idx="2"/>
          </p:nvPr>
        </p:nvSpPr>
        <p:spPr>
          <a:xfrm>
            <a:off x="777875" y="9715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1" name="Google Shape;331;p4:notes"/>
          <p:cNvSpPr txBox="1">
            <a:spLocks noGrp="1"/>
          </p:cNvSpPr>
          <p:nvPr>
            <p:ph type="body" idx="1"/>
          </p:nvPr>
        </p:nvSpPr>
        <p:spPr>
          <a:xfrm>
            <a:off x="731520" y="4212194"/>
            <a:ext cx="5852160" cy="4417218"/>
          </a:xfrm>
          <a:prstGeom prst="rect">
            <a:avLst/>
          </a:prstGeom>
          <a:noFill/>
          <a:ln>
            <a:noFill/>
          </a:ln>
        </p:spPr>
        <p:txBody>
          <a:bodyPr spcFirstLastPara="1" wrap="square" lIns="96645" tIns="48309" rIns="96645" bIns="48309" anchor="t" anchorCtr="0">
            <a:noAutofit/>
          </a:bodyPr>
          <a:lstStyle/>
          <a:p>
            <a:pPr marL="0" indent="0">
              <a:buClr>
                <a:schemeClr val="dk1"/>
              </a:buClr>
              <a:buSzPts val="1100"/>
            </a:pPr>
            <a:r>
              <a:rPr lang="en-US" sz="1300" b="1" dirty="0">
                <a:latin typeface="Calibri"/>
                <a:ea typeface="Calibri"/>
                <a:cs typeface="Calibri"/>
                <a:sym typeface="Calibri"/>
              </a:rPr>
              <a:t>CONNECTING OBSERVATIONS TO DOCUMENTATION</a:t>
            </a:r>
            <a:endParaRPr sz="1300" b="1" dirty="0">
              <a:latin typeface="Calibri"/>
              <a:ea typeface="Calibri"/>
              <a:cs typeface="Calibri"/>
              <a:sym typeface="Calibri"/>
            </a:endParaRPr>
          </a:p>
          <a:p>
            <a:pPr marL="0" indent="0">
              <a:buClr>
                <a:schemeClr val="dk1"/>
              </a:buClr>
              <a:buSzPts val="1100"/>
            </a:pPr>
            <a:endParaRPr sz="1300" b="1"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Time:</a:t>
            </a:r>
            <a:r>
              <a:rPr lang="en-US" sz="1300" dirty="0">
                <a:latin typeface="Calibri"/>
                <a:ea typeface="Calibri"/>
                <a:cs typeface="Calibri"/>
                <a:sym typeface="Calibri"/>
              </a:rPr>
              <a:t> 25 minutes</a:t>
            </a:r>
            <a:endParaRPr sz="1300"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Purpose: </a:t>
            </a:r>
            <a:r>
              <a:rPr lang="en-US" sz="1300" dirty="0">
                <a:latin typeface="Calibri"/>
                <a:ea typeface="Calibri"/>
                <a:cs typeface="Calibri"/>
                <a:sym typeface="Calibri"/>
              </a:rPr>
              <a:t>To provide participants with hands-on practice identifying and documenting the observable information, behaviors, and threats to safety that support investigative decisions.</a:t>
            </a:r>
            <a:endParaRPr sz="1300" dirty="0">
              <a:latin typeface="Calibri"/>
              <a:ea typeface="Calibri"/>
              <a:cs typeface="Calibri"/>
              <a:sym typeface="Calibri"/>
            </a:endParaRPr>
          </a:p>
          <a:p>
            <a:pPr marL="0" indent="0">
              <a:buClr>
                <a:schemeClr val="dk1"/>
              </a:buClr>
              <a:buSzPts val="1100"/>
            </a:pPr>
            <a:endParaRPr sz="1300" b="1"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Participant Manual: </a:t>
            </a:r>
            <a:r>
              <a:rPr lang="en-US" sz="1300" dirty="0">
                <a:latin typeface="Calibri"/>
                <a:ea typeface="Calibri"/>
                <a:cs typeface="Calibri"/>
                <a:sym typeface="Calibri"/>
              </a:rPr>
              <a:t>CFS-411: Affidavit (Blank)</a:t>
            </a:r>
            <a:endParaRPr sz="1300"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Facilitator Resource: </a:t>
            </a:r>
            <a:r>
              <a:rPr lang="en-US" sz="1300" dirty="0">
                <a:latin typeface="Calibri"/>
                <a:ea typeface="Calibri"/>
                <a:cs typeface="Calibri"/>
                <a:sym typeface="Calibri"/>
              </a:rPr>
              <a:t>PUB 357 – Child Maltreatment Investigation Determination Guide</a:t>
            </a:r>
            <a:endParaRPr sz="1300" dirty="0">
              <a:latin typeface="Calibri"/>
              <a:ea typeface="Calibri"/>
              <a:cs typeface="Calibri"/>
              <a:sym typeface="Calibri"/>
            </a:endParaRPr>
          </a:p>
          <a:p>
            <a:pPr marL="0" indent="0">
              <a:buClr>
                <a:schemeClr val="dk1"/>
              </a:buClr>
              <a:buSzPts val="1100"/>
            </a:pPr>
            <a:endParaRPr sz="1300" b="1"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Focus Sections:</a:t>
            </a:r>
            <a:endParaRPr sz="1300" b="1"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Section 9 – Department History With the Family</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Section 10 – Basic Factual Grounds</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Section 11D – Removal / Safety Threats / Reasonable Efforts</a:t>
            </a:r>
            <a:endParaRPr sz="1300" dirty="0">
              <a:latin typeface="Calibri"/>
              <a:ea typeface="Calibri"/>
              <a:cs typeface="Calibri"/>
              <a:sym typeface="Calibri"/>
            </a:endParaRPr>
          </a:p>
          <a:p>
            <a:pPr marL="0" indent="0">
              <a:buClr>
                <a:schemeClr val="dk1"/>
              </a:buClr>
              <a:buSzPts val="1100"/>
            </a:pPr>
            <a:endParaRPr sz="1300"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Activity Set Up:</a:t>
            </a:r>
            <a:endParaRPr sz="1300" b="1"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Participants work in groups at their tables. </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Flip chart paper optional.</a:t>
            </a:r>
            <a:endParaRPr sz="1300" dirty="0">
              <a:latin typeface="Calibri"/>
              <a:ea typeface="Calibri"/>
              <a:cs typeface="Calibri"/>
              <a:sym typeface="Calibri"/>
            </a:endParaRPr>
          </a:p>
          <a:p>
            <a:pPr marL="0" indent="0">
              <a:buClr>
                <a:schemeClr val="dk1"/>
              </a:buClr>
              <a:buSzPts val="1100"/>
            </a:pPr>
            <a:endParaRPr sz="1300" b="1"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Activity Instructions</a:t>
            </a:r>
            <a:endParaRPr sz="1300" b="1" dirty="0">
              <a:latin typeface="Calibri"/>
              <a:ea typeface="Calibri"/>
              <a:cs typeface="Calibri"/>
              <a:sym typeface="Calibri"/>
            </a:endParaRPr>
          </a:p>
          <a:p>
            <a:pPr marL="0" indent="0">
              <a:buClr>
                <a:schemeClr val="dk1"/>
              </a:buClr>
              <a:buSzPts val="1100"/>
            </a:pPr>
            <a:r>
              <a:rPr lang="en-US" sz="1300" dirty="0">
                <a:latin typeface="Calibri"/>
                <a:ea typeface="Calibri"/>
                <a:cs typeface="Calibri"/>
                <a:sym typeface="Calibri"/>
              </a:rPr>
              <a:t>Using the Flowers case information gathered throughout the investigation:</a:t>
            </a:r>
            <a:endParaRPr sz="1300" dirty="0">
              <a:latin typeface="Calibri"/>
              <a:ea typeface="Calibri"/>
              <a:cs typeface="Calibri"/>
              <a:sym typeface="Calibri"/>
            </a:endParaRPr>
          </a:p>
          <a:p>
            <a:pPr marL="483306" indent="-322204">
              <a:buClr>
                <a:schemeClr val="dk1"/>
              </a:buClr>
              <a:buSzPts val="1200"/>
              <a:buFont typeface="Calibri"/>
              <a:buAutoNum type="arabicPeriod"/>
            </a:pPr>
            <a:r>
              <a:rPr lang="en-US" sz="1300" dirty="0">
                <a:latin typeface="Calibri"/>
                <a:ea typeface="Calibri"/>
                <a:cs typeface="Calibri"/>
                <a:sym typeface="Calibri"/>
              </a:rPr>
              <a:t>Review:</a:t>
            </a:r>
            <a:endParaRPr sz="1300" b="1" dirty="0">
              <a:latin typeface="Calibri"/>
              <a:ea typeface="Calibri"/>
              <a:cs typeface="Calibri"/>
              <a:sym typeface="Calibri"/>
            </a:endParaRPr>
          </a:p>
          <a:p>
            <a:pPr marL="966612" lvl="1" indent="-322204">
              <a:buClr>
                <a:schemeClr val="dk1"/>
              </a:buClr>
              <a:buSzPts val="1200"/>
              <a:buFont typeface="Calibri"/>
              <a:buChar char="○"/>
            </a:pPr>
            <a:r>
              <a:rPr lang="en-US" sz="1300" dirty="0">
                <a:latin typeface="Calibri"/>
                <a:ea typeface="Calibri"/>
                <a:cs typeface="Calibri"/>
                <a:sym typeface="Calibri"/>
              </a:rPr>
              <a:t>Section 9: Department History With the Family</a:t>
            </a:r>
            <a:endParaRPr sz="1300" dirty="0">
              <a:latin typeface="Calibri"/>
              <a:ea typeface="Calibri"/>
              <a:cs typeface="Calibri"/>
              <a:sym typeface="Calibri"/>
            </a:endParaRPr>
          </a:p>
          <a:p>
            <a:pPr marL="966612" lvl="1" indent="-322204">
              <a:buClr>
                <a:schemeClr val="dk1"/>
              </a:buClr>
              <a:buSzPts val="1200"/>
              <a:buFont typeface="Calibri"/>
              <a:buChar char="○"/>
            </a:pPr>
            <a:r>
              <a:rPr lang="en-US" sz="1300" dirty="0">
                <a:latin typeface="Calibri"/>
                <a:ea typeface="Calibri"/>
                <a:cs typeface="Calibri"/>
                <a:sym typeface="Calibri"/>
              </a:rPr>
              <a:t>Section 10: Basic Factual Grounds</a:t>
            </a:r>
            <a:endParaRPr sz="1300" dirty="0">
              <a:latin typeface="Calibri"/>
              <a:ea typeface="Calibri"/>
              <a:cs typeface="Calibri"/>
              <a:sym typeface="Calibri"/>
            </a:endParaRPr>
          </a:p>
          <a:p>
            <a:pPr marL="966612" lvl="1" indent="-322204">
              <a:buClr>
                <a:schemeClr val="dk1"/>
              </a:buClr>
              <a:buSzPts val="1200"/>
              <a:buFont typeface="Calibri"/>
              <a:buChar char="○"/>
            </a:pPr>
            <a:r>
              <a:rPr lang="en-US" sz="1300" dirty="0">
                <a:latin typeface="Calibri"/>
                <a:ea typeface="Calibri"/>
                <a:cs typeface="Calibri"/>
                <a:sym typeface="Calibri"/>
              </a:rPr>
              <a:t>Section 11D: Removal / Safety Threats / Reasonable Efforts</a:t>
            </a:r>
            <a:endParaRPr sz="1300" dirty="0">
              <a:latin typeface="Calibri"/>
              <a:ea typeface="Calibri"/>
              <a:cs typeface="Calibri"/>
              <a:sym typeface="Calibri"/>
            </a:endParaRPr>
          </a:p>
          <a:p>
            <a:pPr marL="483306" indent="-322204">
              <a:buClr>
                <a:schemeClr val="dk1"/>
              </a:buClr>
              <a:buSzPts val="1200"/>
              <a:buFont typeface="Calibri"/>
              <a:buAutoNum type="arabicPeriod"/>
            </a:pPr>
            <a:r>
              <a:rPr lang="en-US" sz="1300" dirty="0">
                <a:latin typeface="Calibri"/>
                <a:ea typeface="Calibri"/>
                <a:cs typeface="Calibri"/>
                <a:sym typeface="Calibri"/>
              </a:rPr>
              <a:t>Identify:</a:t>
            </a:r>
            <a:endParaRPr sz="1300" b="1" dirty="0">
              <a:latin typeface="Calibri"/>
              <a:ea typeface="Calibri"/>
              <a:cs typeface="Calibri"/>
              <a:sym typeface="Calibri"/>
            </a:endParaRPr>
          </a:p>
          <a:p>
            <a:pPr marL="966612" lvl="1" indent="-322204">
              <a:buClr>
                <a:schemeClr val="dk1"/>
              </a:buClr>
              <a:buSzPts val="1200"/>
              <a:buFont typeface="Calibri"/>
              <a:buChar char="○"/>
            </a:pPr>
            <a:r>
              <a:rPr lang="en-US" sz="1300" dirty="0">
                <a:latin typeface="Calibri"/>
                <a:ea typeface="Calibri"/>
                <a:cs typeface="Calibri"/>
                <a:sym typeface="Calibri"/>
              </a:rPr>
              <a:t>Observable behaviors that impacted the children. </a:t>
            </a:r>
            <a:endParaRPr sz="1300" dirty="0">
              <a:latin typeface="Calibri"/>
              <a:ea typeface="Calibri"/>
              <a:cs typeface="Calibri"/>
              <a:sym typeface="Calibri"/>
            </a:endParaRPr>
          </a:p>
          <a:p>
            <a:pPr marL="966612" lvl="1" indent="-322204">
              <a:buClr>
                <a:schemeClr val="dk1"/>
              </a:buClr>
              <a:buSzPts val="1200"/>
              <a:buFont typeface="Calibri"/>
              <a:buChar char="○"/>
            </a:pPr>
            <a:r>
              <a:rPr lang="en-US" sz="1300" dirty="0">
                <a:latin typeface="Calibri"/>
                <a:ea typeface="Calibri"/>
                <a:cs typeface="Calibri"/>
                <a:sym typeface="Calibri"/>
              </a:rPr>
              <a:t>Conditions.</a:t>
            </a:r>
            <a:endParaRPr sz="1300" dirty="0">
              <a:latin typeface="Calibri"/>
              <a:ea typeface="Calibri"/>
              <a:cs typeface="Calibri"/>
              <a:sym typeface="Calibri"/>
            </a:endParaRPr>
          </a:p>
          <a:p>
            <a:pPr marL="966612" lvl="1" indent="-322204">
              <a:buClr>
                <a:schemeClr val="dk1"/>
              </a:buClr>
              <a:buSzPts val="1200"/>
              <a:buFont typeface="Calibri"/>
              <a:buChar char="○"/>
            </a:pPr>
            <a:r>
              <a:rPr lang="en-US" sz="1300" dirty="0">
                <a:latin typeface="Calibri"/>
                <a:ea typeface="Calibri"/>
                <a:cs typeface="Calibri"/>
                <a:sym typeface="Calibri"/>
              </a:rPr>
              <a:t>Threats to safety.</a:t>
            </a:r>
            <a:endParaRPr sz="1300" dirty="0">
              <a:latin typeface="Calibri"/>
              <a:ea typeface="Calibri"/>
              <a:cs typeface="Calibri"/>
              <a:sym typeface="Calibri"/>
            </a:endParaRPr>
          </a:p>
          <a:p>
            <a:pPr marL="483306" indent="-322204">
              <a:buClr>
                <a:schemeClr val="dk1"/>
              </a:buClr>
              <a:buSzPts val="1200"/>
              <a:buFont typeface="Calibri"/>
              <a:buAutoNum type="arabicPeriod"/>
            </a:pPr>
            <a:r>
              <a:rPr lang="en-US" sz="1300" dirty="0">
                <a:latin typeface="Calibri"/>
                <a:ea typeface="Calibri"/>
                <a:cs typeface="Calibri"/>
                <a:sym typeface="Calibri"/>
              </a:rPr>
              <a:t>Document information using:</a:t>
            </a:r>
            <a:endParaRPr sz="1300" b="1" dirty="0">
              <a:latin typeface="Calibri"/>
              <a:ea typeface="Calibri"/>
              <a:cs typeface="Calibri"/>
              <a:sym typeface="Calibri"/>
            </a:endParaRPr>
          </a:p>
          <a:p>
            <a:pPr marL="966612" lvl="1" indent="-322204">
              <a:buClr>
                <a:schemeClr val="dk1"/>
              </a:buClr>
              <a:buSzPts val="1200"/>
              <a:buFont typeface="Calibri"/>
              <a:buChar char="○"/>
            </a:pPr>
            <a:r>
              <a:rPr lang="en-US" sz="1300" dirty="0">
                <a:latin typeface="Calibri"/>
                <a:ea typeface="Calibri"/>
                <a:cs typeface="Calibri"/>
                <a:sym typeface="Calibri"/>
              </a:rPr>
              <a:t>Objective.</a:t>
            </a:r>
            <a:endParaRPr sz="1300" dirty="0">
              <a:latin typeface="Calibri"/>
              <a:ea typeface="Calibri"/>
              <a:cs typeface="Calibri"/>
              <a:sym typeface="Calibri"/>
            </a:endParaRPr>
          </a:p>
          <a:p>
            <a:pPr marL="966612" lvl="1" indent="-322204">
              <a:buClr>
                <a:schemeClr val="dk1"/>
              </a:buClr>
              <a:buSzPts val="1200"/>
              <a:buFont typeface="Calibri"/>
              <a:buChar char="○"/>
            </a:pPr>
            <a:r>
              <a:rPr lang="en-US" sz="1300" dirty="0">
                <a:latin typeface="Calibri"/>
                <a:ea typeface="Calibri"/>
                <a:cs typeface="Calibri"/>
                <a:sym typeface="Calibri"/>
              </a:rPr>
              <a:t>Factual.</a:t>
            </a:r>
            <a:endParaRPr sz="1300" dirty="0">
              <a:latin typeface="Calibri"/>
              <a:ea typeface="Calibri"/>
              <a:cs typeface="Calibri"/>
              <a:sym typeface="Calibri"/>
            </a:endParaRPr>
          </a:p>
          <a:p>
            <a:pPr marL="966612" lvl="1" indent="-322204">
              <a:buClr>
                <a:schemeClr val="dk1"/>
              </a:buClr>
              <a:buSzPts val="1200"/>
              <a:buFont typeface="Calibri"/>
              <a:buChar char="○"/>
            </a:pPr>
            <a:r>
              <a:rPr lang="en-US" sz="1300" dirty="0">
                <a:latin typeface="Calibri"/>
                <a:ea typeface="Calibri"/>
                <a:cs typeface="Calibri"/>
                <a:sym typeface="Calibri"/>
              </a:rPr>
              <a:t>Behavioral language.</a:t>
            </a:r>
            <a:endParaRPr sz="1300" dirty="0">
              <a:latin typeface="Calibri"/>
              <a:ea typeface="Calibri"/>
              <a:cs typeface="Calibri"/>
              <a:sym typeface="Calibri"/>
            </a:endParaRPr>
          </a:p>
          <a:p>
            <a:pPr marL="483306" indent="-322204">
              <a:buClr>
                <a:schemeClr val="dk1"/>
              </a:buClr>
              <a:buSzPts val="1200"/>
              <a:buFont typeface="Calibri"/>
              <a:buAutoNum type="arabicPeriod"/>
            </a:pPr>
            <a:r>
              <a:rPr lang="en-US" sz="1300" dirty="0">
                <a:latin typeface="Calibri"/>
                <a:ea typeface="Calibri"/>
                <a:cs typeface="Calibri"/>
                <a:sym typeface="Calibri"/>
              </a:rPr>
              <a:t>Be prepared to discuss:</a:t>
            </a:r>
            <a:endParaRPr sz="1300" b="1" dirty="0">
              <a:latin typeface="Calibri"/>
              <a:ea typeface="Calibri"/>
              <a:cs typeface="Calibri"/>
              <a:sym typeface="Calibri"/>
            </a:endParaRPr>
          </a:p>
          <a:p>
            <a:pPr marL="966612" lvl="1" indent="-322204">
              <a:buClr>
                <a:schemeClr val="dk1"/>
              </a:buClr>
              <a:buSzPts val="1200"/>
              <a:buFont typeface="Calibri"/>
              <a:buChar char="○"/>
            </a:pPr>
            <a:r>
              <a:rPr lang="en-US" sz="1300" dirty="0">
                <a:latin typeface="Calibri"/>
                <a:ea typeface="Calibri"/>
                <a:cs typeface="Calibri"/>
                <a:sym typeface="Calibri"/>
              </a:rPr>
              <a:t>What information supported the decision to take protective custody.</a:t>
            </a:r>
            <a:endParaRPr sz="1300" dirty="0">
              <a:latin typeface="Calibri"/>
              <a:ea typeface="Calibri"/>
              <a:cs typeface="Calibri"/>
              <a:sym typeface="Calibri"/>
            </a:endParaRPr>
          </a:p>
          <a:p>
            <a:pPr marL="966612" lvl="1" indent="-322204">
              <a:buClr>
                <a:schemeClr val="dk1"/>
              </a:buClr>
              <a:buSzPts val="1200"/>
              <a:buFont typeface="Calibri"/>
              <a:buChar char="○"/>
            </a:pPr>
            <a:r>
              <a:rPr lang="en-US" sz="1300" dirty="0">
                <a:latin typeface="Calibri"/>
                <a:ea typeface="Calibri"/>
                <a:cs typeface="Calibri"/>
                <a:sym typeface="Calibri"/>
              </a:rPr>
              <a:t>How documentation supports investigative decisions.</a:t>
            </a:r>
            <a:endParaRPr sz="1300"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Say:</a:t>
            </a:r>
            <a:endParaRPr sz="1300" b="1" dirty="0">
              <a:latin typeface="Calibri"/>
              <a:ea typeface="Calibri"/>
              <a:cs typeface="Calibri"/>
              <a:sym typeface="Calibri"/>
            </a:endParaRPr>
          </a:p>
          <a:p>
            <a:pPr marL="0" indent="0">
              <a:buClr>
                <a:schemeClr val="dk1"/>
              </a:buClr>
              <a:buSzPts val="1100"/>
            </a:pPr>
            <a:r>
              <a:rPr lang="en-US" sz="1300" b="1" i="1" dirty="0">
                <a:latin typeface="Calibri"/>
                <a:ea typeface="Calibri"/>
                <a:cs typeface="Calibri"/>
                <a:sym typeface="Calibri"/>
              </a:rPr>
              <a:t>One of the most important parts of the investigation process is clearly documenting the information that supports your safety decisions.</a:t>
            </a:r>
            <a:endParaRPr sz="1300" b="1" i="1" dirty="0">
              <a:latin typeface="Calibri"/>
              <a:ea typeface="Calibri"/>
              <a:cs typeface="Calibri"/>
              <a:sym typeface="Calibri"/>
            </a:endParaRPr>
          </a:p>
          <a:p>
            <a:pPr marL="0" indent="0">
              <a:buClr>
                <a:schemeClr val="dk1"/>
              </a:buClr>
              <a:buSzPts val="1100"/>
            </a:pPr>
            <a:endParaRPr sz="1300" b="1" i="1" dirty="0">
              <a:latin typeface="Calibri"/>
              <a:ea typeface="Calibri"/>
              <a:cs typeface="Calibri"/>
              <a:sym typeface="Calibri"/>
            </a:endParaRPr>
          </a:p>
          <a:p>
            <a:pPr marL="0" indent="0">
              <a:buClr>
                <a:schemeClr val="dk1"/>
              </a:buClr>
              <a:buSzPts val="1100"/>
            </a:pPr>
            <a:r>
              <a:rPr lang="en-US" sz="1300" b="1" i="1" dirty="0">
                <a:latin typeface="Calibri"/>
                <a:ea typeface="Calibri"/>
                <a:cs typeface="Calibri"/>
                <a:sym typeface="Calibri"/>
              </a:rPr>
              <a:t>In this activity, you will use the Flowers case information gathered throughout the investigation to begin organizing and documenting the observations, behaviors, conditions, and safety threats that supported the decision to take protective custody.</a:t>
            </a:r>
            <a:endParaRPr sz="1300" b="1" i="1" dirty="0">
              <a:latin typeface="Calibri"/>
              <a:ea typeface="Calibri"/>
              <a:cs typeface="Calibri"/>
              <a:sym typeface="Calibri"/>
            </a:endParaRPr>
          </a:p>
          <a:p>
            <a:pPr marL="0" indent="0">
              <a:buClr>
                <a:schemeClr val="dk1"/>
              </a:buClr>
              <a:buSzPts val="1100"/>
            </a:pPr>
            <a:endParaRPr sz="1300" b="1" i="1" dirty="0">
              <a:latin typeface="Calibri"/>
              <a:ea typeface="Calibri"/>
              <a:cs typeface="Calibri"/>
              <a:sym typeface="Calibri"/>
            </a:endParaRPr>
          </a:p>
          <a:p>
            <a:pPr marL="0" indent="0">
              <a:buClr>
                <a:schemeClr val="dk1"/>
              </a:buClr>
              <a:buSzPts val="1100"/>
            </a:pPr>
            <a:r>
              <a:rPr lang="en-US" sz="1300" b="1" i="1" dirty="0">
                <a:latin typeface="Calibri"/>
                <a:ea typeface="Calibri"/>
                <a:cs typeface="Calibri"/>
                <a:sym typeface="Calibri"/>
              </a:rPr>
              <a:t>You will focus specifically on portions of the CFS-411 affidavit related to:</a:t>
            </a:r>
            <a:endParaRPr sz="1300" b="1" i="1"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b="1" i="1" dirty="0">
                <a:latin typeface="Calibri"/>
                <a:ea typeface="Calibri"/>
                <a:cs typeface="Calibri"/>
                <a:sym typeface="Calibri"/>
              </a:rPr>
              <a:t>Department history with the family.</a:t>
            </a:r>
            <a:endParaRPr sz="1300" b="1" i="1"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b="1" i="1" dirty="0">
                <a:latin typeface="Calibri"/>
                <a:ea typeface="Calibri"/>
                <a:cs typeface="Calibri"/>
                <a:sym typeface="Calibri"/>
              </a:rPr>
              <a:t>The factual grounds supporting the petition.</a:t>
            </a:r>
            <a:endParaRPr sz="1300" b="1" i="1"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b="1" i="1" dirty="0">
                <a:latin typeface="Calibri"/>
                <a:ea typeface="Calibri"/>
                <a:cs typeface="Calibri"/>
                <a:sym typeface="Calibri"/>
              </a:rPr>
              <a:t>The safety threats and reasonable efforts connected to removal.</a:t>
            </a:r>
            <a:endParaRPr sz="1300" b="1" i="1" dirty="0">
              <a:latin typeface="Calibri"/>
              <a:ea typeface="Calibri"/>
              <a:cs typeface="Calibri"/>
              <a:sym typeface="Calibri"/>
            </a:endParaRPr>
          </a:p>
          <a:p>
            <a:pPr marL="0" indent="0">
              <a:buClr>
                <a:schemeClr val="dk1"/>
              </a:buClr>
              <a:buSzPts val="1100"/>
            </a:pPr>
            <a:endParaRPr sz="1300" b="1" i="1" dirty="0">
              <a:latin typeface="Calibri"/>
              <a:ea typeface="Calibri"/>
              <a:cs typeface="Calibri"/>
              <a:sym typeface="Calibri"/>
            </a:endParaRPr>
          </a:p>
          <a:p>
            <a:pPr marL="0" indent="0">
              <a:buClr>
                <a:schemeClr val="dk1"/>
              </a:buClr>
              <a:buSzPts val="1100"/>
            </a:pPr>
            <a:r>
              <a:rPr lang="en-US" sz="1300" b="1" i="1" dirty="0">
                <a:latin typeface="Calibri"/>
                <a:ea typeface="Calibri"/>
                <a:cs typeface="Calibri"/>
                <a:sym typeface="Calibri"/>
              </a:rPr>
              <a:t>As you complete the activity, focus on using objective, factual language. Your documentation should clearly describe what was observed, what was said, and how those conditions impacted child safety.</a:t>
            </a:r>
            <a:endParaRPr sz="1300" b="1" i="1" dirty="0">
              <a:latin typeface="Calibri"/>
              <a:ea typeface="Calibri"/>
              <a:cs typeface="Calibri"/>
              <a:sym typeface="Calibri"/>
            </a:endParaRPr>
          </a:p>
          <a:p>
            <a:pPr marL="0" indent="0">
              <a:buClr>
                <a:schemeClr val="dk1"/>
              </a:buClr>
              <a:buSzPts val="1100"/>
            </a:pPr>
            <a:endParaRPr sz="1300" b="1" i="1" dirty="0">
              <a:latin typeface="Calibri"/>
              <a:ea typeface="Calibri"/>
              <a:cs typeface="Calibri"/>
              <a:sym typeface="Calibri"/>
            </a:endParaRPr>
          </a:p>
          <a:p>
            <a:pPr marL="0" indent="0">
              <a:buClr>
                <a:schemeClr val="dk1"/>
              </a:buClr>
              <a:buSzPts val="1100"/>
            </a:pPr>
            <a:r>
              <a:rPr lang="en-US" sz="1300" b="1" i="1" dirty="0">
                <a:latin typeface="Calibri"/>
                <a:ea typeface="Calibri"/>
                <a:cs typeface="Calibri"/>
                <a:sym typeface="Calibri"/>
              </a:rPr>
              <a:t>Avoid assumptions, labels, or vague statements. Instead, focus on documenting the specific information that supports your decision-making.</a:t>
            </a:r>
            <a:endParaRPr sz="1300" b="1" i="1" dirty="0">
              <a:latin typeface="Calibri"/>
              <a:ea typeface="Calibri"/>
              <a:cs typeface="Calibri"/>
              <a:sym typeface="Calibri"/>
            </a:endParaRPr>
          </a:p>
          <a:p>
            <a:pPr marL="0" indent="0">
              <a:buClr>
                <a:schemeClr val="dk1"/>
              </a:buClr>
              <a:buSzPts val="1100"/>
            </a:pPr>
            <a:endParaRPr sz="1300"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Facilitator Questions:</a:t>
            </a:r>
            <a:r>
              <a:rPr lang="en-US" sz="1300" dirty="0">
                <a:latin typeface="Calibri"/>
                <a:ea typeface="Calibri"/>
                <a:cs typeface="Calibri"/>
                <a:sym typeface="Calibri"/>
              </a:rPr>
              <a:t> (ask the following questions and validate responses)</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What observable behavior supports that concern?</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How would you document that objectively?</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What specific condition created immediate threats to safety?</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Does your documentation clearly connect to the threats to safety?</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What information is factual versus assumed?</a:t>
            </a:r>
            <a:endParaRPr sz="1300" dirty="0">
              <a:latin typeface="Calibri"/>
              <a:ea typeface="Calibri"/>
              <a:cs typeface="Calibri"/>
              <a:sym typeface="Calibri"/>
            </a:endParaRPr>
          </a:p>
          <a:p>
            <a:pPr marL="0" indent="0">
              <a:buClr>
                <a:schemeClr val="dk1"/>
              </a:buClr>
              <a:buSzPts val="1100"/>
            </a:pPr>
            <a:endParaRPr sz="1300" b="1"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Facilitator Answers:</a:t>
            </a:r>
            <a:endParaRPr sz="1300"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Participants should document:</a:t>
            </a:r>
            <a:endParaRPr sz="1300" b="1"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Specific statements made by Charlotte.</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Refusal of medical care.</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Threats to flee.</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Domestic violence concerns.</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Inadequate supervision concerns.</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Observable emotional escalation.</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Breakdown of the Immediate Safety Plan participation by the caregiver.</a:t>
            </a:r>
            <a:endParaRPr sz="1300" dirty="0">
              <a:latin typeface="Calibri"/>
              <a:ea typeface="Calibri"/>
              <a:cs typeface="Calibri"/>
              <a:sym typeface="Calibri"/>
            </a:endParaRPr>
          </a:p>
          <a:p>
            <a:pPr marL="0" indent="0">
              <a:buClr>
                <a:schemeClr val="dk1"/>
              </a:buClr>
              <a:buSzPts val="1100"/>
            </a:pPr>
            <a:endParaRPr sz="1300" b="1"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Objective examples:</a:t>
            </a:r>
            <a:endParaRPr sz="1300" b="1"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“Charlotte stated…”</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“Jasmine had not received medication…”</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“Charlotte refused…”</a:t>
            </a:r>
            <a:endParaRPr sz="1300" dirty="0">
              <a:latin typeface="Calibri"/>
              <a:ea typeface="Calibri"/>
              <a:cs typeface="Calibri"/>
              <a:sym typeface="Calibri"/>
            </a:endParaRPr>
          </a:p>
          <a:p>
            <a:pPr marL="0" indent="0">
              <a:buClr>
                <a:schemeClr val="dk1"/>
              </a:buClr>
              <a:buSzPts val="1100"/>
            </a:pPr>
            <a:endParaRPr sz="1300" b="1"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Key Points: </a:t>
            </a:r>
            <a:r>
              <a:rPr lang="en-US" sz="1300" dirty="0">
                <a:latin typeface="Calibri"/>
                <a:ea typeface="Calibri"/>
                <a:cs typeface="Calibri"/>
                <a:sym typeface="Calibri"/>
              </a:rPr>
              <a:t>(ensure the following are covered)</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Documentation must be factual and objective.</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Safety decisions must be supported by observable information.</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Threats to safety should be clearly articulated.</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Specialists should avoid vague or emotionally driven language.</a:t>
            </a:r>
            <a:endParaRPr sz="1300" dirty="0">
              <a:latin typeface="Calibri"/>
              <a:ea typeface="Calibri"/>
              <a:cs typeface="Calibri"/>
              <a:sym typeface="Calibri"/>
            </a:endParaRPr>
          </a:p>
          <a:p>
            <a:pPr marL="0" indent="0">
              <a:buClr>
                <a:schemeClr val="dk1"/>
              </a:buClr>
              <a:buSzPts val="1100"/>
            </a:pPr>
            <a:endParaRPr sz="1300"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Facilitator Notes:</a:t>
            </a:r>
            <a:endParaRPr sz="1300" b="1"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DO NOT: </a:t>
            </a:r>
            <a:r>
              <a:rPr lang="en-US" sz="1300" dirty="0">
                <a:latin typeface="Calibri"/>
                <a:ea typeface="Calibri"/>
                <a:cs typeface="Calibri"/>
                <a:sym typeface="Calibri"/>
              </a:rPr>
              <a:t>Allow participants to document opinions as facts. Don’t accept vague wording like: “Unsafe home,” “Bad parenting,” or “Crazy behavior.”</a:t>
            </a:r>
            <a:endParaRPr sz="1300"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DO: </a:t>
            </a:r>
            <a:r>
              <a:rPr lang="en-US" sz="1300" dirty="0">
                <a:latin typeface="Calibri"/>
                <a:ea typeface="Calibri"/>
                <a:cs typeface="Calibri"/>
                <a:sym typeface="Calibri"/>
              </a:rPr>
              <a:t>Push for: Specificity. Behavioral descriptions. Objective observations.</a:t>
            </a:r>
            <a:endParaRPr sz="1300" dirty="0">
              <a:latin typeface="Calibri"/>
              <a:ea typeface="Calibri"/>
              <a:cs typeface="Calibri"/>
              <a:sym typeface="Calibri"/>
            </a:endParaRPr>
          </a:p>
          <a:p>
            <a:pPr marL="0" indent="0">
              <a:buClr>
                <a:schemeClr val="dk1"/>
              </a:buClr>
              <a:buSzPts val="1100"/>
            </a:pPr>
            <a:endParaRPr sz="1300" dirty="0">
              <a:latin typeface="Calibri"/>
              <a:ea typeface="Calibri"/>
              <a:cs typeface="Calibri"/>
              <a:sym typeface="Calibri"/>
            </a:endParaRPr>
          </a:p>
          <a:p>
            <a:pPr marL="0" indent="0">
              <a:buClr>
                <a:schemeClr val="dk1"/>
              </a:buClr>
              <a:buSzPts val="1100"/>
            </a:pPr>
            <a:r>
              <a:rPr lang="en-US" sz="1300" dirty="0">
                <a:latin typeface="Calibri"/>
                <a:ea typeface="Calibri"/>
                <a:cs typeface="Calibri"/>
                <a:sym typeface="Calibri"/>
              </a:rPr>
              <a:t>This activity is intentionally preparing participants for Day 5:</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Documentation fundamentals.</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Narrative writing.</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CHRIS documentation.</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Court-related documentation thinking.</a:t>
            </a:r>
            <a:endParaRPr sz="1300" dirty="0">
              <a:latin typeface="Calibri"/>
              <a:ea typeface="Calibri"/>
              <a:cs typeface="Calibri"/>
              <a:sym typeface="Calibri"/>
            </a:endParaRPr>
          </a:p>
          <a:p>
            <a:pPr marL="0" indent="0">
              <a:buClr>
                <a:schemeClr val="dk1"/>
              </a:buClr>
              <a:buSzPts val="1100"/>
            </a:pPr>
            <a:endParaRPr sz="1300"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Say:</a:t>
            </a:r>
            <a:endParaRPr sz="1300" b="1" dirty="0">
              <a:latin typeface="Calibri"/>
              <a:ea typeface="Calibri"/>
              <a:cs typeface="Calibri"/>
              <a:sym typeface="Calibri"/>
            </a:endParaRPr>
          </a:p>
          <a:p>
            <a:pPr marL="0" indent="0">
              <a:buClr>
                <a:schemeClr val="dk1"/>
              </a:buClr>
              <a:buSzPts val="1100"/>
            </a:pPr>
            <a:r>
              <a:rPr lang="en-US" sz="1300" b="1" i="1" dirty="0">
                <a:latin typeface="Calibri"/>
                <a:ea typeface="Calibri"/>
                <a:cs typeface="Calibri"/>
                <a:sym typeface="Calibri"/>
              </a:rPr>
              <a:t>Let’s review the documentation approaches you used and discuss how documentation supports investigative decision-making.</a:t>
            </a:r>
            <a:endParaRPr sz="1300" b="1" i="1" dirty="0">
              <a:latin typeface="Calibri"/>
              <a:ea typeface="Calibri"/>
              <a:cs typeface="Calibri"/>
              <a:sym typeface="Calibri"/>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5:notes"/>
          <p:cNvSpPr>
            <a:spLocks noGrp="1" noRot="1" noChangeAspect="1"/>
          </p:cNvSpPr>
          <p:nvPr>
            <p:ph type="sldImg" idx="2"/>
          </p:nvPr>
        </p:nvSpPr>
        <p:spPr>
          <a:xfrm>
            <a:off x="777875" y="960438"/>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3" name="Google Shape;343;p5:notes"/>
          <p:cNvSpPr txBox="1">
            <a:spLocks noGrp="1"/>
          </p:cNvSpPr>
          <p:nvPr>
            <p:ph type="body" idx="1"/>
          </p:nvPr>
        </p:nvSpPr>
        <p:spPr>
          <a:xfrm>
            <a:off x="731520" y="4200525"/>
            <a:ext cx="5852160" cy="4440555"/>
          </a:xfrm>
          <a:prstGeom prst="rect">
            <a:avLst/>
          </a:prstGeom>
          <a:noFill/>
          <a:ln>
            <a:noFill/>
          </a:ln>
        </p:spPr>
        <p:txBody>
          <a:bodyPr spcFirstLastPara="1" wrap="square" lIns="96645" tIns="48309" rIns="96645" bIns="48309" anchor="t" anchorCtr="0">
            <a:noAutofit/>
          </a:bodyPr>
          <a:lstStyle/>
          <a:p>
            <a:pPr marL="0" indent="0">
              <a:buClr>
                <a:schemeClr val="dk1"/>
              </a:buClr>
              <a:buSzPts val="1100"/>
            </a:pPr>
            <a:r>
              <a:rPr lang="en-US" sz="1300" b="1" dirty="0">
                <a:latin typeface="Calibri"/>
                <a:ea typeface="Calibri"/>
                <a:cs typeface="Calibri"/>
                <a:sym typeface="Calibri"/>
              </a:rPr>
              <a:t>REVIEWING HOW DOCUMENTATION SUPPORTS SAFETY DECISIONS</a:t>
            </a:r>
            <a:endParaRPr sz="1300" b="1" dirty="0">
              <a:latin typeface="Calibri"/>
              <a:ea typeface="Calibri"/>
              <a:cs typeface="Calibri"/>
              <a:sym typeface="Calibri"/>
            </a:endParaRPr>
          </a:p>
          <a:p>
            <a:pPr marL="0" indent="0">
              <a:buClr>
                <a:schemeClr val="dk1"/>
              </a:buClr>
              <a:buSzPts val="1100"/>
            </a:pPr>
            <a:endParaRPr sz="1300" b="1"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Time:</a:t>
            </a:r>
            <a:r>
              <a:rPr lang="en-US" sz="1300" dirty="0">
                <a:latin typeface="Calibri"/>
                <a:ea typeface="Calibri"/>
                <a:cs typeface="Calibri"/>
                <a:sym typeface="Calibri"/>
              </a:rPr>
              <a:t> 15 minutes</a:t>
            </a:r>
            <a:endParaRPr sz="1300"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Purpose: </a:t>
            </a:r>
            <a:r>
              <a:rPr lang="en-US" sz="1300" dirty="0">
                <a:latin typeface="Calibri"/>
                <a:ea typeface="Calibri"/>
                <a:cs typeface="Calibri"/>
                <a:sym typeface="Calibri"/>
              </a:rPr>
              <a:t>To help participants reflect on how investigative decisions are supported through objective documentation, clear articulation of threats to safety, and accurate description of observable behaviors and conditions.</a:t>
            </a:r>
            <a:endParaRPr sz="1300" dirty="0">
              <a:latin typeface="Calibri"/>
              <a:ea typeface="Calibri"/>
              <a:cs typeface="Calibri"/>
              <a:sym typeface="Calibri"/>
            </a:endParaRPr>
          </a:p>
          <a:p>
            <a:pPr marL="0" indent="0">
              <a:buClr>
                <a:schemeClr val="dk1"/>
              </a:buClr>
              <a:buSzPts val="1100"/>
            </a:pPr>
            <a:endParaRPr sz="1300" b="1"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Participant Manual: </a:t>
            </a:r>
            <a:r>
              <a:rPr lang="en-US" sz="1300" dirty="0">
                <a:latin typeface="Calibri"/>
                <a:ea typeface="Calibri"/>
                <a:cs typeface="Calibri"/>
                <a:sym typeface="Calibri"/>
              </a:rPr>
              <a:t>CFS-411: Affidavit </a:t>
            </a:r>
            <a:endParaRPr sz="1300"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Facilitator Resource: </a:t>
            </a:r>
            <a:r>
              <a:rPr lang="en-US" sz="1300" dirty="0">
                <a:latin typeface="Calibri"/>
                <a:ea typeface="Calibri"/>
                <a:cs typeface="Calibri"/>
                <a:sym typeface="Calibri"/>
              </a:rPr>
              <a:t>PUB 357: Child Maltreatment Investigation Determination Guide</a:t>
            </a:r>
            <a:endParaRPr sz="1300" dirty="0">
              <a:latin typeface="Calibri"/>
              <a:ea typeface="Calibri"/>
              <a:cs typeface="Calibri"/>
              <a:sym typeface="Calibri"/>
            </a:endParaRPr>
          </a:p>
          <a:p>
            <a:pPr marL="0" indent="0">
              <a:buClr>
                <a:schemeClr val="dk1"/>
              </a:buClr>
              <a:buSzPts val="1100"/>
            </a:pPr>
            <a:endParaRPr sz="1300"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Activity Set Up:</a:t>
            </a:r>
            <a:endParaRPr sz="1300" b="1"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Whole group discussion.</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Participants keep CFS-411 available.</a:t>
            </a:r>
            <a:endParaRPr sz="1300" dirty="0">
              <a:latin typeface="Calibri"/>
              <a:ea typeface="Calibri"/>
              <a:cs typeface="Calibri"/>
              <a:sym typeface="Calibri"/>
            </a:endParaRPr>
          </a:p>
          <a:p>
            <a:pPr marL="0" indent="0">
              <a:buClr>
                <a:schemeClr val="dk1"/>
              </a:buClr>
              <a:buSzPts val="1100"/>
            </a:pPr>
            <a:endParaRPr sz="1300" b="1"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Activity Instructions:</a:t>
            </a:r>
            <a:endParaRPr sz="1300" b="1" dirty="0">
              <a:latin typeface="Calibri"/>
              <a:ea typeface="Calibri"/>
              <a:cs typeface="Calibri"/>
              <a:sym typeface="Calibri"/>
            </a:endParaRPr>
          </a:p>
          <a:p>
            <a:pPr marL="483306" indent="-322204">
              <a:buClr>
                <a:schemeClr val="dk1"/>
              </a:buClr>
              <a:buSzPts val="1200"/>
              <a:buFont typeface="Calibri"/>
              <a:buAutoNum type="arabicPeriod"/>
            </a:pPr>
            <a:r>
              <a:rPr lang="en-US" sz="1300" dirty="0">
                <a:latin typeface="Calibri"/>
                <a:ea typeface="Calibri"/>
                <a:cs typeface="Calibri"/>
                <a:sym typeface="Calibri"/>
              </a:rPr>
              <a:t>Discuss documentation approaches used during the activity.</a:t>
            </a:r>
            <a:endParaRPr sz="1300" dirty="0">
              <a:latin typeface="Calibri"/>
              <a:ea typeface="Calibri"/>
              <a:cs typeface="Calibri"/>
              <a:sym typeface="Calibri"/>
            </a:endParaRPr>
          </a:p>
          <a:p>
            <a:pPr marL="483306" indent="-322204">
              <a:buClr>
                <a:schemeClr val="dk1"/>
              </a:buClr>
              <a:buSzPts val="1200"/>
              <a:buFont typeface="Calibri"/>
              <a:buAutoNum type="arabicPeriod"/>
            </a:pPr>
            <a:r>
              <a:rPr lang="en-US" sz="1300" dirty="0">
                <a:latin typeface="Calibri"/>
                <a:ea typeface="Calibri"/>
                <a:cs typeface="Calibri"/>
                <a:sym typeface="Calibri"/>
              </a:rPr>
              <a:t>Reflect on:</a:t>
            </a:r>
            <a:endParaRPr sz="1300" dirty="0">
              <a:latin typeface="Calibri"/>
              <a:ea typeface="Calibri"/>
              <a:cs typeface="Calibri"/>
              <a:sym typeface="Calibri"/>
            </a:endParaRPr>
          </a:p>
          <a:p>
            <a:pPr marL="966612" lvl="1" indent="-322204">
              <a:buClr>
                <a:schemeClr val="dk1"/>
              </a:buClr>
              <a:buSzPts val="1200"/>
              <a:buFont typeface="Calibri"/>
              <a:buChar char="○"/>
            </a:pPr>
            <a:r>
              <a:rPr lang="en-US" sz="1300" dirty="0">
                <a:latin typeface="Calibri"/>
                <a:ea typeface="Calibri"/>
                <a:cs typeface="Calibri"/>
                <a:sym typeface="Calibri"/>
              </a:rPr>
              <a:t>Strengths</a:t>
            </a:r>
            <a:endParaRPr sz="1300" dirty="0">
              <a:latin typeface="Calibri"/>
              <a:ea typeface="Calibri"/>
              <a:cs typeface="Calibri"/>
              <a:sym typeface="Calibri"/>
            </a:endParaRPr>
          </a:p>
          <a:p>
            <a:pPr marL="966612" lvl="1" indent="-322204">
              <a:buClr>
                <a:schemeClr val="dk1"/>
              </a:buClr>
              <a:buSzPts val="1200"/>
              <a:buFont typeface="Calibri"/>
              <a:buChar char="○"/>
            </a:pPr>
            <a:r>
              <a:rPr lang="en-US" sz="1300" dirty="0">
                <a:latin typeface="Calibri"/>
                <a:ea typeface="Calibri"/>
                <a:cs typeface="Calibri"/>
                <a:sym typeface="Calibri"/>
              </a:rPr>
              <a:t>Challenges</a:t>
            </a:r>
            <a:endParaRPr sz="1300" dirty="0">
              <a:latin typeface="Calibri"/>
              <a:ea typeface="Calibri"/>
              <a:cs typeface="Calibri"/>
              <a:sym typeface="Calibri"/>
            </a:endParaRPr>
          </a:p>
          <a:p>
            <a:pPr marL="966612" lvl="1" indent="-322204">
              <a:buClr>
                <a:schemeClr val="dk1"/>
              </a:buClr>
              <a:buSzPts val="1200"/>
              <a:buFont typeface="Calibri"/>
              <a:buChar char="○"/>
            </a:pPr>
            <a:r>
              <a:rPr lang="en-US" sz="1300" dirty="0">
                <a:latin typeface="Calibri"/>
                <a:ea typeface="Calibri"/>
                <a:cs typeface="Calibri"/>
                <a:sym typeface="Calibri"/>
              </a:rPr>
              <a:t>Areas needing clarification</a:t>
            </a:r>
            <a:endParaRPr sz="1300" dirty="0">
              <a:latin typeface="Calibri"/>
              <a:ea typeface="Calibri"/>
              <a:cs typeface="Calibri"/>
              <a:sym typeface="Calibri"/>
            </a:endParaRPr>
          </a:p>
          <a:p>
            <a:pPr marL="483306" indent="-322204">
              <a:buClr>
                <a:schemeClr val="dk1"/>
              </a:buClr>
              <a:buSzPts val="1200"/>
              <a:buFont typeface="Calibri"/>
              <a:buAutoNum type="arabicPeriod"/>
            </a:pPr>
            <a:r>
              <a:rPr lang="en-US" sz="1300" dirty="0">
                <a:latin typeface="Calibri"/>
                <a:ea typeface="Calibri"/>
                <a:cs typeface="Calibri"/>
                <a:sym typeface="Calibri"/>
              </a:rPr>
              <a:t>Connect documentation to investigative decision-making.</a:t>
            </a:r>
            <a:endParaRPr sz="1300" dirty="0">
              <a:latin typeface="Calibri"/>
              <a:ea typeface="Calibri"/>
              <a:cs typeface="Calibri"/>
              <a:sym typeface="Calibri"/>
            </a:endParaRPr>
          </a:p>
          <a:p>
            <a:pPr marL="0" indent="0">
              <a:buClr>
                <a:schemeClr val="dk1"/>
              </a:buClr>
              <a:buSzPts val="1100"/>
            </a:pPr>
            <a:endParaRPr sz="1300" b="1"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Say:</a:t>
            </a:r>
            <a:endParaRPr sz="1300" b="1" dirty="0">
              <a:latin typeface="Calibri"/>
              <a:ea typeface="Calibri"/>
              <a:cs typeface="Calibri"/>
              <a:sym typeface="Calibri"/>
            </a:endParaRPr>
          </a:p>
          <a:p>
            <a:pPr marL="0" indent="0">
              <a:buClr>
                <a:schemeClr val="dk1"/>
              </a:buClr>
              <a:buSzPts val="1100"/>
            </a:pPr>
            <a:r>
              <a:rPr lang="en-US" sz="1300" b="1" i="1" dirty="0">
                <a:latin typeface="Calibri"/>
                <a:ea typeface="Calibri"/>
                <a:cs typeface="Calibri"/>
                <a:sym typeface="Calibri"/>
              </a:rPr>
              <a:t>Documentation plays a critical role in supporting investigative decisions and explaining why certain actions were necessary to protect children.</a:t>
            </a:r>
            <a:endParaRPr sz="1300" b="1" i="1" dirty="0">
              <a:latin typeface="Calibri"/>
              <a:ea typeface="Calibri"/>
              <a:cs typeface="Calibri"/>
              <a:sym typeface="Calibri"/>
            </a:endParaRPr>
          </a:p>
          <a:p>
            <a:pPr marL="0" indent="0">
              <a:buClr>
                <a:schemeClr val="dk1"/>
              </a:buClr>
              <a:buSzPts val="1100"/>
            </a:pPr>
            <a:endParaRPr sz="1300" b="1" i="1" dirty="0">
              <a:latin typeface="Calibri"/>
              <a:ea typeface="Calibri"/>
              <a:cs typeface="Calibri"/>
              <a:sym typeface="Calibri"/>
            </a:endParaRPr>
          </a:p>
          <a:p>
            <a:pPr marL="0" indent="0">
              <a:buClr>
                <a:schemeClr val="dk1"/>
              </a:buClr>
              <a:buSzPts val="1100"/>
            </a:pPr>
            <a:r>
              <a:rPr lang="en-US" sz="1300" b="1" i="1" dirty="0">
                <a:latin typeface="Calibri"/>
                <a:ea typeface="Calibri"/>
                <a:cs typeface="Calibri"/>
                <a:sym typeface="Calibri"/>
              </a:rPr>
              <a:t>Throughout this investigation, you gathered information from multiple sources, reassessed safety threats, developed and revised safety plans, responded to escalating conditions, and ultimately determined that protective custody was necessary.</a:t>
            </a:r>
            <a:endParaRPr sz="1300" b="1" i="1" dirty="0">
              <a:latin typeface="Calibri"/>
              <a:ea typeface="Calibri"/>
              <a:cs typeface="Calibri"/>
              <a:sym typeface="Calibri"/>
            </a:endParaRPr>
          </a:p>
          <a:p>
            <a:pPr marL="0" indent="0">
              <a:buClr>
                <a:schemeClr val="dk1"/>
              </a:buClr>
              <a:buSzPts val="1100"/>
            </a:pPr>
            <a:endParaRPr sz="1300" b="1" i="1" dirty="0">
              <a:latin typeface="Calibri"/>
              <a:ea typeface="Calibri"/>
              <a:cs typeface="Calibri"/>
              <a:sym typeface="Calibri"/>
            </a:endParaRPr>
          </a:p>
          <a:p>
            <a:pPr marL="0" indent="0">
              <a:buClr>
                <a:schemeClr val="dk1"/>
              </a:buClr>
              <a:buSzPts val="1100"/>
            </a:pPr>
            <a:r>
              <a:rPr lang="en-US" sz="1300" b="1" i="1" dirty="0">
                <a:latin typeface="Calibri"/>
                <a:ea typeface="Calibri"/>
                <a:cs typeface="Calibri"/>
                <a:sym typeface="Calibri"/>
              </a:rPr>
              <a:t>The information gathered throughout that process must now be documented clearly and objectively so that others reviewing the case can understand:</a:t>
            </a:r>
            <a:endParaRPr sz="1300" b="1" i="1"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b="1" i="1" dirty="0">
                <a:latin typeface="Calibri"/>
                <a:ea typeface="Calibri"/>
                <a:cs typeface="Calibri"/>
                <a:sym typeface="Calibri"/>
              </a:rPr>
              <a:t>What occurred.</a:t>
            </a:r>
            <a:endParaRPr sz="1300" b="1" i="1"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b="1" i="1" dirty="0">
                <a:latin typeface="Calibri"/>
                <a:ea typeface="Calibri"/>
                <a:cs typeface="Calibri"/>
                <a:sym typeface="Calibri"/>
              </a:rPr>
              <a:t>What threats to safety were identified.</a:t>
            </a:r>
            <a:endParaRPr sz="1300" b="1" i="1"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b="1" i="1" dirty="0">
                <a:latin typeface="Calibri"/>
                <a:ea typeface="Calibri"/>
                <a:cs typeface="Calibri"/>
                <a:sym typeface="Calibri"/>
              </a:rPr>
              <a:t>What actions were taken.</a:t>
            </a:r>
            <a:endParaRPr sz="1300" b="1" i="1"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b="1" i="1" dirty="0">
                <a:latin typeface="Calibri"/>
                <a:ea typeface="Calibri"/>
                <a:cs typeface="Calibri"/>
                <a:sym typeface="Calibri"/>
              </a:rPr>
              <a:t>Why were those actions necessary.</a:t>
            </a:r>
            <a:endParaRPr sz="1300" b="1" i="1" dirty="0">
              <a:latin typeface="Calibri"/>
              <a:ea typeface="Calibri"/>
              <a:cs typeface="Calibri"/>
              <a:sym typeface="Calibri"/>
            </a:endParaRPr>
          </a:p>
          <a:p>
            <a:pPr marL="0" indent="0">
              <a:buClr>
                <a:schemeClr val="dk1"/>
              </a:buClr>
              <a:buSzPts val="1100"/>
            </a:pPr>
            <a:endParaRPr sz="1300" b="1" i="1" dirty="0">
              <a:latin typeface="Calibri"/>
              <a:ea typeface="Calibri"/>
              <a:cs typeface="Calibri"/>
              <a:sym typeface="Calibri"/>
            </a:endParaRPr>
          </a:p>
          <a:p>
            <a:pPr marL="0" indent="0">
              <a:buClr>
                <a:schemeClr val="dk1"/>
              </a:buClr>
              <a:buSzPts val="1100"/>
            </a:pPr>
            <a:r>
              <a:rPr lang="en-US" sz="1300" b="1" i="1" dirty="0">
                <a:latin typeface="Calibri"/>
                <a:ea typeface="Calibri"/>
                <a:cs typeface="Calibri"/>
                <a:sym typeface="Calibri"/>
              </a:rPr>
              <a:t>As we debrief this activity, focus on how documentation either strengthened or weakened the ability to support the decisions that were made.</a:t>
            </a:r>
            <a:endParaRPr sz="1300" b="1" i="1" dirty="0">
              <a:latin typeface="Calibri"/>
              <a:ea typeface="Calibri"/>
              <a:cs typeface="Calibri"/>
              <a:sym typeface="Calibri"/>
            </a:endParaRPr>
          </a:p>
          <a:p>
            <a:pPr marL="0" indent="0">
              <a:buClr>
                <a:schemeClr val="dk1"/>
              </a:buClr>
              <a:buSzPts val="1100"/>
            </a:pPr>
            <a:endParaRPr sz="1300"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Facilitator Questions: </a:t>
            </a:r>
            <a:r>
              <a:rPr lang="en-US" sz="1300" dirty="0">
                <a:latin typeface="Calibri"/>
                <a:ea typeface="Calibri"/>
                <a:cs typeface="Calibri"/>
                <a:sym typeface="Calibri"/>
              </a:rPr>
              <a:t>(ask the following questions and validate responses)</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What information was most important to document?</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What documentation challenges did your group experience?</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What examples of objective documentation worked well?</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What wording became too vague or opinion-based?</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How did the documentation connect back to the threats to safety?</a:t>
            </a:r>
            <a:endParaRPr sz="1300" dirty="0">
              <a:latin typeface="Calibri"/>
              <a:ea typeface="Calibri"/>
              <a:cs typeface="Calibri"/>
              <a:sym typeface="Calibri"/>
            </a:endParaRPr>
          </a:p>
          <a:p>
            <a:pPr marL="0" indent="0">
              <a:buClr>
                <a:schemeClr val="dk1"/>
              </a:buClr>
              <a:buSzPts val="1100"/>
            </a:pPr>
            <a:endParaRPr sz="1300"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Facilitator Answers</a:t>
            </a:r>
            <a:r>
              <a:rPr lang="en-US" sz="1300" dirty="0">
                <a:latin typeface="Calibri"/>
                <a:ea typeface="Calibri"/>
                <a:cs typeface="Calibri"/>
                <a:sym typeface="Calibri"/>
              </a:rPr>
              <a:t>:</a:t>
            </a:r>
            <a:endParaRPr sz="1300"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Participants may identify:</a:t>
            </a:r>
            <a:endParaRPr sz="1300" b="1"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Difficulty separating facts from assumptions.</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Need for behavioral descriptions.</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Importance of chronological organization.</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Importance of documenting direct statements.</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Clear connection between behaviors and safety threats.</a:t>
            </a:r>
            <a:endParaRPr sz="1300" dirty="0">
              <a:latin typeface="Calibri"/>
              <a:ea typeface="Calibri"/>
              <a:cs typeface="Calibri"/>
              <a:sym typeface="Calibri"/>
            </a:endParaRPr>
          </a:p>
          <a:p>
            <a:pPr marL="0" indent="0">
              <a:buClr>
                <a:schemeClr val="dk1"/>
              </a:buClr>
              <a:buSzPts val="1100"/>
            </a:pPr>
            <a:endParaRPr sz="1300" b="1"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Strong examples may include:</a:t>
            </a:r>
            <a:endParaRPr sz="1300" b="1"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Direct caregiver statements.</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Observable conditions.</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Specific actions and refusals.</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Concrete safety concerns.</a:t>
            </a:r>
            <a:endParaRPr sz="1300" dirty="0">
              <a:latin typeface="Calibri"/>
              <a:ea typeface="Calibri"/>
              <a:cs typeface="Calibri"/>
              <a:sym typeface="Calibri"/>
            </a:endParaRPr>
          </a:p>
          <a:p>
            <a:pPr marL="0" indent="0">
              <a:buClr>
                <a:schemeClr val="dk1"/>
              </a:buClr>
              <a:buSzPts val="1100"/>
            </a:pPr>
            <a:endParaRPr sz="1300" b="1"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Key Points: </a:t>
            </a:r>
            <a:r>
              <a:rPr lang="en-US" sz="1300" dirty="0">
                <a:latin typeface="Calibri"/>
                <a:ea typeface="Calibri"/>
                <a:cs typeface="Calibri"/>
                <a:sym typeface="Calibri"/>
              </a:rPr>
              <a:t>(ensure the following are covered)</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Documentation must support investigative decisions.</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Observable information is stronger than conclusions or labels.</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Threats to safety must be clearly described.</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Documentation should be objective, factual, and behavior-focused.</a:t>
            </a:r>
            <a:endParaRPr sz="1300" dirty="0">
              <a:latin typeface="Calibri"/>
              <a:ea typeface="Calibri"/>
              <a:cs typeface="Calibri"/>
              <a:sym typeface="Calibri"/>
            </a:endParaRPr>
          </a:p>
          <a:p>
            <a:pPr marL="0" indent="0">
              <a:buClr>
                <a:schemeClr val="dk1"/>
              </a:buClr>
              <a:buSzPts val="1100"/>
            </a:pPr>
            <a:endParaRPr sz="1300"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Facilitator Notes:</a:t>
            </a:r>
            <a:endParaRPr sz="1300" b="1" dirty="0">
              <a:latin typeface="Calibri"/>
              <a:ea typeface="Calibri"/>
              <a:cs typeface="Calibri"/>
              <a:sym typeface="Calibri"/>
            </a:endParaRPr>
          </a:p>
          <a:p>
            <a:pPr marL="181240" indent="-181240">
              <a:buClr>
                <a:schemeClr val="dk1"/>
              </a:buClr>
              <a:buSzPct val="100000"/>
              <a:buFont typeface="Arial" panose="020B0604020202020204" pitchFamily="34" charset="0"/>
              <a:buChar char="•"/>
            </a:pPr>
            <a:r>
              <a:rPr lang="en-US" sz="1300" b="1" dirty="0">
                <a:latin typeface="Calibri"/>
                <a:ea typeface="Calibri"/>
                <a:cs typeface="Calibri"/>
                <a:sym typeface="Calibri"/>
              </a:rPr>
              <a:t>DO NOT: </a:t>
            </a:r>
            <a:r>
              <a:rPr lang="en-US" sz="1300" dirty="0">
                <a:latin typeface="Calibri"/>
                <a:ea typeface="Calibri"/>
                <a:cs typeface="Calibri"/>
                <a:sym typeface="Calibri"/>
              </a:rPr>
              <a:t>Turn this into a grammar correction. The focus is not on “perfect writing”.</a:t>
            </a:r>
            <a:endParaRPr sz="1300" dirty="0">
              <a:latin typeface="Calibri"/>
              <a:ea typeface="Calibri"/>
              <a:cs typeface="Calibri"/>
              <a:sym typeface="Calibri"/>
            </a:endParaRPr>
          </a:p>
          <a:p>
            <a:pPr marL="181240" indent="-181240">
              <a:buClr>
                <a:schemeClr val="dk1"/>
              </a:buClr>
              <a:buSzPct val="100000"/>
              <a:buFont typeface="Arial" panose="020B0604020202020204" pitchFamily="34" charset="0"/>
              <a:buChar char="•"/>
            </a:pPr>
            <a:r>
              <a:rPr lang="en-US" sz="1300" b="1" dirty="0">
                <a:latin typeface="Calibri"/>
                <a:ea typeface="Calibri"/>
                <a:cs typeface="Calibri"/>
                <a:sym typeface="Calibri"/>
              </a:rPr>
              <a:t>DO: </a:t>
            </a:r>
            <a:r>
              <a:rPr lang="en-US" sz="1300" dirty="0">
                <a:latin typeface="Calibri"/>
                <a:ea typeface="Calibri"/>
                <a:cs typeface="Calibri"/>
                <a:sym typeface="Calibri"/>
              </a:rPr>
              <a:t>Focus on: Clarity. Objectivity. Decision support. Reinforce to the participants that documentation tells the story of the investigation.</a:t>
            </a:r>
            <a:endParaRPr sz="1300" dirty="0">
              <a:latin typeface="Calibri"/>
              <a:ea typeface="Calibri"/>
              <a:cs typeface="Calibri"/>
              <a:sym typeface="Calibri"/>
            </a:endParaRPr>
          </a:p>
          <a:p>
            <a:pPr marL="0" indent="0">
              <a:buClr>
                <a:schemeClr val="dk1"/>
              </a:buClr>
              <a:buSzPts val="1100"/>
            </a:pPr>
            <a:endParaRPr sz="1300" b="1"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IMPORTANT:</a:t>
            </a:r>
            <a:endParaRPr sz="1300" b="1" dirty="0">
              <a:latin typeface="Calibri"/>
              <a:ea typeface="Calibri"/>
              <a:cs typeface="Calibri"/>
              <a:sym typeface="Calibri"/>
            </a:endParaRPr>
          </a:p>
          <a:p>
            <a:pPr marL="0" indent="0">
              <a:buClr>
                <a:schemeClr val="dk1"/>
              </a:buClr>
              <a:buSzPts val="1100"/>
            </a:pPr>
            <a:r>
              <a:rPr lang="en-US" sz="1300" dirty="0">
                <a:latin typeface="Calibri"/>
                <a:ea typeface="Calibri"/>
                <a:cs typeface="Calibri"/>
                <a:sym typeface="Calibri"/>
              </a:rPr>
              <a:t>Participants should leave understanding that documentation is what supports and explains investigative decisions after the field response ends.</a:t>
            </a:r>
            <a:endParaRPr sz="1300" dirty="0">
              <a:latin typeface="Calibri"/>
              <a:ea typeface="Calibri"/>
              <a:cs typeface="Calibri"/>
              <a:sym typeface="Calibri"/>
            </a:endParaRPr>
          </a:p>
          <a:p>
            <a:pPr marL="0" indent="0">
              <a:buClr>
                <a:schemeClr val="dk1"/>
              </a:buClr>
              <a:buSzPts val="1100"/>
            </a:pPr>
            <a:endParaRPr sz="1300"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Say:</a:t>
            </a:r>
            <a:endParaRPr sz="1300" b="1" dirty="0">
              <a:latin typeface="Calibri"/>
              <a:ea typeface="Calibri"/>
              <a:cs typeface="Calibri"/>
              <a:sym typeface="Calibri"/>
            </a:endParaRPr>
          </a:p>
          <a:p>
            <a:pPr marL="0" indent="0">
              <a:buClr>
                <a:schemeClr val="dk1"/>
              </a:buClr>
              <a:buSzPts val="1100"/>
            </a:pPr>
            <a:r>
              <a:rPr lang="en-US" sz="1300" b="1" i="1" dirty="0">
                <a:latin typeface="Calibri"/>
                <a:ea typeface="Calibri"/>
                <a:cs typeface="Calibri"/>
                <a:sym typeface="Calibri"/>
              </a:rPr>
              <a:t>As we close Day 4, take a moment to reflect on how investigative decisions evolved throughout the case.</a:t>
            </a:r>
            <a:endParaRPr sz="1300" b="1" dirty="0">
              <a:solidFill>
                <a:srgbClr val="000000"/>
              </a:solidFill>
              <a:latin typeface="Calibri"/>
              <a:ea typeface="Calibri"/>
              <a:cs typeface="Calibri"/>
              <a:sym typeface="Calibri"/>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6:notes"/>
          <p:cNvSpPr>
            <a:spLocks noGrp="1" noRot="1" noChangeAspect="1"/>
          </p:cNvSpPr>
          <p:nvPr>
            <p:ph type="sldImg" idx="2"/>
          </p:nvPr>
        </p:nvSpPr>
        <p:spPr>
          <a:xfrm>
            <a:off x="776288" y="947738"/>
            <a:ext cx="5762625" cy="3241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6:notes"/>
          <p:cNvSpPr txBox="1">
            <a:spLocks noGrp="1"/>
          </p:cNvSpPr>
          <p:nvPr>
            <p:ph type="body" idx="1"/>
          </p:nvPr>
        </p:nvSpPr>
        <p:spPr>
          <a:xfrm>
            <a:off x="731520" y="4188858"/>
            <a:ext cx="5852160" cy="4463890"/>
          </a:xfrm>
          <a:prstGeom prst="rect">
            <a:avLst/>
          </a:prstGeom>
          <a:noFill/>
          <a:ln>
            <a:noFill/>
          </a:ln>
        </p:spPr>
        <p:txBody>
          <a:bodyPr spcFirstLastPara="1" wrap="square" lIns="96645" tIns="48309" rIns="96645" bIns="48309" anchor="t" anchorCtr="0">
            <a:noAutofit/>
          </a:bodyPr>
          <a:lstStyle/>
          <a:p>
            <a:pPr marL="0" indent="0">
              <a:buClr>
                <a:schemeClr val="dk1"/>
              </a:buClr>
              <a:buSzPts val="1100"/>
            </a:pPr>
            <a:r>
              <a:rPr lang="en-US" sz="1300" b="1" dirty="0">
                <a:latin typeface="Calibri"/>
                <a:ea typeface="Calibri"/>
                <a:cs typeface="Calibri"/>
                <a:sym typeface="Calibri"/>
              </a:rPr>
              <a:t>FROM INVESTIGATION TO DOCUMENTATION</a:t>
            </a:r>
            <a:endParaRPr sz="1300" b="1" dirty="0">
              <a:latin typeface="Calibri"/>
              <a:ea typeface="Calibri"/>
              <a:cs typeface="Calibri"/>
              <a:sym typeface="Calibri"/>
            </a:endParaRPr>
          </a:p>
          <a:p>
            <a:pPr marL="0" indent="0">
              <a:buClr>
                <a:schemeClr val="dk1"/>
              </a:buClr>
              <a:buSzPts val="1100"/>
            </a:pPr>
            <a:endParaRPr sz="1300" b="1"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Time:</a:t>
            </a:r>
            <a:r>
              <a:rPr lang="en-US" sz="1300" dirty="0">
                <a:latin typeface="Calibri"/>
                <a:ea typeface="Calibri"/>
                <a:cs typeface="Calibri"/>
                <a:sym typeface="Calibri"/>
              </a:rPr>
              <a:t> 10 minutes</a:t>
            </a:r>
            <a:endParaRPr sz="1300"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Purpose: </a:t>
            </a:r>
            <a:r>
              <a:rPr lang="en-US" sz="1300" dirty="0">
                <a:latin typeface="Calibri"/>
                <a:ea typeface="Calibri"/>
                <a:cs typeface="Calibri"/>
                <a:sym typeface="Calibri"/>
              </a:rPr>
              <a:t>To close Day 4 by reflecting on how investigative decisions evolved throughout the case and prepare participants for Day 5’s focus on documentation, narrative writing, and CHRIS documentation practices.</a:t>
            </a:r>
            <a:endParaRPr sz="1300" dirty="0">
              <a:latin typeface="Calibri"/>
              <a:ea typeface="Calibri"/>
              <a:cs typeface="Calibri"/>
              <a:sym typeface="Calibri"/>
            </a:endParaRPr>
          </a:p>
          <a:p>
            <a:pPr marL="0" indent="0">
              <a:buClr>
                <a:schemeClr val="dk1"/>
              </a:buClr>
              <a:buSzPts val="1100"/>
            </a:pPr>
            <a:endParaRPr sz="1300"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Activity Set Up:</a:t>
            </a:r>
            <a:endParaRPr sz="1300" b="1"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Whole group reflection discussion.</a:t>
            </a:r>
            <a:endParaRPr sz="1300" dirty="0">
              <a:latin typeface="Calibri"/>
              <a:ea typeface="Calibri"/>
              <a:cs typeface="Calibri"/>
              <a:sym typeface="Calibri"/>
            </a:endParaRPr>
          </a:p>
          <a:p>
            <a:pPr marL="342342" indent="-181240">
              <a:buClr>
                <a:schemeClr val="dk1"/>
              </a:buClr>
              <a:buSzPts val="1200"/>
              <a:buFont typeface="Arial" panose="020B0604020202020204" pitchFamily="34" charset="0"/>
              <a:buChar char="•"/>
            </a:pPr>
            <a:r>
              <a:rPr lang="en-US" sz="1300" dirty="0">
                <a:latin typeface="Calibri"/>
                <a:ea typeface="Calibri"/>
                <a:cs typeface="Calibri"/>
                <a:sym typeface="Calibri"/>
              </a:rPr>
              <a:t>Participants remain seated at their tables. </a:t>
            </a:r>
            <a:endParaRPr sz="1300" dirty="0">
              <a:latin typeface="Calibri"/>
              <a:ea typeface="Calibri"/>
              <a:cs typeface="Calibri"/>
              <a:sym typeface="Calibri"/>
            </a:endParaRPr>
          </a:p>
          <a:p>
            <a:pPr marL="0" indent="0">
              <a:buClr>
                <a:schemeClr val="dk1"/>
              </a:buClr>
              <a:buSzPts val="1100"/>
            </a:pPr>
            <a:endParaRPr sz="1300" b="1"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Activity Instructions:</a:t>
            </a:r>
            <a:endParaRPr sz="1300" b="1" dirty="0">
              <a:latin typeface="Calibri"/>
              <a:ea typeface="Calibri"/>
              <a:cs typeface="Calibri"/>
              <a:sym typeface="Calibri"/>
            </a:endParaRPr>
          </a:p>
          <a:p>
            <a:pPr marL="483306" indent="-322204">
              <a:buClr>
                <a:schemeClr val="dk1"/>
              </a:buClr>
              <a:buSzPts val="1200"/>
              <a:buFont typeface="Calibri"/>
              <a:buAutoNum type="arabicPeriod"/>
            </a:pPr>
            <a:r>
              <a:rPr lang="en-US" sz="1300" dirty="0">
                <a:latin typeface="Calibri"/>
                <a:ea typeface="Calibri"/>
                <a:cs typeface="Calibri"/>
                <a:sym typeface="Calibri"/>
              </a:rPr>
              <a:t>Reflect on:</a:t>
            </a:r>
            <a:endParaRPr sz="1300" b="1" dirty="0">
              <a:latin typeface="Calibri"/>
              <a:ea typeface="Calibri"/>
              <a:cs typeface="Calibri"/>
              <a:sym typeface="Calibri"/>
            </a:endParaRPr>
          </a:p>
          <a:p>
            <a:pPr marL="966612" lvl="1" indent="-322204">
              <a:buClr>
                <a:schemeClr val="dk1"/>
              </a:buClr>
              <a:buSzPts val="1200"/>
              <a:buFont typeface="Calibri"/>
              <a:buChar char="○"/>
            </a:pPr>
            <a:r>
              <a:rPr lang="en-US" sz="1300" dirty="0">
                <a:latin typeface="Calibri"/>
                <a:ea typeface="Calibri"/>
                <a:cs typeface="Calibri"/>
                <a:sym typeface="Calibri"/>
              </a:rPr>
              <a:t>How the investigation evolved.</a:t>
            </a:r>
            <a:endParaRPr sz="1300" dirty="0">
              <a:latin typeface="Calibri"/>
              <a:ea typeface="Calibri"/>
              <a:cs typeface="Calibri"/>
              <a:sym typeface="Calibri"/>
            </a:endParaRPr>
          </a:p>
          <a:p>
            <a:pPr marL="966612" lvl="1" indent="-322204">
              <a:buClr>
                <a:schemeClr val="dk1"/>
              </a:buClr>
              <a:buSzPts val="1200"/>
              <a:buFont typeface="Calibri"/>
              <a:buChar char="○"/>
            </a:pPr>
            <a:r>
              <a:rPr lang="en-US" sz="1300" dirty="0">
                <a:latin typeface="Calibri"/>
                <a:ea typeface="Calibri"/>
                <a:cs typeface="Calibri"/>
                <a:sym typeface="Calibri"/>
              </a:rPr>
              <a:t>How decisions changed over time.</a:t>
            </a:r>
            <a:endParaRPr sz="1300" dirty="0">
              <a:latin typeface="Calibri"/>
              <a:ea typeface="Calibri"/>
              <a:cs typeface="Calibri"/>
              <a:sym typeface="Calibri"/>
            </a:endParaRPr>
          </a:p>
          <a:p>
            <a:pPr marL="966612" lvl="1" indent="-322204">
              <a:buClr>
                <a:schemeClr val="dk1"/>
              </a:buClr>
              <a:buSzPts val="1200"/>
              <a:buFont typeface="Calibri"/>
              <a:buChar char="○"/>
            </a:pPr>
            <a:r>
              <a:rPr lang="en-US" sz="1300" dirty="0">
                <a:latin typeface="Calibri"/>
                <a:ea typeface="Calibri"/>
                <a:cs typeface="Calibri"/>
                <a:sym typeface="Calibri"/>
              </a:rPr>
              <a:t>What information impacted decision-making?</a:t>
            </a:r>
            <a:endParaRPr sz="1300" dirty="0">
              <a:latin typeface="Calibri"/>
              <a:ea typeface="Calibri"/>
              <a:cs typeface="Calibri"/>
              <a:sym typeface="Calibri"/>
            </a:endParaRPr>
          </a:p>
          <a:p>
            <a:pPr marL="483306" indent="-322204">
              <a:buClr>
                <a:schemeClr val="dk1"/>
              </a:buClr>
              <a:buSzPts val="1200"/>
              <a:buFont typeface="Calibri"/>
              <a:buAutoNum type="arabicPeriod"/>
            </a:pPr>
            <a:r>
              <a:rPr lang="en-US" sz="1300" dirty="0">
                <a:latin typeface="Calibri"/>
                <a:ea typeface="Calibri"/>
                <a:cs typeface="Calibri"/>
                <a:sym typeface="Calibri"/>
              </a:rPr>
              <a:t>Discuss:</a:t>
            </a:r>
            <a:endParaRPr sz="1300" b="1" dirty="0">
              <a:latin typeface="Calibri"/>
              <a:ea typeface="Calibri"/>
              <a:cs typeface="Calibri"/>
              <a:sym typeface="Calibri"/>
            </a:endParaRPr>
          </a:p>
          <a:p>
            <a:pPr marL="966612" lvl="1" indent="-322204">
              <a:buClr>
                <a:schemeClr val="dk1"/>
              </a:buClr>
              <a:buSzPts val="1200"/>
              <a:buFont typeface="Calibri"/>
              <a:buChar char="○"/>
            </a:pPr>
            <a:r>
              <a:rPr lang="en-US" sz="1300" dirty="0">
                <a:latin typeface="Calibri"/>
                <a:ea typeface="Calibri"/>
                <a:cs typeface="Calibri"/>
                <a:sym typeface="Calibri"/>
              </a:rPr>
              <a:t>Lessons learned.</a:t>
            </a:r>
            <a:endParaRPr sz="1300" dirty="0">
              <a:latin typeface="Calibri"/>
              <a:ea typeface="Calibri"/>
              <a:cs typeface="Calibri"/>
              <a:sym typeface="Calibri"/>
            </a:endParaRPr>
          </a:p>
          <a:p>
            <a:pPr marL="966612" lvl="1" indent="-322204">
              <a:buClr>
                <a:schemeClr val="dk1"/>
              </a:buClr>
              <a:buSzPts val="1200"/>
              <a:buFont typeface="Calibri"/>
              <a:buChar char="○"/>
            </a:pPr>
            <a:r>
              <a:rPr lang="en-US" sz="1300" dirty="0">
                <a:latin typeface="Calibri"/>
                <a:ea typeface="Calibri"/>
                <a:cs typeface="Calibri"/>
                <a:sym typeface="Calibri"/>
              </a:rPr>
              <a:t>Challenges experienced.</a:t>
            </a:r>
            <a:endParaRPr sz="1300" dirty="0">
              <a:latin typeface="Calibri"/>
              <a:ea typeface="Calibri"/>
              <a:cs typeface="Calibri"/>
              <a:sym typeface="Calibri"/>
            </a:endParaRPr>
          </a:p>
          <a:p>
            <a:pPr marL="966612" lvl="1" indent="-322204">
              <a:buClr>
                <a:schemeClr val="dk1"/>
              </a:buClr>
              <a:buSzPts val="1200"/>
              <a:buFont typeface="Calibri"/>
              <a:buChar char="○"/>
            </a:pPr>
            <a:r>
              <a:rPr lang="en-US" sz="1300" dirty="0">
                <a:latin typeface="Calibri"/>
                <a:ea typeface="Calibri"/>
                <a:cs typeface="Calibri"/>
                <a:sym typeface="Calibri"/>
              </a:rPr>
              <a:t>Documentation connections.</a:t>
            </a:r>
            <a:endParaRPr sz="1300"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Say:</a:t>
            </a:r>
            <a:endParaRPr sz="1300" b="1" dirty="0">
              <a:latin typeface="Calibri"/>
              <a:ea typeface="Calibri"/>
              <a:cs typeface="Calibri"/>
              <a:sym typeface="Calibri"/>
            </a:endParaRPr>
          </a:p>
          <a:p>
            <a:pPr marL="0" indent="0">
              <a:buClr>
                <a:schemeClr val="dk1"/>
              </a:buClr>
              <a:buSzPts val="1100"/>
            </a:pPr>
            <a:r>
              <a:rPr lang="en-US" sz="1300" b="1" i="1" dirty="0">
                <a:latin typeface="Calibri"/>
                <a:ea typeface="Calibri"/>
                <a:cs typeface="Calibri"/>
                <a:sym typeface="Calibri"/>
              </a:rPr>
              <a:t>Today’s investigation scenario required you to gather information, reassess safety threats, evaluate safety plans, respond to escalating conditions, and ultimately make difficult decisions to protect children. Throughout the day, the situation continued to evolve as new information became available and circumstances changed. This reflects the reality of investigations, where specialists must continually reassess conditions and adapt their decisions based on the information available at the time.</a:t>
            </a:r>
          </a:p>
          <a:p>
            <a:pPr marL="0" indent="0">
              <a:buClr>
                <a:schemeClr val="dk1"/>
              </a:buClr>
              <a:buSzPts val="1100"/>
            </a:pPr>
            <a:endParaRPr lang="en-US" sz="1300" b="1" i="1" dirty="0">
              <a:latin typeface="Calibri"/>
              <a:ea typeface="Calibri"/>
              <a:cs typeface="Calibri"/>
              <a:sym typeface="Calibri"/>
            </a:endParaRPr>
          </a:p>
          <a:p>
            <a:pPr marL="0" indent="0">
              <a:buClr>
                <a:schemeClr val="dk1"/>
              </a:buClr>
              <a:buSzPts val="1100"/>
            </a:pPr>
            <a:r>
              <a:rPr lang="en-US" sz="1300" b="1" i="1" dirty="0">
                <a:latin typeface="Calibri"/>
                <a:ea typeface="Calibri"/>
                <a:cs typeface="Calibri"/>
                <a:sym typeface="Calibri"/>
              </a:rPr>
              <a:t>You also began documenting those field decisions by identifying the observations, behaviors, and safety concerns that supported your actions throughout the case. Tomorrow, we will continue building on this work by focusing more deeply on documentation fundamentals, objective narrative writing, and the documentation of investigations within CHRIS.</a:t>
            </a:r>
            <a:endParaRPr sz="1300" b="1" i="1" dirty="0">
              <a:latin typeface="Calibri"/>
              <a:ea typeface="Calibri"/>
              <a:cs typeface="Calibri"/>
              <a:sym typeface="Calibri"/>
            </a:endParaRPr>
          </a:p>
          <a:p>
            <a:pPr marL="0" indent="0">
              <a:buClr>
                <a:schemeClr val="dk1"/>
              </a:buClr>
              <a:buSzPts val="1100"/>
            </a:pPr>
            <a:endParaRPr sz="1300"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Facilitator Questions: </a:t>
            </a:r>
            <a:r>
              <a:rPr lang="en-US" sz="1300" dirty="0">
                <a:latin typeface="Calibri"/>
                <a:ea typeface="Calibri"/>
                <a:cs typeface="Calibri"/>
                <a:sym typeface="Calibri"/>
              </a:rPr>
              <a:t>(ask the following questions and validate responses)</a:t>
            </a:r>
            <a:endParaRPr sz="1300" dirty="0">
              <a:latin typeface="Calibri"/>
              <a:ea typeface="Calibri"/>
              <a:cs typeface="Calibri"/>
              <a:sym typeface="Calibri"/>
            </a:endParaRPr>
          </a:p>
          <a:p>
            <a:pPr marL="483306" indent="-322204">
              <a:buClr>
                <a:schemeClr val="dk1"/>
              </a:buClr>
              <a:buSzPts val="1200"/>
              <a:buFont typeface="Calibri"/>
              <a:buChar char="●"/>
            </a:pPr>
            <a:r>
              <a:rPr lang="en-US" sz="1300" dirty="0">
                <a:latin typeface="Calibri"/>
                <a:ea typeface="Calibri"/>
                <a:cs typeface="Calibri"/>
                <a:sym typeface="Calibri"/>
              </a:rPr>
              <a:t>How did your decision-making change throughout the investigation?</a:t>
            </a:r>
            <a:endParaRPr sz="1300" dirty="0">
              <a:latin typeface="Calibri"/>
              <a:ea typeface="Calibri"/>
              <a:cs typeface="Calibri"/>
              <a:sym typeface="Calibri"/>
            </a:endParaRPr>
          </a:p>
          <a:p>
            <a:pPr marL="483306" indent="-322204">
              <a:buClr>
                <a:schemeClr val="dk1"/>
              </a:buClr>
              <a:buSzPts val="1200"/>
              <a:buFont typeface="Calibri"/>
              <a:buChar char="●"/>
            </a:pPr>
            <a:r>
              <a:rPr lang="en-US" sz="1300" dirty="0">
                <a:latin typeface="Calibri"/>
                <a:ea typeface="Calibri"/>
                <a:cs typeface="Calibri"/>
                <a:sym typeface="Calibri"/>
              </a:rPr>
              <a:t>What information most influenced your decisions?</a:t>
            </a:r>
            <a:endParaRPr sz="1300" dirty="0">
              <a:latin typeface="Calibri"/>
              <a:ea typeface="Calibri"/>
              <a:cs typeface="Calibri"/>
              <a:sym typeface="Calibri"/>
            </a:endParaRPr>
          </a:p>
          <a:p>
            <a:pPr marL="483306" indent="-322204">
              <a:buClr>
                <a:schemeClr val="dk1"/>
              </a:buClr>
              <a:buSzPts val="1200"/>
              <a:buFont typeface="Calibri"/>
              <a:buChar char="●"/>
            </a:pPr>
            <a:r>
              <a:rPr lang="en-US" sz="1300" dirty="0">
                <a:latin typeface="Calibri"/>
                <a:ea typeface="Calibri"/>
                <a:cs typeface="Calibri"/>
                <a:sym typeface="Calibri"/>
              </a:rPr>
              <a:t>What parts of the investigation felt most challenging?</a:t>
            </a:r>
            <a:endParaRPr sz="1300" dirty="0">
              <a:latin typeface="Calibri"/>
              <a:ea typeface="Calibri"/>
              <a:cs typeface="Calibri"/>
              <a:sym typeface="Calibri"/>
            </a:endParaRPr>
          </a:p>
          <a:p>
            <a:pPr marL="483306" indent="-322204">
              <a:buClr>
                <a:schemeClr val="dk1"/>
              </a:buClr>
              <a:buSzPts val="1200"/>
              <a:buFont typeface="Calibri"/>
              <a:buChar char="●"/>
            </a:pPr>
            <a:r>
              <a:rPr lang="en-US" sz="1300" dirty="0">
                <a:latin typeface="Calibri"/>
                <a:ea typeface="Calibri"/>
                <a:cs typeface="Calibri"/>
                <a:sym typeface="Calibri"/>
              </a:rPr>
              <a:t>How did documentation connect to the decisions you made?</a:t>
            </a:r>
            <a:endParaRPr sz="1300" dirty="0">
              <a:latin typeface="Calibri"/>
              <a:ea typeface="Calibri"/>
              <a:cs typeface="Calibri"/>
              <a:sym typeface="Calibri"/>
            </a:endParaRPr>
          </a:p>
          <a:p>
            <a:pPr marL="483306" indent="-322204">
              <a:buClr>
                <a:schemeClr val="dk1"/>
              </a:buClr>
              <a:buSzPts val="1200"/>
              <a:buFont typeface="Calibri"/>
              <a:buChar char="●"/>
            </a:pPr>
            <a:r>
              <a:rPr lang="en-US" sz="1300" dirty="0">
                <a:latin typeface="Calibri"/>
                <a:ea typeface="Calibri"/>
                <a:cs typeface="Calibri"/>
                <a:sym typeface="Calibri"/>
              </a:rPr>
              <a:t>What lessons from today will help you move forward?</a:t>
            </a:r>
            <a:endParaRPr sz="1300" dirty="0">
              <a:latin typeface="Calibri"/>
              <a:ea typeface="Calibri"/>
              <a:cs typeface="Calibri"/>
              <a:sym typeface="Calibri"/>
            </a:endParaRPr>
          </a:p>
          <a:p>
            <a:pPr marL="0" indent="0">
              <a:buClr>
                <a:schemeClr val="dk1"/>
              </a:buClr>
              <a:buSzPts val="1100"/>
            </a:pPr>
            <a:endParaRPr sz="1300" b="1"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Facilitator Answers</a:t>
            </a:r>
            <a:r>
              <a:rPr lang="en-US" sz="1300" dirty="0">
                <a:latin typeface="Calibri"/>
                <a:ea typeface="Calibri"/>
                <a:cs typeface="Calibri"/>
                <a:sym typeface="Calibri"/>
              </a:rPr>
              <a:t>:</a:t>
            </a:r>
            <a:endParaRPr sz="1300"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Participants may identify:</a:t>
            </a:r>
            <a:endParaRPr sz="1300" b="1" dirty="0">
              <a:latin typeface="Calibri"/>
              <a:ea typeface="Calibri"/>
              <a:cs typeface="Calibri"/>
              <a:sym typeface="Calibri"/>
            </a:endParaRPr>
          </a:p>
          <a:p>
            <a:pPr marL="483306" indent="-322204">
              <a:buClr>
                <a:schemeClr val="dk1"/>
              </a:buClr>
              <a:buSzPts val="1200"/>
              <a:buFont typeface="Calibri"/>
              <a:buChar char="●"/>
            </a:pPr>
            <a:r>
              <a:rPr lang="en-US" sz="1300" dirty="0">
                <a:latin typeface="Calibri"/>
                <a:ea typeface="Calibri"/>
                <a:cs typeface="Calibri"/>
                <a:sym typeface="Calibri"/>
              </a:rPr>
              <a:t>The importance of reassessment.</a:t>
            </a:r>
            <a:endParaRPr sz="1300" dirty="0">
              <a:latin typeface="Calibri"/>
              <a:ea typeface="Calibri"/>
              <a:cs typeface="Calibri"/>
              <a:sym typeface="Calibri"/>
            </a:endParaRPr>
          </a:p>
          <a:p>
            <a:pPr marL="483306" indent="-322204">
              <a:buClr>
                <a:schemeClr val="dk1"/>
              </a:buClr>
              <a:buSzPts val="1200"/>
              <a:buFont typeface="Calibri"/>
              <a:buChar char="●"/>
            </a:pPr>
            <a:r>
              <a:rPr lang="en-US" sz="1300" dirty="0">
                <a:latin typeface="Calibri"/>
                <a:ea typeface="Calibri"/>
                <a:cs typeface="Calibri"/>
                <a:sym typeface="Calibri"/>
              </a:rPr>
              <a:t>The impact of escalating caregiver behavior.</a:t>
            </a:r>
            <a:endParaRPr sz="1300" dirty="0">
              <a:latin typeface="Calibri"/>
              <a:ea typeface="Calibri"/>
              <a:cs typeface="Calibri"/>
              <a:sym typeface="Calibri"/>
            </a:endParaRPr>
          </a:p>
          <a:p>
            <a:pPr marL="483306" indent="-322204">
              <a:buClr>
                <a:schemeClr val="dk1"/>
              </a:buClr>
              <a:buSzPts val="1200"/>
              <a:buFont typeface="Calibri"/>
              <a:buChar char="●"/>
            </a:pPr>
            <a:r>
              <a:rPr lang="en-US" sz="1300" dirty="0">
                <a:latin typeface="Calibri"/>
                <a:ea typeface="Calibri"/>
                <a:cs typeface="Calibri"/>
                <a:sym typeface="Calibri"/>
              </a:rPr>
              <a:t>Difficulty balancing safety and engagement.</a:t>
            </a:r>
            <a:endParaRPr sz="1300" dirty="0">
              <a:latin typeface="Calibri"/>
              <a:ea typeface="Calibri"/>
              <a:cs typeface="Calibri"/>
              <a:sym typeface="Calibri"/>
            </a:endParaRPr>
          </a:p>
          <a:p>
            <a:pPr marL="483306" indent="-322204">
              <a:buClr>
                <a:schemeClr val="dk1"/>
              </a:buClr>
              <a:buSzPts val="1200"/>
              <a:buFont typeface="Calibri"/>
              <a:buChar char="●"/>
            </a:pPr>
            <a:r>
              <a:rPr lang="en-US" sz="1300" dirty="0">
                <a:latin typeface="Calibri"/>
                <a:ea typeface="Calibri"/>
                <a:cs typeface="Calibri"/>
                <a:sym typeface="Calibri"/>
              </a:rPr>
              <a:t>Importance of objective documentation.</a:t>
            </a:r>
            <a:endParaRPr sz="1300" dirty="0">
              <a:latin typeface="Calibri"/>
              <a:ea typeface="Calibri"/>
              <a:cs typeface="Calibri"/>
              <a:sym typeface="Calibri"/>
            </a:endParaRPr>
          </a:p>
          <a:p>
            <a:pPr marL="483306" indent="-322204">
              <a:buClr>
                <a:schemeClr val="dk1"/>
              </a:buClr>
              <a:buSzPts val="1200"/>
              <a:buFont typeface="Calibri"/>
              <a:buChar char="●"/>
            </a:pPr>
            <a:r>
              <a:rPr lang="en-US" sz="1300" dirty="0">
                <a:latin typeface="Calibri"/>
                <a:ea typeface="Calibri"/>
                <a:cs typeface="Calibri"/>
                <a:sym typeface="Calibri"/>
              </a:rPr>
              <a:t>The need to clearly connect facts to decisions.</a:t>
            </a:r>
            <a:endParaRPr sz="1300" dirty="0">
              <a:latin typeface="Calibri"/>
              <a:ea typeface="Calibri"/>
              <a:cs typeface="Calibri"/>
              <a:sym typeface="Calibri"/>
            </a:endParaRPr>
          </a:p>
          <a:p>
            <a:pPr marL="0" indent="0">
              <a:buClr>
                <a:schemeClr val="dk1"/>
              </a:buClr>
              <a:buSzPts val="1100"/>
            </a:pPr>
            <a:endParaRPr sz="1300" b="1"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Key Points: </a:t>
            </a:r>
            <a:r>
              <a:rPr lang="en-US" sz="1300" dirty="0">
                <a:latin typeface="Calibri"/>
                <a:ea typeface="Calibri"/>
                <a:cs typeface="Calibri"/>
                <a:sym typeface="Calibri"/>
              </a:rPr>
              <a:t>(ensure the following are covered)</a:t>
            </a:r>
            <a:endParaRPr sz="1300" dirty="0">
              <a:latin typeface="Calibri"/>
              <a:ea typeface="Calibri"/>
              <a:cs typeface="Calibri"/>
              <a:sym typeface="Calibri"/>
            </a:endParaRPr>
          </a:p>
          <a:p>
            <a:pPr marL="483306" indent="-322204">
              <a:buClr>
                <a:schemeClr val="dk1"/>
              </a:buClr>
              <a:buSzPts val="1200"/>
              <a:buFont typeface="Calibri"/>
              <a:buChar char="●"/>
            </a:pPr>
            <a:r>
              <a:rPr lang="en-US" sz="1300" dirty="0">
                <a:latin typeface="Calibri"/>
                <a:ea typeface="Calibri"/>
                <a:cs typeface="Calibri"/>
                <a:sym typeface="Calibri"/>
              </a:rPr>
              <a:t>Investigations evolve over time.</a:t>
            </a:r>
            <a:endParaRPr sz="1300" dirty="0">
              <a:latin typeface="Calibri"/>
              <a:ea typeface="Calibri"/>
              <a:cs typeface="Calibri"/>
              <a:sym typeface="Calibri"/>
            </a:endParaRPr>
          </a:p>
          <a:p>
            <a:pPr marL="483306" indent="-322204">
              <a:buClr>
                <a:schemeClr val="dk1"/>
              </a:buClr>
              <a:buSzPts val="1200"/>
              <a:buFont typeface="Calibri"/>
              <a:buChar char="●"/>
            </a:pPr>
            <a:r>
              <a:rPr lang="en-US" sz="1300" dirty="0">
                <a:latin typeface="Calibri"/>
                <a:ea typeface="Calibri"/>
                <a:cs typeface="Calibri"/>
                <a:sym typeface="Calibri"/>
              </a:rPr>
              <a:t>Safety decisions must adapt as conditions change.</a:t>
            </a:r>
            <a:endParaRPr sz="1300" dirty="0">
              <a:latin typeface="Calibri"/>
              <a:ea typeface="Calibri"/>
              <a:cs typeface="Calibri"/>
              <a:sym typeface="Calibri"/>
            </a:endParaRPr>
          </a:p>
          <a:p>
            <a:pPr marL="483306" indent="-322204">
              <a:buClr>
                <a:schemeClr val="dk1"/>
              </a:buClr>
              <a:buSzPts val="1200"/>
              <a:buFont typeface="Calibri"/>
              <a:buChar char="●"/>
            </a:pPr>
            <a:r>
              <a:rPr lang="en-US" sz="1300" dirty="0">
                <a:latin typeface="Calibri"/>
                <a:ea typeface="Calibri"/>
                <a:cs typeface="Calibri"/>
                <a:sym typeface="Calibri"/>
              </a:rPr>
              <a:t>Documentation supports and explains decisions.</a:t>
            </a:r>
            <a:endParaRPr sz="1300" dirty="0">
              <a:latin typeface="Calibri"/>
              <a:ea typeface="Calibri"/>
              <a:cs typeface="Calibri"/>
              <a:sym typeface="Calibri"/>
            </a:endParaRPr>
          </a:p>
          <a:p>
            <a:pPr marL="483306" indent="-322204">
              <a:buClr>
                <a:schemeClr val="dk1"/>
              </a:buClr>
              <a:buSzPts val="1200"/>
              <a:buFont typeface="Calibri"/>
              <a:buChar char="●"/>
            </a:pPr>
            <a:r>
              <a:rPr lang="en-US" sz="1300" dirty="0">
                <a:latin typeface="Calibri"/>
                <a:ea typeface="Calibri"/>
                <a:cs typeface="Calibri"/>
                <a:sym typeface="Calibri"/>
              </a:rPr>
              <a:t>Objective documentation is critical to investigative practice.</a:t>
            </a:r>
            <a:endParaRPr sz="1300" dirty="0">
              <a:latin typeface="Calibri"/>
              <a:ea typeface="Calibri"/>
              <a:cs typeface="Calibri"/>
              <a:sym typeface="Calibri"/>
            </a:endParaRPr>
          </a:p>
          <a:p>
            <a:pPr marL="0" indent="0">
              <a:buClr>
                <a:schemeClr val="dk1"/>
              </a:buClr>
              <a:buSzPts val="1100"/>
            </a:pPr>
            <a:endParaRPr sz="1300"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Facilitator Notes:</a:t>
            </a:r>
            <a:endParaRPr sz="1300" b="1" dirty="0">
              <a:latin typeface="Calibri"/>
              <a:ea typeface="Calibri"/>
              <a:cs typeface="Calibri"/>
              <a:sym typeface="Calibri"/>
            </a:endParaRPr>
          </a:p>
          <a:p>
            <a:pPr marL="483306" indent="-322204">
              <a:buClr>
                <a:schemeClr val="dk1"/>
              </a:buClr>
              <a:buSzPts val="1200"/>
              <a:buFont typeface="Calibri"/>
              <a:buChar char="●"/>
            </a:pPr>
            <a:r>
              <a:rPr lang="en-US" sz="1300" dirty="0">
                <a:latin typeface="Calibri"/>
                <a:ea typeface="Calibri"/>
                <a:cs typeface="Calibri"/>
                <a:sym typeface="Calibri"/>
              </a:rPr>
              <a:t>End the day with: Reflection. Validation. Forward focus.</a:t>
            </a:r>
            <a:endParaRPr sz="1300" dirty="0">
              <a:latin typeface="Calibri"/>
              <a:ea typeface="Calibri"/>
              <a:cs typeface="Calibri"/>
              <a:sym typeface="Calibri"/>
            </a:endParaRPr>
          </a:p>
          <a:p>
            <a:pPr marL="483306" indent="-322204">
              <a:buClr>
                <a:schemeClr val="dk1"/>
              </a:buClr>
              <a:buSzPts val="1200"/>
              <a:buFont typeface="Calibri"/>
              <a:buChar char="●"/>
            </a:pPr>
            <a:r>
              <a:rPr lang="en-US" sz="1300" dirty="0">
                <a:latin typeface="Calibri"/>
                <a:ea typeface="Calibri"/>
                <a:cs typeface="Calibri"/>
                <a:sym typeface="Calibri"/>
              </a:rPr>
              <a:t>Reinforce to the participants their growth in investigative thinking.</a:t>
            </a:r>
            <a:endParaRPr sz="1300" dirty="0">
              <a:latin typeface="Calibri"/>
              <a:ea typeface="Calibri"/>
              <a:cs typeface="Calibri"/>
              <a:sym typeface="Calibri"/>
            </a:endParaRPr>
          </a:p>
          <a:p>
            <a:pPr marL="483306" indent="-322204">
              <a:buClr>
                <a:schemeClr val="dk1"/>
              </a:buClr>
              <a:buSzPts val="1200"/>
              <a:buFont typeface="Calibri"/>
              <a:buChar char="●"/>
            </a:pPr>
            <a:r>
              <a:rPr lang="en-US" sz="1300" dirty="0">
                <a:latin typeface="Calibri"/>
                <a:ea typeface="Calibri"/>
                <a:cs typeface="Calibri"/>
                <a:sym typeface="Calibri"/>
              </a:rPr>
              <a:t>Begin building anticipation for:</a:t>
            </a:r>
            <a:br>
              <a:rPr lang="en-US" sz="1300" dirty="0">
                <a:latin typeface="Calibri"/>
                <a:ea typeface="Calibri"/>
                <a:cs typeface="Calibri"/>
                <a:sym typeface="Calibri"/>
              </a:rPr>
            </a:br>
            <a:r>
              <a:rPr lang="en-US" sz="1300" dirty="0">
                <a:latin typeface="Calibri"/>
                <a:ea typeface="Calibri"/>
                <a:cs typeface="Calibri"/>
                <a:sym typeface="Calibri"/>
              </a:rPr>
              <a:t> → Day 5 documentation work.</a:t>
            </a:r>
            <a:br>
              <a:rPr lang="en-US" sz="1300" dirty="0">
                <a:latin typeface="Calibri"/>
                <a:ea typeface="Calibri"/>
                <a:cs typeface="Calibri"/>
                <a:sym typeface="Calibri"/>
              </a:rPr>
            </a:br>
            <a:r>
              <a:rPr lang="en-US" sz="1300" dirty="0">
                <a:latin typeface="Calibri"/>
                <a:ea typeface="Calibri"/>
                <a:cs typeface="Calibri"/>
                <a:sym typeface="Calibri"/>
              </a:rPr>
              <a:t> → Narrative writing.</a:t>
            </a:r>
            <a:br>
              <a:rPr lang="en-US" sz="1300" dirty="0">
                <a:latin typeface="Calibri"/>
                <a:ea typeface="Calibri"/>
                <a:cs typeface="Calibri"/>
                <a:sym typeface="Calibri"/>
              </a:rPr>
            </a:br>
            <a:r>
              <a:rPr lang="en-US" sz="1300" dirty="0">
                <a:latin typeface="Calibri"/>
                <a:ea typeface="Calibri"/>
                <a:cs typeface="Calibri"/>
                <a:sym typeface="Calibri"/>
              </a:rPr>
              <a:t> → CHRIS Lab.</a:t>
            </a:r>
            <a:endParaRPr sz="1300"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Say:</a:t>
            </a:r>
            <a:endParaRPr sz="1300" b="1" dirty="0">
              <a:latin typeface="Calibri"/>
              <a:ea typeface="Calibri"/>
              <a:cs typeface="Calibri"/>
              <a:sym typeface="Calibri"/>
            </a:endParaRPr>
          </a:p>
          <a:p>
            <a:pPr marL="0" indent="0">
              <a:buClr>
                <a:schemeClr val="dk1"/>
              </a:buClr>
              <a:buSzPts val="1100"/>
            </a:pPr>
            <a:r>
              <a:rPr lang="en-US" sz="1300" b="1" i="1" dirty="0">
                <a:latin typeface="Calibri"/>
                <a:ea typeface="Calibri"/>
                <a:cs typeface="Calibri"/>
                <a:sym typeface="Calibri"/>
              </a:rPr>
              <a:t>This concludes Day 4. Thank you for your participation and engagement throughout today’s activities. Tomorrow we will focus on documentation and narrative writing.</a:t>
            </a:r>
            <a:endParaRPr sz="1300" b="1" i="1" dirty="0">
              <a:latin typeface="Calibri"/>
              <a:ea typeface="Calibri"/>
              <a:cs typeface="Calibri"/>
              <a:sym typeface="Calibri"/>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3f94434e6ca_0_110:notes"/>
          <p:cNvSpPr>
            <a:spLocks noGrp="1" noRot="1" noChangeAspect="1"/>
          </p:cNvSpPr>
          <p:nvPr>
            <p:ph type="sldImg" idx="2"/>
          </p:nvPr>
        </p:nvSpPr>
        <p:spPr>
          <a:xfrm>
            <a:off x="776288" y="914400"/>
            <a:ext cx="5762625" cy="3241675"/>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366" name="Google Shape;366;g3f94434e6ca_0_110:notes"/>
          <p:cNvSpPr txBox="1">
            <a:spLocks noGrp="1"/>
          </p:cNvSpPr>
          <p:nvPr>
            <p:ph type="body" idx="1"/>
          </p:nvPr>
        </p:nvSpPr>
        <p:spPr>
          <a:xfrm>
            <a:off x="731520" y="4155520"/>
            <a:ext cx="5852160" cy="4530565"/>
          </a:xfrm>
          <a:prstGeom prst="rect">
            <a:avLst/>
          </a:prstGeom>
          <a:noFill/>
          <a:ln>
            <a:noFill/>
          </a:ln>
        </p:spPr>
        <p:txBody>
          <a:bodyPr spcFirstLastPara="1" wrap="square" lIns="96540" tIns="48257" rIns="96540" bIns="48257" anchor="t" anchorCtr="0">
            <a:noAutofit/>
          </a:bodyPr>
          <a:lstStyle/>
          <a:p>
            <a:pPr marL="0" indent="0">
              <a:buClr>
                <a:schemeClr val="dk1"/>
              </a:buClr>
              <a:buSzPts val="1100"/>
            </a:pPr>
            <a:r>
              <a:rPr lang="en-US" sz="1300" b="1" dirty="0">
                <a:latin typeface="Calibri"/>
                <a:ea typeface="Calibri"/>
                <a:cs typeface="Calibri"/>
                <a:sym typeface="Calibri"/>
              </a:rPr>
              <a:t>TARGET OUTCOMES EVALUATION</a:t>
            </a:r>
            <a:endParaRPr sz="1300" b="1" dirty="0">
              <a:latin typeface="Calibri"/>
              <a:ea typeface="Calibri"/>
              <a:cs typeface="Calibri"/>
              <a:sym typeface="Calibri"/>
            </a:endParaRPr>
          </a:p>
          <a:p>
            <a:pPr marL="0" indent="0">
              <a:buClr>
                <a:schemeClr val="dk1"/>
              </a:buClr>
              <a:buSzPts val="1100"/>
            </a:pPr>
            <a:r>
              <a:rPr lang="en-US" sz="1300" dirty="0">
                <a:latin typeface="Calibri"/>
                <a:ea typeface="Calibri"/>
                <a:cs typeface="Calibri"/>
                <a:sym typeface="Calibri"/>
              </a:rPr>
              <a:t> </a:t>
            </a:r>
            <a:endParaRPr sz="1300"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Time: </a:t>
            </a:r>
            <a:r>
              <a:rPr lang="en-US" sz="1300" dirty="0">
                <a:latin typeface="Calibri"/>
                <a:ea typeface="Calibri"/>
                <a:cs typeface="Calibri"/>
                <a:sym typeface="Calibri"/>
              </a:rPr>
              <a:t>2 minutes</a:t>
            </a:r>
            <a:endParaRPr sz="1300"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Purpose: </a:t>
            </a:r>
            <a:r>
              <a:rPr lang="en-US" sz="1300" dirty="0">
                <a:latin typeface="Calibri"/>
                <a:ea typeface="Calibri"/>
                <a:cs typeface="Calibri"/>
                <a:sym typeface="Calibri"/>
              </a:rPr>
              <a:t>To assess the learning outcomes for this training day</a:t>
            </a:r>
            <a:endParaRPr sz="1300" b="1"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 </a:t>
            </a:r>
            <a:endParaRPr sz="1300" b="1" dirty="0">
              <a:latin typeface="Calibri"/>
              <a:ea typeface="Calibri"/>
              <a:cs typeface="Calibri"/>
              <a:sym typeface="Calibri"/>
            </a:endParaRPr>
          </a:p>
          <a:p>
            <a:pPr marL="0" indent="0">
              <a:buClr>
                <a:schemeClr val="dk1"/>
              </a:buClr>
              <a:buSzPts val="1100"/>
            </a:pPr>
            <a:r>
              <a:rPr lang="en-US" sz="1300" b="1" dirty="0">
                <a:latin typeface="Calibri"/>
                <a:ea typeface="Calibri"/>
                <a:cs typeface="Calibri"/>
                <a:sym typeface="Calibri"/>
              </a:rPr>
              <a:t>Facilitator Note: </a:t>
            </a:r>
            <a:r>
              <a:rPr lang="en-US" sz="1300" dirty="0">
                <a:latin typeface="Calibri"/>
                <a:ea typeface="Calibri"/>
                <a:cs typeface="Calibri"/>
                <a:sym typeface="Calibri"/>
              </a:rPr>
              <a:t>Before ending the day, direct participants to the QR code on the slide. Participants will need to use their phones to scan the code to complete the section target outcomes evaluation in Qualtrics. </a:t>
            </a:r>
            <a:endParaRPr sz="1300" dirty="0">
              <a:latin typeface="Calibri"/>
              <a:ea typeface="Calibri"/>
              <a:cs typeface="Calibri"/>
              <a:sym typeface="Calibri"/>
            </a:endParaRPr>
          </a:p>
          <a:p>
            <a:pPr marL="469881" indent="0">
              <a:lnSpc>
                <a:spcPct val="115000"/>
              </a:lnSpc>
              <a:spcBef>
                <a:spcPts val="1269"/>
              </a:spcBef>
              <a:spcAft>
                <a:spcPts val="1269"/>
              </a:spcAft>
              <a:buClr>
                <a:schemeClr val="dk1"/>
              </a:buClr>
              <a:buSzPts val="1100"/>
            </a:pPr>
            <a:endParaRPr sz="1300" b="1" dirty="0">
              <a:solidFill>
                <a:srgbClr val="333333"/>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3f5a21b1c75_0_1:notes"/>
          <p:cNvSpPr>
            <a:spLocks noGrp="1" noRot="1" noChangeAspect="1"/>
          </p:cNvSpPr>
          <p:nvPr>
            <p:ph type="sldImg" idx="2"/>
          </p:nvPr>
        </p:nvSpPr>
        <p:spPr>
          <a:xfrm>
            <a:off x="777875" y="963613"/>
            <a:ext cx="5759450" cy="32400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3f5a21b1c75_0_1:notes"/>
          <p:cNvSpPr txBox="1">
            <a:spLocks noGrp="1"/>
          </p:cNvSpPr>
          <p:nvPr>
            <p:ph type="body" idx="1"/>
          </p:nvPr>
        </p:nvSpPr>
        <p:spPr>
          <a:xfrm>
            <a:off x="731520" y="4203859"/>
            <a:ext cx="5852160" cy="4433888"/>
          </a:xfrm>
          <a:prstGeom prst="rect">
            <a:avLst/>
          </a:prstGeom>
        </p:spPr>
        <p:txBody>
          <a:bodyPr spcFirstLastPara="1" wrap="square" lIns="96645" tIns="48309" rIns="96645" bIns="48309" anchor="t" anchorCtr="0">
            <a:noAutofit/>
          </a:bodyPr>
          <a:lstStyle/>
          <a:p>
            <a:pPr marL="0"/>
            <a:r>
              <a:rPr lang="en-US" sz="1300" b="1" dirty="0">
                <a:solidFill>
                  <a:srgbClr val="000000"/>
                </a:solidFill>
                <a:latin typeface="+mn-lt"/>
              </a:rPr>
              <a:t>RE-ESTABLISHING THE CASE AND CURRENT IMMEDIATE SAFETY PLAN</a:t>
            </a:r>
            <a:br>
              <a:rPr lang="en-US" b="0" dirty="0">
                <a:effectLst/>
                <a:latin typeface="+mn-lt"/>
              </a:rPr>
            </a:br>
            <a:endParaRPr lang="en-US" b="0" dirty="0">
              <a:effectLst/>
              <a:latin typeface="+mn-lt"/>
            </a:endParaRPr>
          </a:p>
          <a:p>
            <a:pPr marL="0"/>
            <a:r>
              <a:rPr lang="en-US" sz="1300" b="1" dirty="0">
                <a:solidFill>
                  <a:srgbClr val="000000"/>
                </a:solidFill>
                <a:latin typeface="+mn-lt"/>
              </a:rPr>
              <a:t>Time:</a:t>
            </a:r>
            <a:r>
              <a:rPr lang="en-US" sz="1300" dirty="0">
                <a:solidFill>
                  <a:srgbClr val="000000"/>
                </a:solidFill>
                <a:latin typeface="+mn-lt"/>
              </a:rPr>
              <a:t> 10 minutes</a:t>
            </a:r>
            <a:endParaRPr lang="en-US" b="0" dirty="0">
              <a:effectLst/>
              <a:latin typeface="+mn-lt"/>
            </a:endParaRPr>
          </a:p>
          <a:p>
            <a:pPr marL="0"/>
            <a:r>
              <a:rPr lang="en-US" sz="1300" b="1" dirty="0">
                <a:solidFill>
                  <a:srgbClr val="000000"/>
                </a:solidFill>
                <a:latin typeface="+mn-lt"/>
              </a:rPr>
              <a:t>Purpose: </a:t>
            </a:r>
            <a:r>
              <a:rPr lang="en-US" sz="1300" dirty="0">
                <a:solidFill>
                  <a:srgbClr val="000000"/>
                </a:solidFill>
                <a:latin typeface="+mn-lt"/>
              </a:rPr>
              <a:t>To re-establish the status of the case, ensuring specialists have a clear understanding of identified threats to safety, the safety decision, and the Immediate Safety Plan (ISP) developed on Day 3</a:t>
            </a:r>
            <a:endParaRPr lang="en-US" b="0" dirty="0">
              <a:effectLst/>
              <a:latin typeface="+mn-lt"/>
            </a:endParaRPr>
          </a:p>
          <a:p>
            <a:pPr marL="0"/>
            <a:endParaRPr lang="en-US" b="0" dirty="0">
              <a:effectLst/>
              <a:latin typeface="+mn-lt"/>
            </a:endParaRPr>
          </a:p>
          <a:p>
            <a:pPr marL="0"/>
            <a:r>
              <a:rPr lang="en-US" sz="1300" b="1" dirty="0">
                <a:solidFill>
                  <a:srgbClr val="000000"/>
                </a:solidFill>
                <a:latin typeface="+mn-lt"/>
              </a:rPr>
              <a:t>Facilitator Notes:</a:t>
            </a:r>
            <a:endParaRPr lang="en-US" b="0" dirty="0">
              <a:effectLst/>
              <a:latin typeface="+mn-lt"/>
            </a:endParaRPr>
          </a:p>
          <a:p>
            <a:pPr marL="181240" indent="-181240" fontAlgn="base">
              <a:buFont typeface="Arial" panose="020B0604020202020204" pitchFamily="34" charset="0"/>
              <a:buChar char="•"/>
            </a:pPr>
            <a:r>
              <a:rPr lang="en-US" sz="1300" dirty="0">
                <a:solidFill>
                  <a:srgbClr val="000000"/>
                </a:solidFill>
                <a:latin typeface="+mn-lt"/>
              </a:rPr>
              <a:t>The goal of this slide is to re-establish the status of the case, ensuring that specialists have a clear understanding of the identified safety threats, the safety decision, and the Immediate Safety Plan developed on Day 3. Focus on re-grounding participants.</a:t>
            </a:r>
          </a:p>
          <a:p>
            <a:pPr marL="181240" indent="-181240" fontAlgn="base">
              <a:buFont typeface="Arial" panose="020B0604020202020204" pitchFamily="34" charset="0"/>
              <a:buChar char="•"/>
            </a:pPr>
            <a:r>
              <a:rPr lang="en-US" sz="1300" dirty="0">
                <a:solidFill>
                  <a:srgbClr val="000000"/>
                </a:solidFill>
                <a:latin typeface="+mn-lt"/>
              </a:rPr>
              <a:t>Listen for: Gaps. Weak planning. Overconfidence.</a:t>
            </a:r>
            <a:br>
              <a:rPr lang="en-US" b="0" dirty="0">
                <a:effectLst/>
                <a:latin typeface="+mn-lt"/>
              </a:rPr>
            </a:br>
            <a:endParaRPr lang="en-US" b="0" dirty="0">
              <a:effectLst/>
              <a:latin typeface="+mn-lt"/>
            </a:endParaRPr>
          </a:p>
          <a:p>
            <a:pPr marL="0"/>
            <a:r>
              <a:rPr lang="en-US" sz="1300" b="1" dirty="0">
                <a:solidFill>
                  <a:srgbClr val="000000"/>
                </a:solidFill>
                <a:latin typeface="+mn-lt"/>
              </a:rPr>
              <a:t>Activity Set Up:</a:t>
            </a:r>
            <a:endParaRPr lang="en-US" b="0" dirty="0">
              <a:effectLst/>
              <a:latin typeface="+mn-lt"/>
            </a:endParaRPr>
          </a:p>
          <a:p>
            <a:pPr marL="181240" indent="-181240" fontAlgn="base">
              <a:buFont typeface="Arial" panose="020B0604020202020204" pitchFamily="34" charset="0"/>
              <a:buChar char="•"/>
            </a:pPr>
            <a:r>
              <a:rPr lang="en-US" sz="1300" dirty="0">
                <a:solidFill>
                  <a:srgbClr val="000000"/>
                </a:solidFill>
                <a:latin typeface="+mn-lt"/>
              </a:rPr>
              <a:t>Participants seated in table groups.</a:t>
            </a:r>
          </a:p>
          <a:p>
            <a:pPr marL="181240" indent="-181240" fontAlgn="base">
              <a:buFont typeface="Arial" panose="020B0604020202020204" pitchFamily="34" charset="0"/>
              <a:buChar char="•"/>
            </a:pPr>
            <a:r>
              <a:rPr lang="en-US" sz="1300" dirty="0">
                <a:solidFill>
                  <a:srgbClr val="000000"/>
                </a:solidFill>
                <a:latin typeface="+mn-lt"/>
              </a:rPr>
              <a:t>Materials:</a:t>
            </a:r>
          </a:p>
          <a:p>
            <a:pPr marL="664546" lvl="2" indent="-181240" fontAlgn="base">
              <a:buFont typeface="Arial" panose="020B0604020202020204" pitchFamily="34" charset="0"/>
              <a:buChar char="•"/>
            </a:pPr>
            <a:r>
              <a:rPr lang="en-US" sz="1300" dirty="0">
                <a:solidFill>
                  <a:srgbClr val="000000"/>
                </a:solidFill>
                <a:latin typeface="+mn-lt"/>
              </a:rPr>
              <a:t>Day 3 notes.</a:t>
            </a:r>
          </a:p>
          <a:p>
            <a:pPr marL="664546" lvl="2" indent="-181240" fontAlgn="base">
              <a:buFont typeface="Arial" panose="020B0604020202020204" pitchFamily="34" charset="0"/>
              <a:buChar char="•"/>
            </a:pPr>
            <a:r>
              <a:rPr lang="en-US" sz="1300" dirty="0">
                <a:solidFill>
                  <a:srgbClr val="000000"/>
                </a:solidFill>
                <a:latin typeface="+mn-lt"/>
              </a:rPr>
              <a:t>Safety Assessment Tool (completed from Day 3).</a:t>
            </a:r>
          </a:p>
          <a:p>
            <a:pPr marL="664546" lvl="2" indent="-181240" fontAlgn="base">
              <a:buFont typeface="Arial" panose="020B0604020202020204" pitchFamily="34" charset="0"/>
              <a:buChar char="•"/>
            </a:pPr>
            <a:r>
              <a:rPr lang="en-US" sz="1300" dirty="0">
                <a:solidFill>
                  <a:srgbClr val="000000"/>
                </a:solidFill>
                <a:latin typeface="+mn-lt"/>
              </a:rPr>
              <a:t>Support Network Grid (completed from Day 3).</a:t>
            </a:r>
          </a:p>
          <a:p>
            <a:pPr marL="0"/>
            <a:endParaRPr lang="en-US" b="0" dirty="0">
              <a:effectLst/>
              <a:latin typeface="+mn-lt"/>
            </a:endParaRPr>
          </a:p>
          <a:p>
            <a:pPr marL="0"/>
            <a:r>
              <a:rPr lang="en-US" sz="1300" b="1" dirty="0">
                <a:solidFill>
                  <a:srgbClr val="000000"/>
                </a:solidFill>
                <a:latin typeface="+mn-lt"/>
              </a:rPr>
              <a:t>Activity Instructions:</a:t>
            </a:r>
            <a:endParaRPr lang="en-US" b="0" dirty="0">
              <a:effectLst/>
              <a:latin typeface="+mn-lt"/>
            </a:endParaRPr>
          </a:p>
          <a:p>
            <a:pPr marL="181240" indent="-181240" fontAlgn="base">
              <a:buFont typeface="Arial" panose="020B0604020202020204" pitchFamily="34" charset="0"/>
              <a:buChar char="•"/>
            </a:pPr>
            <a:r>
              <a:rPr lang="en-US" sz="1300" b="1" dirty="0">
                <a:solidFill>
                  <a:srgbClr val="000000"/>
                </a:solidFill>
                <a:latin typeface="+mn-lt"/>
              </a:rPr>
              <a:t>Groups will review:</a:t>
            </a:r>
          </a:p>
          <a:p>
            <a:pPr marL="664546" lvl="2" indent="-181240" fontAlgn="base">
              <a:buFont typeface="Arial" panose="020B0604020202020204" pitchFamily="34" charset="0"/>
              <a:buChar char="•"/>
            </a:pPr>
            <a:r>
              <a:rPr lang="en-US" sz="1300" dirty="0">
                <a:solidFill>
                  <a:srgbClr val="000000"/>
                </a:solidFill>
                <a:latin typeface="+mn-lt"/>
              </a:rPr>
              <a:t>Safety threats identified on Day 3.</a:t>
            </a:r>
          </a:p>
          <a:p>
            <a:pPr marL="664546" lvl="2" indent="-181240" fontAlgn="base">
              <a:buFont typeface="Arial" panose="020B0604020202020204" pitchFamily="34" charset="0"/>
              <a:buChar char="•"/>
            </a:pPr>
            <a:r>
              <a:rPr lang="en-US" sz="1300" dirty="0">
                <a:solidFill>
                  <a:srgbClr val="000000"/>
                </a:solidFill>
                <a:latin typeface="+mn-lt"/>
              </a:rPr>
              <a:t>Safety decision (Safe / Safe with a Plan / Unsafe).</a:t>
            </a:r>
          </a:p>
          <a:p>
            <a:pPr marL="664546" lvl="2" indent="-181240" fontAlgn="base">
              <a:buFont typeface="Arial" panose="020B0604020202020204" pitchFamily="34" charset="0"/>
              <a:buChar char="•"/>
            </a:pPr>
            <a:r>
              <a:rPr lang="en-US" sz="1300" dirty="0">
                <a:solidFill>
                  <a:srgbClr val="000000"/>
                </a:solidFill>
                <a:latin typeface="+mn-lt"/>
              </a:rPr>
              <a:t>Immediate Safety Plan (ISP).</a:t>
            </a:r>
          </a:p>
          <a:p>
            <a:pPr marL="181240" indent="-181240" fontAlgn="base">
              <a:buFont typeface="Arial" panose="020B0604020202020204" pitchFamily="34" charset="0"/>
              <a:buChar char="•"/>
            </a:pPr>
            <a:r>
              <a:rPr lang="en-US" sz="1300" b="1" dirty="0">
                <a:solidFill>
                  <a:srgbClr val="000000"/>
                </a:solidFill>
                <a:latin typeface="+mn-lt"/>
              </a:rPr>
              <a:t>Be prepared to share:</a:t>
            </a:r>
          </a:p>
          <a:p>
            <a:pPr marL="664546" lvl="2" indent="-181240" fontAlgn="base">
              <a:buFont typeface="Arial" panose="020B0604020202020204" pitchFamily="34" charset="0"/>
              <a:buChar char="•"/>
            </a:pPr>
            <a:r>
              <a:rPr lang="en-US" sz="1300" dirty="0">
                <a:solidFill>
                  <a:srgbClr val="000000"/>
                </a:solidFill>
                <a:latin typeface="+mn-lt"/>
              </a:rPr>
              <a:t>What safety threats are present?</a:t>
            </a:r>
          </a:p>
          <a:p>
            <a:pPr marL="664546" lvl="2" indent="-181240" fontAlgn="base">
              <a:buFont typeface="Arial" panose="020B0604020202020204" pitchFamily="34" charset="0"/>
              <a:buChar char="•"/>
            </a:pPr>
            <a:r>
              <a:rPr lang="en-US" sz="1300" dirty="0">
                <a:solidFill>
                  <a:srgbClr val="000000"/>
                </a:solidFill>
                <a:latin typeface="+mn-lt"/>
              </a:rPr>
              <a:t>What decision was made?</a:t>
            </a:r>
          </a:p>
          <a:p>
            <a:pPr marL="664546" lvl="2" indent="-181240" fontAlgn="base">
              <a:buFont typeface="Arial" panose="020B0604020202020204" pitchFamily="34" charset="0"/>
              <a:buChar char="•"/>
            </a:pPr>
            <a:r>
              <a:rPr lang="en-US" sz="1300" dirty="0">
                <a:solidFill>
                  <a:srgbClr val="000000"/>
                </a:solidFill>
                <a:latin typeface="+mn-lt"/>
              </a:rPr>
              <a:t>How is the Immediate Safety Plan intended to manage those threats?</a:t>
            </a:r>
          </a:p>
          <a:p>
            <a:pPr marL="0"/>
            <a:endParaRPr lang="en-US" b="0" dirty="0">
              <a:effectLst/>
              <a:latin typeface="+mn-lt"/>
            </a:endParaRPr>
          </a:p>
          <a:p>
            <a:pPr marL="0"/>
            <a:r>
              <a:rPr lang="en-US" sz="1300" b="1" dirty="0">
                <a:solidFill>
                  <a:srgbClr val="000000"/>
                </a:solidFill>
                <a:latin typeface="+mn-lt"/>
              </a:rPr>
              <a:t>Say:</a:t>
            </a:r>
            <a:endParaRPr lang="en-US" b="0" dirty="0">
              <a:effectLst/>
              <a:latin typeface="+mn-lt"/>
            </a:endParaRPr>
          </a:p>
          <a:p>
            <a:pPr marL="0"/>
            <a:r>
              <a:rPr lang="en-US" sz="1300" b="1" i="1" dirty="0">
                <a:solidFill>
                  <a:srgbClr val="000000"/>
                </a:solidFill>
                <a:latin typeface="+mn-lt"/>
              </a:rPr>
              <a:t>Before we move forward in this investigation, let’s reconnect to where we left off. Yesterday, you gathered information from multiple sources, identified safety threats, and made a safety decision. You also developed an Immediate Safety Plan to manage those conditions.</a:t>
            </a:r>
            <a:endParaRPr lang="en-US" b="0" dirty="0">
              <a:effectLst/>
              <a:latin typeface="+mn-lt"/>
            </a:endParaRPr>
          </a:p>
          <a:p>
            <a:pPr marL="0"/>
            <a:endParaRPr lang="en-US" b="0" dirty="0">
              <a:effectLst/>
              <a:latin typeface="+mn-lt"/>
            </a:endParaRPr>
          </a:p>
          <a:p>
            <a:pPr marL="0"/>
            <a:r>
              <a:rPr lang="en-US" sz="1300" b="1" i="1" dirty="0">
                <a:solidFill>
                  <a:srgbClr val="000000"/>
                </a:solidFill>
                <a:latin typeface="+mn-lt"/>
              </a:rPr>
              <a:t>At this point in the investigation, it is critical that you are clear on what is currently known, what decision was made, and how the safety plan is intended to function.</a:t>
            </a:r>
            <a:endParaRPr lang="en-US" b="0" dirty="0">
              <a:effectLst/>
              <a:latin typeface="+mn-lt"/>
            </a:endParaRPr>
          </a:p>
          <a:p>
            <a:pPr marL="181240" indent="-181240" fontAlgn="base">
              <a:buFont typeface="Arial" panose="020B0604020202020204" pitchFamily="34" charset="0"/>
              <a:buChar char="•"/>
            </a:pPr>
            <a:r>
              <a:rPr lang="en-US" sz="1300" b="1" i="1" dirty="0">
                <a:solidFill>
                  <a:srgbClr val="000000"/>
                </a:solidFill>
                <a:latin typeface="+mn-lt"/>
              </a:rPr>
              <a:t>In your groups, take a few minutes to review your work from yesterday. </a:t>
            </a:r>
          </a:p>
          <a:p>
            <a:pPr marL="181240" indent="-181240" fontAlgn="base">
              <a:buFont typeface="Arial" panose="020B0604020202020204" pitchFamily="34" charset="0"/>
              <a:buChar char="•"/>
            </a:pPr>
            <a:r>
              <a:rPr lang="en-US" sz="1300" b="1" i="1" dirty="0">
                <a:solidFill>
                  <a:srgbClr val="000000"/>
                </a:solidFill>
                <a:latin typeface="+mn-lt"/>
              </a:rPr>
              <a:t>Questions to focus on: </a:t>
            </a:r>
          </a:p>
          <a:p>
            <a:pPr marL="664546" lvl="2" indent="-181240" fontAlgn="base">
              <a:buFont typeface="Arial" panose="020B0604020202020204" pitchFamily="34" charset="0"/>
              <a:buChar char="•"/>
            </a:pPr>
            <a:r>
              <a:rPr lang="en-US" sz="1300" b="1" i="1" dirty="0">
                <a:solidFill>
                  <a:srgbClr val="000000"/>
                </a:solidFill>
                <a:latin typeface="+mn-lt"/>
              </a:rPr>
              <a:t>What safety threats did you identify?</a:t>
            </a:r>
          </a:p>
          <a:p>
            <a:pPr marL="664546" lvl="2" indent="-181240" fontAlgn="base">
              <a:buFont typeface="Arial" panose="020B0604020202020204" pitchFamily="34" charset="0"/>
              <a:buChar char="•"/>
            </a:pPr>
            <a:r>
              <a:rPr lang="en-US" sz="1300" b="1" i="1" dirty="0">
                <a:solidFill>
                  <a:srgbClr val="000000"/>
                </a:solidFill>
                <a:latin typeface="+mn-lt"/>
              </a:rPr>
              <a:t>What safety decision did you make?</a:t>
            </a:r>
          </a:p>
          <a:p>
            <a:pPr marL="664546" lvl="2" indent="-181240" fontAlgn="base">
              <a:buFont typeface="Arial" panose="020B0604020202020204" pitchFamily="34" charset="0"/>
              <a:buChar char="•"/>
            </a:pPr>
            <a:r>
              <a:rPr lang="en-US" sz="1300" b="1" i="1" dirty="0">
                <a:solidFill>
                  <a:srgbClr val="000000"/>
                </a:solidFill>
                <a:latin typeface="+mn-lt"/>
              </a:rPr>
              <a:t>What actions are included in your Immediate Safety Plan?</a:t>
            </a:r>
          </a:p>
          <a:p>
            <a:pPr marL="0"/>
            <a:endParaRPr lang="en-US" b="0" dirty="0">
              <a:effectLst/>
              <a:latin typeface="+mn-lt"/>
            </a:endParaRPr>
          </a:p>
          <a:p>
            <a:pPr marL="0"/>
            <a:r>
              <a:rPr lang="en-US" sz="1300" b="1" dirty="0">
                <a:solidFill>
                  <a:srgbClr val="000000"/>
                </a:solidFill>
                <a:latin typeface="+mn-lt"/>
              </a:rPr>
              <a:t>Key Points: </a:t>
            </a:r>
            <a:r>
              <a:rPr lang="en-US" sz="1300" dirty="0">
                <a:solidFill>
                  <a:srgbClr val="000000"/>
                </a:solidFill>
                <a:latin typeface="+mn-lt"/>
              </a:rPr>
              <a:t>(ensure the following are covered)</a:t>
            </a:r>
            <a:endParaRPr lang="en-US" b="0" dirty="0">
              <a:effectLst/>
              <a:latin typeface="+mn-lt"/>
            </a:endParaRPr>
          </a:p>
          <a:p>
            <a:pPr marL="181240" indent="-181240" fontAlgn="base">
              <a:buFont typeface="Arial" panose="020B0604020202020204" pitchFamily="34" charset="0"/>
              <a:buChar char="•"/>
            </a:pPr>
            <a:r>
              <a:rPr lang="en-US" sz="1300" dirty="0">
                <a:solidFill>
                  <a:srgbClr val="000000"/>
                </a:solidFill>
                <a:latin typeface="+mn-lt"/>
              </a:rPr>
              <a:t>Safety threats must be clearly identified.</a:t>
            </a:r>
          </a:p>
          <a:p>
            <a:pPr marL="181240" indent="-181240" fontAlgn="base">
              <a:buFont typeface="Arial" panose="020B0604020202020204" pitchFamily="34" charset="0"/>
              <a:buChar char="•"/>
            </a:pPr>
            <a:r>
              <a:rPr lang="en-US" sz="1300" dirty="0">
                <a:solidFill>
                  <a:srgbClr val="000000"/>
                </a:solidFill>
                <a:latin typeface="+mn-lt"/>
              </a:rPr>
              <a:t>Safety decisions must be supported by information gathered from the investigation. </a:t>
            </a:r>
          </a:p>
          <a:p>
            <a:pPr marL="181240" indent="-181240" fontAlgn="base">
              <a:buFont typeface="Arial" panose="020B0604020202020204" pitchFamily="34" charset="0"/>
              <a:buChar char="•"/>
            </a:pPr>
            <a:r>
              <a:rPr lang="en-US" sz="1300" dirty="0">
                <a:solidFill>
                  <a:srgbClr val="000000"/>
                </a:solidFill>
                <a:latin typeface="+mn-lt"/>
              </a:rPr>
              <a:t>Immediate Safety Plan: Must address safety threats directly. Must be specific and actionable.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4:notes"/>
          <p:cNvSpPr>
            <a:spLocks noGrp="1" noRot="1" noChangeAspect="1"/>
          </p:cNvSpPr>
          <p:nvPr>
            <p:ph type="sldImg" idx="2"/>
          </p:nvPr>
        </p:nvSpPr>
        <p:spPr>
          <a:xfrm>
            <a:off x="777875" y="974725"/>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 name="Google Shape;239;p4:notes"/>
          <p:cNvSpPr txBox="1">
            <a:spLocks noGrp="1"/>
          </p:cNvSpPr>
          <p:nvPr>
            <p:ph type="body" idx="1"/>
          </p:nvPr>
        </p:nvSpPr>
        <p:spPr>
          <a:xfrm>
            <a:off x="731520" y="4215528"/>
            <a:ext cx="5852160" cy="4410550"/>
          </a:xfrm>
          <a:prstGeom prst="rect">
            <a:avLst/>
          </a:prstGeom>
          <a:noFill/>
          <a:ln>
            <a:noFill/>
          </a:ln>
        </p:spPr>
        <p:txBody>
          <a:bodyPr spcFirstLastPara="1" wrap="square" lIns="96645" tIns="48309" rIns="96645" bIns="48309" anchor="t" anchorCtr="0">
            <a:noAutofit/>
          </a:bodyPr>
          <a:lstStyle/>
          <a:p>
            <a:pPr marL="0"/>
            <a:r>
              <a:rPr lang="en-US" sz="1300" b="1" dirty="0">
                <a:solidFill>
                  <a:srgbClr val="000000"/>
                </a:solidFill>
                <a:latin typeface="+mn-lt"/>
              </a:rPr>
              <a:t>EVALUATING THE STRENGTH OF THE IMMEDIATE SAFETY PLAN</a:t>
            </a:r>
            <a:br>
              <a:rPr lang="en-US" sz="1300" dirty="0">
                <a:latin typeface="+mn-lt"/>
              </a:rPr>
            </a:br>
            <a:endParaRPr lang="en-US" sz="1300" dirty="0">
              <a:latin typeface="+mn-lt"/>
            </a:endParaRPr>
          </a:p>
          <a:p>
            <a:pPr marL="0"/>
            <a:r>
              <a:rPr lang="en-US" sz="1300" b="1" dirty="0">
                <a:solidFill>
                  <a:srgbClr val="000000"/>
                </a:solidFill>
                <a:latin typeface="+mn-lt"/>
              </a:rPr>
              <a:t>Time:</a:t>
            </a:r>
            <a:r>
              <a:rPr lang="en-US" sz="1300" dirty="0">
                <a:solidFill>
                  <a:srgbClr val="000000"/>
                </a:solidFill>
                <a:latin typeface="+mn-lt"/>
              </a:rPr>
              <a:t> 10 minutes</a:t>
            </a:r>
            <a:endParaRPr lang="en-US" sz="1300" dirty="0">
              <a:latin typeface="+mn-lt"/>
            </a:endParaRPr>
          </a:p>
          <a:p>
            <a:pPr marL="0"/>
            <a:r>
              <a:rPr lang="en-US" sz="1300" b="1" dirty="0">
                <a:solidFill>
                  <a:srgbClr val="000000"/>
                </a:solidFill>
                <a:latin typeface="+mn-lt"/>
              </a:rPr>
              <a:t>Purpose: </a:t>
            </a:r>
            <a:r>
              <a:rPr lang="en-US" sz="1300" dirty="0">
                <a:solidFill>
                  <a:srgbClr val="000000"/>
                </a:solidFill>
                <a:latin typeface="+mn-lt"/>
              </a:rPr>
              <a:t>To align the group on a shared understanding of the case and critically examine the strength and reliability of the Immediate Safety Plan</a:t>
            </a:r>
            <a:br>
              <a:rPr lang="en-US" sz="1300" dirty="0">
                <a:latin typeface="+mn-lt"/>
              </a:rPr>
            </a:br>
            <a:endParaRPr lang="en-US" sz="1300" dirty="0">
              <a:latin typeface="+mn-lt"/>
            </a:endParaRPr>
          </a:p>
          <a:p>
            <a:pPr marL="0"/>
            <a:r>
              <a:rPr lang="en-US" sz="1300" b="1" dirty="0">
                <a:solidFill>
                  <a:srgbClr val="000000"/>
                </a:solidFill>
                <a:latin typeface="+mn-lt"/>
              </a:rPr>
              <a:t>Facilitator Notes:</a:t>
            </a:r>
            <a:endParaRPr lang="en-US" sz="1300" dirty="0">
              <a:latin typeface="+mn-lt"/>
            </a:endParaRPr>
          </a:p>
          <a:p>
            <a:pPr marL="181240" indent="-181240" fontAlgn="base">
              <a:buFont typeface="Arial" panose="020B0604020202020204" pitchFamily="34" charset="0"/>
              <a:buChar char="•"/>
            </a:pPr>
            <a:r>
              <a:rPr lang="en-US" sz="1300" dirty="0">
                <a:solidFill>
                  <a:srgbClr val="000000"/>
                </a:solidFill>
                <a:latin typeface="+mn-lt"/>
              </a:rPr>
              <a:t>Do not correct everything; allow a chance for discovery among the class. </a:t>
            </a:r>
          </a:p>
          <a:p>
            <a:pPr marL="0"/>
            <a:endParaRPr lang="en-US" sz="1300" dirty="0">
              <a:latin typeface="+mn-lt"/>
            </a:endParaRPr>
          </a:p>
          <a:p>
            <a:pPr marL="0"/>
            <a:r>
              <a:rPr lang="en-US" sz="1300" b="1" dirty="0">
                <a:solidFill>
                  <a:srgbClr val="000000"/>
                </a:solidFill>
                <a:latin typeface="+mn-lt"/>
              </a:rPr>
              <a:t>Activity Set Up:</a:t>
            </a:r>
            <a:endParaRPr lang="en-US" sz="1300" dirty="0">
              <a:latin typeface="+mn-lt"/>
            </a:endParaRPr>
          </a:p>
          <a:p>
            <a:pPr marL="181240" indent="-181240" fontAlgn="base">
              <a:buFont typeface="Arial" panose="020B0604020202020204" pitchFamily="34" charset="0"/>
              <a:buChar char="•"/>
            </a:pPr>
            <a:r>
              <a:rPr lang="en-US" sz="1300" dirty="0">
                <a:solidFill>
                  <a:srgbClr val="000000"/>
                </a:solidFill>
                <a:latin typeface="+mn-lt"/>
              </a:rPr>
              <a:t>This is a whole group discussion.</a:t>
            </a:r>
          </a:p>
          <a:p>
            <a:pPr marL="181240" indent="-181240" fontAlgn="base">
              <a:buFont typeface="Arial" panose="020B0604020202020204" pitchFamily="34" charset="0"/>
              <a:buChar char="•"/>
            </a:pPr>
            <a:r>
              <a:rPr lang="en-US" sz="1300" dirty="0">
                <a:solidFill>
                  <a:srgbClr val="000000"/>
                </a:solidFill>
                <a:latin typeface="+mn-lt"/>
              </a:rPr>
              <a:t>The facilitator should capture responses on a flip chart.</a:t>
            </a:r>
          </a:p>
          <a:p>
            <a:pPr marL="0"/>
            <a:endParaRPr lang="en-US" sz="1300" dirty="0">
              <a:latin typeface="+mn-lt"/>
            </a:endParaRPr>
          </a:p>
          <a:p>
            <a:pPr marL="0"/>
            <a:r>
              <a:rPr lang="en-US" sz="1300" b="1" dirty="0">
                <a:solidFill>
                  <a:srgbClr val="000000"/>
                </a:solidFill>
                <a:latin typeface="+mn-lt"/>
              </a:rPr>
              <a:t>Activity Instructions:</a:t>
            </a:r>
            <a:endParaRPr lang="en-US" sz="1300" dirty="0">
              <a:latin typeface="+mn-lt"/>
            </a:endParaRPr>
          </a:p>
          <a:p>
            <a:pPr marL="181240" indent="-181240" fontAlgn="base">
              <a:buFont typeface="Arial" panose="020B0604020202020204" pitchFamily="34" charset="0"/>
              <a:buChar char="•"/>
            </a:pPr>
            <a:r>
              <a:rPr lang="en-US" sz="1300" dirty="0">
                <a:solidFill>
                  <a:srgbClr val="000000"/>
                </a:solidFill>
                <a:latin typeface="+mn-lt"/>
              </a:rPr>
              <a:t>Groups share: Key threats to safety. Safety decision. ISP components.</a:t>
            </a:r>
          </a:p>
          <a:p>
            <a:pPr marL="181240" indent="-181240" fontAlgn="base">
              <a:buFont typeface="Arial" panose="020B0604020202020204" pitchFamily="34" charset="0"/>
              <a:buChar char="•"/>
            </a:pPr>
            <a:r>
              <a:rPr lang="en-US" sz="1300" dirty="0">
                <a:solidFill>
                  <a:srgbClr val="000000"/>
                </a:solidFill>
                <a:latin typeface="+mn-lt"/>
              </a:rPr>
              <a:t>Facilitator guides discussion to examine: Strength. Gaps. Reliability.</a:t>
            </a:r>
          </a:p>
          <a:p>
            <a:pPr marL="0"/>
            <a:endParaRPr lang="en-US" sz="1300" dirty="0">
              <a:latin typeface="+mn-lt"/>
            </a:endParaRPr>
          </a:p>
          <a:p>
            <a:pPr marL="0"/>
            <a:r>
              <a:rPr lang="en-US" sz="1300" b="1" dirty="0">
                <a:solidFill>
                  <a:srgbClr val="000000"/>
                </a:solidFill>
                <a:latin typeface="+mn-lt"/>
              </a:rPr>
              <a:t>Say:</a:t>
            </a:r>
            <a:endParaRPr lang="en-US" sz="1300" dirty="0">
              <a:latin typeface="+mn-lt"/>
            </a:endParaRPr>
          </a:p>
          <a:p>
            <a:pPr marL="0"/>
            <a:r>
              <a:rPr lang="en-US" sz="1300" b="1" i="1" dirty="0">
                <a:solidFill>
                  <a:srgbClr val="000000"/>
                </a:solidFill>
                <a:latin typeface="+mn-lt"/>
              </a:rPr>
              <a:t>Let’s come back together as a full group. You’ve had a chance to review your work from yesterday. Now we’re going to take a closer look at the safety plans that were developed.</a:t>
            </a:r>
            <a:endParaRPr lang="en-US" sz="1300" dirty="0">
              <a:latin typeface="+mn-lt"/>
            </a:endParaRPr>
          </a:p>
          <a:p>
            <a:pPr marL="0"/>
            <a:endParaRPr lang="en-US" sz="1300" dirty="0">
              <a:latin typeface="+mn-lt"/>
            </a:endParaRPr>
          </a:p>
          <a:p>
            <a:pPr marL="0"/>
            <a:r>
              <a:rPr lang="en-US" sz="1300" b="1" i="1" dirty="0">
                <a:solidFill>
                  <a:srgbClr val="000000"/>
                </a:solidFill>
                <a:latin typeface="+mn-lt"/>
              </a:rPr>
              <a:t>As we talk through these, we’re going to focus not just on what the plan is, but also on how well it actually manages safety threats.</a:t>
            </a:r>
            <a:br>
              <a:rPr lang="en-US" sz="1300" dirty="0">
                <a:latin typeface="+mn-lt"/>
              </a:rPr>
            </a:br>
            <a:endParaRPr lang="en-US" sz="1300" dirty="0">
              <a:latin typeface="+mn-lt"/>
            </a:endParaRPr>
          </a:p>
          <a:p>
            <a:pPr marL="0"/>
            <a:r>
              <a:rPr lang="en-US" sz="1300" b="1" dirty="0">
                <a:solidFill>
                  <a:srgbClr val="000000"/>
                </a:solidFill>
                <a:latin typeface="+mn-lt"/>
              </a:rPr>
              <a:t>Facilitator Question: </a:t>
            </a:r>
            <a:r>
              <a:rPr lang="en-US" sz="1300" dirty="0">
                <a:solidFill>
                  <a:srgbClr val="000000"/>
                </a:solidFill>
                <a:latin typeface="+mn-lt"/>
              </a:rPr>
              <a:t>(ask the following questions and validate responses)</a:t>
            </a:r>
            <a:endParaRPr lang="en-US" sz="1300" dirty="0">
              <a:latin typeface="+mn-lt"/>
            </a:endParaRPr>
          </a:p>
          <a:p>
            <a:pPr marL="181240" indent="-181240" fontAlgn="base">
              <a:buFont typeface="Arial" panose="020B0604020202020204" pitchFamily="34" charset="0"/>
              <a:buChar char="•"/>
            </a:pPr>
            <a:r>
              <a:rPr lang="en-US" sz="1300" b="1" dirty="0">
                <a:solidFill>
                  <a:srgbClr val="000000"/>
                </a:solidFill>
                <a:latin typeface="+mn-lt"/>
              </a:rPr>
              <a:t>Strength of Plan: </a:t>
            </a:r>
            <a:r>
              <a:rPr lang="en-US" sz="1300" dirty="0">
                <a:solidFill>
                  <a:srgbClr val="000000"/>
                </a:solidFill>
                <a:latin typeface="+mn-lt"/>
              </a:rPr>
              <a:t>How does your plan actively manage each threat to safety?</a:t>
            </a:r>
            <a:endParaRPr lang="en-US" sz="1300" b="1" dirty="0">
              <a:solidFill>
                <a:srgbClr val="000000"/>
              </a:solidFill>
              <a:latin typeface="+mn-lt"/>
            </a:endParaRPr>
          </a:p>
          <a:p>
            <a:pPr marL="181240" indent="-181240" fontAlgn="base">
              <a:buFont typeface="Arial" panose="020B0604020202020204" pitchFamily="34" charset="0"/>
              <a:buChar char="•"/>
            </a:pPr>
            <a:r>
              <a:rPr lang="en-US" sz="1300" b="1" dirty="0">
                <a:solidFill>
                  <a:srgbClr val="000000"/>
                </a:solidFill>
                <a:latin typeface="+mn-lt"/>
              </a:rPr>
              <a:t>Reliability: </a:t>
            </a:r>
            <a:r>
              <a:rPr lang="en-US" sz="1300" dirty="0">
                <a:solidFill>
                  <a:srgbClr val="000000"/>
                </a:solidFill>
                <a:latin typeface="+mn-lt"/>
              </a:rPr>
              <a:t>Who is this plan relying on the most?</a:t>
            </a:r>
            <a:endParaRPr lang="en-US" sz="1300" b="1" dirty="0">
              <a:solidFill>
                <a:srgbClr val="000000"/>
              </a:solidFill>
              <a:latin typeface="+mn-lt"/>
            </a:endParaRPr>
          </a:p>
          <a:p>
            <a:pPr marL="181240" indent="-181240" fontAlgn="base">
              <a:buFont typeface="Arial" panose="020B0604020202020204" pitchFamily="34" charset="0"/>
              <a:buChar char="•"/>
            </a:pPr>
            <a:r>
              <a:rPr lang="en-US" sz="1300" b="1" dirty="0">
                <a:solidFill>
                  <a:srgbClr val="000000"/>
                </a:solidFill>
                <a:latin typeface="+mn-lt"/>
              </a:rPr>
              <a:t>Failure Thinking: </a:t>
            </a:r>
            <a:r>
              <a:rPr lang="en-US" sz="1300" dirty="0">
                <a:solidFill>
                  <a:srgbClr val="000000"/>
                </a:solidFill>
                <a:latin typeface="+mn-lt"/>
              </a:rPr>
              <a:t>What would cause this plan to break down?</a:t>
            </a:r>
          </a:p>
          <a:p>
            <a:pPr marL="0"/>
            <a:endParaRPr lang="en-US" sz="1300" dirty="0">
              <a:latin typeface="+mn-lt"/>
            </a:endParaRPr>
          </a:p>
          <a:p>
            <a:pPr marL="0"/>
            <a:r>
              <a:rPr lang="en-US" sz="1300" b="1" dirty="0">
                <a:solidFill>
                  <a:srgbClr val="000000"/>
                </a:solidFill>
                <a:latin typeface="+mn-lt"/>
              </a:rPr>
              <a:t>Key Points:</a:t>
            </a:r>
            <a:r>
              <a:rPr lang="en-US" sz="1300" dirty="0">
                <a:solidFill>
                  <a:srgbClr val="000000"/>
                </a:solidFill>
                <a:latin typeface="+mn-lt"/>
              </a:rPr>
              <a:t> (ensure the following are covered)</a:t>
            </a:r>
            <a:endParaRPr lang="en-US" sz="1300" dirty="0">
              <a:latin typeface="+mn-lt"/>
            </a:endParaRPr>
          </a:p>
          <a:p>
            <a:pPr marL="181240" indent="-181240" fontAlgn="base">
              <a:buFont typeface="Arial" panose="020B0604020202020204" pitchFamily="34" charset="0"/>
              <a:buChar char="•"/>
            </a:pPr>
            <a:r>
              <a:rPr lang="en-US" sz="1300" dirty="0">
                <a:solidFill>
                  <a:srgbClr val="000000"/>
                </a:solidFill>
                <a:latin typeface="+mn-lt"/>
              </a:rPr>
              <a:t>Immediate safety plans must directly address safety threats.</a:t>
            </a:r>
          </a:p>
          <a:p>
            <a:pPr marL="181240" indent="-181240" fontAlgn="base">
              <a:buFont typeface="Arial" panose="020B0604020202020204" pitchFamily="34" charset="0"/>
              <a:buChar char="•"/>
            </a:pPr>
            <a:r>
              <a:rPr lang="en-US" sz="1300" dirty="0">
                <a:solidFill>
                  <a:srgbClr val="000000"/>
                </a:solidFill>
                <a:latin typeface="+mn-lt"/>
              </a:rPr>
              <a:t>Plans depend on consistent follow-through from everyone involved in the immediate safety plan. Weaknesses in plans create future complicating factors. </a:t>
            </a:r>
          </a:p>
          <a:p>
            <a:pPr marL="181240" indent="-181240" fontAlgn="base">
              <a:buFont typeface="Arial" panose="020B0604020202020204" pitchFamily="34" charset="0"/>
              <a:buChar char="•"/>
            </a:pPr>
            <a:r>
              <a:rPr lang="en-US" sz="1300" dirty="0">
                <a:solidFill>
                  <a:srgbClr val="000000"/>
                </a:solidFill>
                <a:latin typeface="+mn-lt"/>
              </a:rPr>
              <a:t>Plans are only effective if they are realistic and sustainable.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5:notes"/>
          <p:cNvSpPr>
            <a:spLocks noGrp="1" noRot="1" noChangeAspect="1"/>
          </p:cNvSpPr>
          <p:nvPr>
            <p:ph type="sldImg" idx="2"/>
          </p:nvPr>
        </p:nvSpPr>
        <p:spPr>
          <a:xfrm>
            <a:off x="777875" y="9382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p5:notes"/>
          <p:cNvSpPr txBox="1">
            <a:spLocks noGrp="1"/>
          </p:cNvSpPr>
          <p:nvPr>
            <p:ph type="body" idx="1"/>
          </p:nvPr>
        </p:nvSpPr>
        <p:spPr>
          <a:xfrm>
            <a:off x="731520" y="4178856"/>
            <a:ext cx="5852160" cy="4483893"/>
          </a:xfrm>
          <a:prstGeom prst="rect">
            <a:avLst/>
          </a:prstGeom>
          <a:noFill/>
          <a:ln>
            <a:noFill/>
          </a:ln>
        </p:spPr>
        <p:txBody>
          <a:bodyPr spcFirstLastPara="1" wrap="square" lIns="96645" tIns="48309" rIns="96645" bIns="48309" anchor="t" anchorCtr="0">
            <a:noAutofit/>
          </a:bodyPr>
          <a:lstStyle/>
          <a:p>
            <a:pPr marL="0"/>
            <a:r>
              <a:rPr lang="en-US" sz="1300" b="1" dirty="0">
                <a:solidFill>
                  <a:srgbClr val="000000"/>
                </a:solidFill>
                <a:latin typeface="+mn-lt"/>
              </a:rPr>
              <a:t>EXPANDING THE INFORMATION BASE</a:t>
            </a:r>
            <a:br>
              <a:rPr lang="en-US" b="0" dirty="0">
                <a:effectLst/>
                <a:latin typeface="+mn-lt"/>
              </a:rPr>
            </a:br>
            <a:endParaRPr lang="en-US" b="0" dirty="0">
              <a:effectLst/>
              <a:latin typeface="+mn-lt"/>
            </a:endParaRPr>
          </a:p>
          <a:p>
            <a:pPr marL="0"/>
            <a:r>
              <a:rPr lang="en-US" sz="1300" b="1" dirty="0">
                <a:solidFill>
                  <a:srgbClr val="000000"/>
                </a:solidFill>
                <a:latin typeface="+mn-lt"/>
              </a:rPr>
              <a:t>Time:</a:t>
            </a:r>
            <a:r>
              <a:rPr lang="en-US" sz="1300" dirty="0">
                <a:solidFill>
                  <a:srgbClr val="000000"/>
                </a:solidFill>
                <a:latin typeface="+mn-lt"/>
              </a:rPr>
              <a:t> 3 minutes</a:t>
            </a:r>
            <a:endParaRPr lang="en-US" b="0" dirty="0">
              <a:effectLst/>
              <a:latin typeface="+mn-lt"/>
            </a:endParaRPr>
          </a:p>
          <a:p>
            <a:pPr marL="0"/>
            <a:r>
              <a:rPr lang="en-US" sz="1300" b="1" dirty="0">
                <a:solidFill>
                  <a:srgbClr val="000000"/>
                </a:solidFill>
                <a:latin typeface="+mn-lt"/>
              </a:rPr>
              <a:t>Purpose: </a:t>
            </a:r>
            <a:r>
              <a:rPr lang="en-US" sz="1300" dirty="0">
                <a:solidFill>
                  <a:srgbClr val="000000"/>
                </a:solidFill>
                <a:latin typeface="+mn-lt"/>
              </a:rPr>
              <a:t>To transition participants from reviewing prior decisions to continuing the investigation by identifying additional information needed and preparing for further interviews</a:t>
            </a:r>
            <a:endParaRPr lang="en-US" b="0" dirty="0">
              <a:effectLst/>
              <a:latin typeface="+mn-lt"/>
            </a:endParaRPr>
          </a:p>
          <a:p>
            <a:pPr marL="0"/>
            <a:endParaRPr lang="en-US" b="0" dirty="0">
              <a:effectLst/>
              <a:latin typeface="+mn-lt"/>
            </a:endParaRPr>
          </a:p>
          <a:p>
            <a:pPr marL="0"/>
            <a:r>
              <a:rPr lang="en-US" sz="1300" b="1" dirty="0">
                <a:solidFill>
                  <a:srgbClr val="000000"/>
                </a:solidFill>
                <a:latin typeface="+mn-lt"/>
              </a:rPr>
              <a:t>Facilitator Notes:</a:t>
            </a:r>
            <a:endParaRPr lang="en-US" b="0" dirty="0">
              <a:effectLst/>
              <a:latin typeface="+mn-lt"/>
            </a:endParaRPr>
          </a:p>
          <a:p>
            <a:pPr marL="181240" indent="-181240" fontAlgn="base">
              <a:buFont typeface="Arial" panose="020B0604020202020204" pitchFamily="34" charset="0"/>
              <a:buChar char="•"/>
            </a:pPr>
            <a:r>
              <a:rPr lang="en-US" sz="1300" dirty="0">
                <a:solidFill>
                  <a:srgbClr val="000000"/>
                </a:solidFill>
                <a:latin typeface="+mn-lt"/>
              </a:rPr>
              <a:t>Keep this brief and forward-moving. Do not over-explain sequence differences.</a:t>
            </a:r>
          </a:p>
          <a:p>
            <a:pPr marL="181240" indent="-181240" fontAlgn="base">
              <a:buFont typeface="Arial" panose="020B0604020202020204" pitchFamily="34" charset="0"/>
              <a:buChar char="•"/>
            </a:pPr>
            <a:r>
              <a:rPr lang="en-US" sz="1300" dirty="0">
                <a:solidFill>
                  <a:srgbClr val="000000"/>
                </a:solidFill>
                <a:latin typeface="+mn-lt"/>
              </a:rPr>
              <a:t>Transition quickly into simulation.</a:t>
            </a:r>
          </a:p>
          <a:p>
            <a:pPr marL="0"/>
            <a:endParaRPr lang="en-US" b="0" dirty="0">
              <a:effectLst/>
              <a:latin typeface="+mn-lt"/>
            </a:endParaRPr>
          </a:p>
          <a:p>
            <a:pPr marL="0"/>
            <a:r>
              <a:rPr lang="en-US" sz="1300" b="1" dirty="0">
                <a:solidFill>
                  <a:srgbClr val="000000"/>
                </a:solidFill>
                <a:latin typeface="+mn-lt"/>
              </a:rPr>
              <a:t>Say:</a:t>
            </a:r>
            <a:endParaRPr lang="en-US" b="0" dirty="0">
              <a:effectLst/>
              <a:latin typeface="+mn-lt"/>
            </a:endParaRPr>
          </a:p>
          <a:p>
            <a:pPr marL="0"/>
            <a:r>
              <a:rPr lang="en-US" sz="1300" b="1" i="1" dirty="0">
                <a:solidFill>
                  <a:srgbClr val="000000"/>
                </a:solidFill>
                <a:latin typeface="+mn-lt"/>
              </a:rPr>
              <a:t>Before we continue, I want to ground us in how this would typically occur in practice. In a real investigation, you would gather information from all key individuals earlier in the process.</a:t>
            </a:r>
            <a:endParaRPr lang="en-US" b="0" dirty="0">
              <a:effectLst/>
              <a:latin typeface="+mn-lt"/>
            </a:endParaRPr>
          </a:p>
          <a:p>
            <a:pPr marL="0"/>
            <a:endParaRPr lang="en-US" b="0" dirty="0">
              <a:effectLst/>
              <a:latin typeface="+mn-lt"/>
            </a:endParaRPr>
          </a:p>
          <a:p>
            <a:pPr marL="0"/>
            <a:r>
              <a:rPr lang="en-US" sz="1300" b="1" i="1" dirty="0">
                <a:solidFill>
                  <a:srgbClr val="000000"/>
                </a:solidFill>
                <a:latin typeface="+mn-lt"/>
              </a:rPr>
              <a:t>For the purposes of this training, you first developed your initial understanding and plan, and now you’re gathering additional information. As you move into this next interaction, focus on how this information adds to or changes what you already know about the Flowers’ family. </a:t>
            </a:r>
            <a:br>
              <a:rPr lang="en-US" b="0" dirty="0">
                <a:effectLst/>
                <a:latin typeface="+mn-lt"/>
              </a:rPr>
            </a:br>
            <a:endParaRPr lang="en-US" b="0" dirty="0">
              <a:effectLst/>
              <a:latin typeface="+mn-lt"/>
            </a:endParaRPr>
          </a:p>
          <a:p>
            <a:pPr marL="0"/>
            <a:r>
              <a:rPr lang="en-US" sz="1300" b="1" dirty="0">
                <a:solidFill>
                  <a:srgbClr val="000000"/>
                </a:solidFill>
                <a:latin typeface="+mn-lt"/>
              </a:rPr>
              <a:t>Facilitator Question:</a:t>
            </a:r>
            <a:r>
              <a:rPr lang="en-US" sz="1300" b="1" i="1" dirty="0">
                <a:solidFill>
                  <a:srgbClr val="000000"/>
                </a:solidFill>
                <a:latin typeface="+mn-lt"/>
              </a:rPr>
              <a:t> </a:t>
            </a:r>
            <a:r>
              <a:rPr lang="en-US" sz="1300" i="1" dirty="0">
                <a:solidFill>
                  <a:srgbClr val="000000"/>
                </a:solidFill>
                <a:latin typeface="+mn-lt"/>
              </a:rPr>
              <a:t>(ask the following questions and validate responses)</a:t>
            </a:r>
            <a:endParaRPr lang="en-US" b="0" dirty="0">
              <a:effectLst/>
              <a:latin typeface="+mn-lt"/>
            </a:endParaRPr>
          </a:p>
          <a:p>
            <a:pPr marL="181240" indent="-181240" fontAlgn="base">
              <a:buFont typeface="Arial" panose="020B0604020202020204" pitchFamily="34" charset="0"/>
              <a:buChar char="•"/>
            </a:pPr>
            <a:r>
              <a:rPr lang="en-US" sz="1300" dirty="0">
                <a:solidFill>
                  <a:srgbClr val="000000"/>
                </a:solidFill>
                <a:latin typeface="+mn-lt"/>
              </a:rPr>
              <a:t>Who have we not spoken to yet that is connected to this case?</a:t>
            </a:r>
            <a:br>
              <a:rPr lang="en-US" b="0" dirty="0">
                <a:effectLst/>
                <a:latin typeface="+mn-lt"/>
              </a:rPr>
            </a:br>
            <a:endParaRPr lang="en-US" b="0" dirty="0">
              <a:effectLst/>
              <a:latin typeface="+mn-lt"/>
            </a:endParaRPr>
          </a:p>
          <a:p>
            <a:pPr marL="0"/>
            <a:r>
              <a:rPr lang="en-US" sz="1300" b="1" dirty="0">
                <a:solidFill>
                  <a:srgbClr val="000000"/>
                </a:solidFill>
                <a:latin typeface="+mn-lt"/>
              </a:rPr>
              <a:t>Facilitator Answer:</a:t>
            </a:r>
            <a:endParaRPr lang="en-US" b="0" dirty="0">
              <a:effectLst/>
              <a:latin typeface="+mn-lt"/>
            </a:endParaRPr>
          </a:p>
          <a:p>
            <a:pPr marL="181240" indent="-181240" fontAlgn="base">
              <a:buFont typeface="Arial" panose="020B0604020202020204" pitchFamily="34" charset="0"/>
              <a:buChar char="•"/>
            </a:pPr>
            <a:r>
              <a:rPr lang="en-US" sz="1300" dirty="0">
                <a:solidFill>
                  <a:srgbClr val="000000"/>
                </a:solidFill>
                <a:latin typeface="+mn-lt"/>
              </a:rPr>
              <a:t>Participants should identify Brad.</a:t>
            </a:r>
          </a:p>
          <a:p>
            <a:pPr marL="0"/>
            <a:endParaRPr lang="en-US" b="0" dirty="0">
              <a:effectLst/>
              <a:latin typeface="+mn-lt"/>
            </a:endParaRPr>
          </a:p>
          <a:p>
            <a:pPr marL="0"/>
            <a:r>
              <a:rPr lang="en-US" sz="1300" b="1" dirty="0">
                <a:solidFill>
                  <a:srgbClr val="000000"/>
                </a:solidFill>
                <a:latin typeface="+mn-lt"/>
              </a:rPr>
              <a:t>Facilitator Question:</a:t>
            </a:r>
            <a:r>
              <a:rPr lang="en-US" sz="1300" b="1" i="1" dirty="0">
                <a:solidFill>
                  <a:srgbClr val="000000"/>
                </a:solidFill>
                <a:latin typeface="+mn-lt"/>
              </a:rPr>
              <a:t> </a:t>
            </a:r>
            <a:endParaRPr lang="en-US" b="0" dirty="0">
              <a:effectLst/>
              <a:latin typeface="+mn-lt"/>
            </a:endParaRPr>
          </a:p>
          <a:p>
            <a:pPr marL="181240" indent="-181240" fontAlgn="base">
              <a:buFont typeface="Arial" panose="020B0604020202020204" pitchFamily="34" charset="0"/>
              <a:buChar char="•"/>
            </a:pPr>
            <a:r>
              <a:rPr lang="en-US" sz="1300" dirty="0">
                <a:solidFill>
                  <a:srgbClr val="000000"/>
                </a:solidFill>
                <a:latin typeface="+mn-lt"/>
              </a:rPr>
              <a:t>What information do we still need?</a:t>
            </a:r>
          </a:p>
          <a:p>
            <a:pPr marL="0"/>
            <a:endParaRPr lang="en-US" b="0" dirty="0">
              <a:effectLst/>
              <a:latin typeface="+mn-lt"/>
            </a:endParaRPr>
          </a:p>
          <a:p>
            <a:pPr marL="0"/>
            <a:r>
              <a:rPr lang="en-US" sz="1300" b="1" dirty="0">
                <a:solidFill>
                  <a:srgbClr val="000000"/>
                </a:solidFill>
                <a:latin typeface="+mn-lt"/>
              </a:rPr>
              <a:t>Facilitator Answer:</a:t>
            </a:r>
            <a:endParaRPr lang="en-US" b="0" dirty="0">
              <a:effectLst/>
              <a:latin typeface="+mn-lt"/>
            </a:endParaRPr>
          </a:p>
          <a:p>
            <a:pPr marL="181240" indent="-181240" fontAlgn="base">
              <a:buFont typeface="Arial" panose="020B0604020202020204" pitchFamily="34" charset="0"/>
              <a:buChar char="•"/>
            </a:pPr>
            <a:r>
              <a:rPr lang="en-US" sz="1300" dirty="0">
                <a:solidFill>
                  <a:srgbClr val="000000"/>
                </a:solidFill>
                <a:latin typeface="+mn-lt"/>
              </a:rPr>
              <a:t>Brad’s role in: Household dynamics. Domestic violence. Influence on caregiver decisions.</a:t>
            </a:r>
          </a:p>
          <a:p>
            <a:pPr marL="0"/>
            <a:endParaRPr lang="en-US" b="0" dirty="0">
              <a:effectLst/>
              <a:latin typeface="+mn-lt"/>
            </a:endParaRPr>
          </a:p>
          <a:p>
            <a:pPr marL="0"/>
            <a:r>
              <a:rPr lang="en-US" sz="1300" b="1" dirty="0">
                <a:solidFill>
                  <a:srgbClr val="000000"/>
                </a:solidFill>
                <a:latin typeface="+mn-lt"/>
              </a:rPr>
              <a:t>Say:</a:t>
            </a:r>
            <a:endParaRPr lang="en-US" b="0" dirty="0">
              <a:effectLst/>
              <a:latin typeface="+mn-lt"/>
            </a:endParaRPr>
          </a:p>
          <a:p>
            <a:pPr marL="0"/>
            <a:r>
              <a:rPr lang="en-US" sz="1300" b="1" i="1" dirty="0">
                <a:solidFill>
                  <a:srgbClr val="000000"/>
                </a:solidFill>
                <a:latin typeface="+mn-lt"/>
              </a:rPr>
              <a:t>One of the key individuals connected to this case is Brad. You will soon have the opportunity to interview him and gather additional information.</a:t>
            </a:r>
            <a:endParaRPr lang="en-US" b="0" dirty="0">
              <a:effectLst/>
              <a:latin typeface="+mn-lt"/>
            </a:endParaRPr>
          </a:p>
          <a:p>
            <a:pPr marL="0"/>
            <a:endParaRPr lang="en-US" b="0" dirty="0">
              <a:effectLst/>
              <a:latin typeface="+mn-lt"/>
            </a:endParaRPr>
          </a:p>
          <a:p>
            <a:pPr marL="0"/>
            <a:r>
              <a:rPr lang="en-US" sz="1300" b="1" dirty="0">
                <a:solidFill>
                  <a:srgbClr val="000000"/>
                </a:solidFill>
                <a:latin typeface="+mn-lt"/>
              </a:rPr>
              <a:t>Key Points:</a:t>
            </a:r>
            <a:r>
              <a:rPr lang="en-US" sz="1300" dirty="0">
                <a:solidFill>
                  <a:srgbClr val="000000"/>
                </a:solidFill>
                <a:latin typeface="+mn-lt"/>
              </a:rPr>
              <a:t> (ensure the following are covered)</a:t>
            </a:r>
            <a:endParaRPr lang="en-US" b="0" dirty="0">
              <a:effectLst/>
              <a:latin typeface="+mn-lt"/>
            </a:endParaRPr>
          </a:p>
          <a:p>
            <a:pPr marL="181240" indent="-181240" fontAlgn="base">
              <a:buFont typeface="Arial" panose="020B0604020202020204" pitchFamily="34" charset="0"/>
              <a:buChar char="•"/>
            </a:pPr>
            <a:r>
              <a:rPr lang="en-US" sz="1300" dirty="0">
                <a:solidFill>
                  <a:srgbClr val="000000"/>
                </a:solidFill>
                <a:latin typeface="+mn-lt"/>
              </a:rPr>
              <a:t>Investigations continue as new information is needed.</a:t>
            </a:r>
          </a:p>
          <a:p>
            <a:pPr marL="181240" indent="-181240" fontAlgn="base">
              <a:buFont typeface="Arial" panose="020B0604020202020204" pitchFamily="34" charset="0"/>
              <a:buChar char="•"/>
            </a:pPr>
            <a:r>
              <a:rPr lang="en-US" sz="1300" dirty="0">
                <a:solidFill>
                  <a:srgbClr val="000000"/>
                </a:solidFill>
                <a:latin typeface="+mn-lt"/>
              </a:rPr>
              <a:t>Additional interviews strengthen understanding.</a:t>
            </a:r>
          </a:p>
          <a:p>
            <a:pPr marL="181240" indent="-181240" fontAlgn="base">
              <a:buFont typeface="Arial" panose="020B0604020202020204" pitchFamily="34" charset="0"/>
              <a:buChar char="•"/>
            </a:pPr>
            <a:r>
              <a:rPr lang="en-US" sz="1300" dirty="0">
                <a:solidFill>
                  <a:srgbClr val="000000"/>
                </a:solidFill>
                <a:latin typeface="+mn-lt"/>
              </a:rPr>
              <a:t>Information may confirm or change decisions. </a:t>
            </a:r>
          </a:p>
          <a:p>
            <a:pPr marL="181240" indent="-181240" fontAlgn="base">
              <a:buFont typeface="Arial" panose="020B0604020202020204" pitchFamily="34" charset="0"/>
              <a:buChar char="•"/>
            </a:pPr>
            <a:r>
              <a:rPr lang="en-US" sz="1300" dirty="0">
                <a:solidFill>
                  <a:srgbClr val="000000"/>
                </a:solidFill>
                <a:latin typeface="+mn-lt"/>
              </a:rPr>
              <a:t>Brad is a critical source of information for the Flowers’ case.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1:notes"/>
          <p:cNvSpPr>
            <a:spLocks noGrp="1" noRot="1" noChangeAspect="1"/>
          </p:cNvSpPr>
          <p:nvPr>
            <p:ph type="sldImg" idx="2"/>
          </p:nvPr>
        </p:nvSpPr>
        <p:spPr>
          <a:xfrm>
            <a:off x="777875" y="974725"/>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8" name="Google Shape;418;p1:notes"/>
          <p:cNvSpPr txBox="1">
            <a:spLocks noGrp="1"/>
          </p:cNvSpPr>
          <p:nvPr>
            <p:ph type="body" idx="1"/>
          </p:nvPr>
        </p:nvSpPr>
        <p:spPr>
          <a:xfrm>
            <a:off x="731520" y="4215528"/>
            <a:ext cx="5852160" cy="4410550"/>
          </a:xfrm>
          <a:prstGeom prst="rect">
            <a:avLst/>
          </a:prstGeom>
          <a:noFill/>
          <a:ln>
            <a:noFill/>
          </a:ln>
        </p:spPr>
        <p:txBody>
          <a:bodyPr spcFirstLastPara="1" wrap="square" lIns="96645" tIns="48309" rIns="96645" bIns="48309" anchor="t" anchorCtr="0">
            <a:noAutofit/>
          </a:bodyPr>
          <a:lstStyle/>
          <a:p>
            <a:pPr marL="0" indent="0">
              <a:buClr>
                <a:schemeClr val="dk1"/>
              </a:buClr>
              <a:buSzPts val="1100"/>
            </a:pPr>
            <a:r>
              <a:rPr lang="en-US" sz="1300" b="1" dirty="0">
                <a:latin typeface="Calibri"/>
                <a:ea typeface="Calibri"/>
                <a:cs typeface="Calibri"/>
                <a:sym typeface="Calibri"/>
              </a:rPr>
              <a:t>BRAD’S INTERVIEW: SKILL-BASED SIMULATION</a:t>
            </a:r>
            <a:endParaRPr sz="1300" b="1" dirty="0">
              <a:latin typeface="Calibri"/>
              <a:ea typeface="Calibri"/>
              <a:cs typeface="Calibri"/>
              <a:sym typeface="Calibri"/>
            </a:endParaRPr>
          </a:p>
          <a:p>
            <a:pPr marL="0" indent="0">
              <a:buClr>
                <a:schemeClr val="dk1"/>
              </a:buClr>
              <a:buSzPts val="1200"/>
            </a:pPr>
            <a:endParaRPr sz="1300" b="1" dirty="0">
              <a:solidFill>
                <a:srgbClr val="000000"/>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3f5dee64590_0_0:notes"/>
          <p:cNvSpPr>
            <a:spLocks noGrp="1" noRot="1" noChangeAspect="1"/>
          </p:cNvSpPr>
          <p:nvPr>
            <p:ph type="sldImg" idx="2"/>
          </p:nvPr>
        </p:nvSpPr>
        <p:spPr>
          <a:xfrm>
            <a:off x="777875" y="989013"/>
            <a:ext cx="5759450" cy="32400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6" name="Google Shape;426;g3f5dee64590_0_0:notes"/>
          <p:cNvSpPr txBox="1">
            <a:spLocks noGrp="1"/>
          </p:cNvSpPr>
          <p:nvPr>
            <p:ph type="body" idx="1"/>
          </p:nvPr>
        </p:nvSpPr>
        <p:spPr>
          <a:xfrm>
            <a:off x="731520" y="4228863"/>
            <a:ext cx="5852160" cy="4383880"/>
          </a:xfrm>
          <a:prstGeom prst="rect">
            <a:avLst/>
          </a:prstGeom>
        </p:spPr>
        <p:txBody>
          <a:bodyPr spcFirstLastPara="1" wrap="square" lIns="96645" tIns="48309" rIns="96645" bIns="48309" anchor="t" anchorCtr="0">
            <a:noAutofit/>
          </a:bodyPr>
          <a:lstStyle/>
          <a:p>
            <a:pPr marL="0"/>
            <a:r>
              <a:rPr lang="en-US" sz="1300" b="1" dirty="0">
                <a:solidFill>
                  <a:srgbClr val="000000"/>
                </a:solidFill>
                <a:latin typeface="+mn-lt"/>
              </a:rPr>
              <a:t>BRAD’S INTERVIEW: GATHERING ADDITIONAL INFORMATION</a:t>
            </a:r>
            <a:endParaRPr lang="en-US" b="1" dirty="0">
              <a:effectLst/>
              <a:latin typeface="+mn-lt"/>
            </a:endParaRPr>
          </a:p>
          <a:p>
            <a:pPr marL="0"/>
            <a:endParaRPr lang="en-US" b="0" dirty="0">
              <a:effectLst/>
              <a:latin typeface="+mn-lt"/>
            </a:endParaRPr>
          </a:p>
          <a:p>
            <a:pPr marL="0"/>
            <a:r>
              <a:rPr lang="en-US" sz="1300" b="1" dirty="0">
                <a:solidFill>
                  <a:srgbClr val="000000"/>
                </a:solidFill>
                <a:latin typeface="+mn-lt"/>
              </a:rPr>
              <a:t>Time:</a:t>
            </a:r>
            <a:r>
              <a:rPr lang="en-US" sz="1300" dirty="0">
                <a:solidFill>
                  <a:srgbClr val="000000"/>
                </a:solidFill>
                <a:latin typeface="+mn-lt"/>
              </a:rPr>
              <a:t> 5 minutes</a:t>
            </a:r>
            <a:endParaRPr lang="en-US" b="0" dirty="0">
              <a:effectLst/>
              <a:latin typeface="+mn-lt"/>
            </a:endParaRPr>
          </a:p>
          <a:p>
            <a:pPr marL="0"/>
            <a:r>
              <a:rPr lang="en-US" sz="1300" b="1" dirty="0">
                <a:solidFill>
                  <a:srgbClr val="000000"/>
                </a:solidFill>
                <a:latin typeface="+mn-lt"/>
              </a:rPr>
              <a:t>Purpose: </a:t>
            </a:r>
            <a:r>
              <a:rPr lang="en-US" sz="1300" dirty="0">
                <a:solidFill>
                  <a:srgbClr val="000000"/>
                </a:solidFill>
                <a:latin typeface="+mn-lt"/>
              </a:rPr>
              <a:t>To prepare specialists to conduct an interview with a key household member, gather additional information, and assess how new information impacts their understanding of the case</a:t>
            </a:r>
            <a:br>
              <a:rPr lang="en-US" b="0" dirty="0">
                <a:effectLst/>
                <a:latin typeface="+mn-lt"/>
              </a:rPr>
            </a:br>
            <a:endParaRPr lang="en-US" b="0" dirty="0">
              <a:effectLst/>
              <a:latin typeface="+mn-lt"/>
            </a:endParaRPr>
          </a:p>
          <a:p>
            <a:pPr marL="0"/>
            <a:r>
              <a:rPr lang="en-US" sz="1300" b="1" dirty="0">
                <a:solidFill>
                  <a:srgbClr val="000000"/>
                </a:solidFill>
                <a:latin typeface="+mn-lt"/>
              </a:rPr>
              <a:t>Say:</a:t>
            </a:r>
            <a:endParaRPr lang="en-US" b="0" dirty="0">
              <a:effectLst/>
              <a:latin typeface="+mn-lt"/>
            </a:endParaRPr>
          </a:p>
          <a:p>
            <a:pPr marL="0"/>
            <a:r>
              <a:rPr lang="en-US" sz="1300" b="1" i="1" dirty="0">
                <a:solidFill>
                  <a:srgbClr val="000000"/>
                </a:solidFill>
                <a:latin typeface="+mn-lt"/>
              </a:rPr>
              <a:t>In this section, you will continue the investigation by interviewing Brad, a key figure in this case. This interaction is an opportunity to gather additional information, explore his role in the household, and assess how his statements align with what you have already learned.</a:t>
            </a:r>
            <a:br>
              <a:rPr lang="en-US" b="0" dirty="0">
                <a:effectLst/>
                <a:latin typeface="+mn-lt"/>
              </a:rPr>
            </a:br>
            <a:endParaRPr lang="en-US" b="0" dirty="0">
              <a:effectLst/>
              <a:latin typeface="+mn-lt"/>
            </a:endParaRPr>
          </a:p>
          <a:p>
            <a:pPr marL="0"/>
            <a:r>
              <a:rPr lang="en-US" sz="1300" b="1" i="1" dirty="0">
                <a:solidFill>
                  <a:srgbClr val="000000"/>
                </a:solidFill>
                <a:latin typeface="+mn-lt"/>
              </a:rPr>
              <a:t>As you conduct this interview, focus on asking purposeful questions, listening for consistency, and identifying information that may confirm, add to, or change your current understanding of the case.</a:t>
            </a:r>
            <a:endParaRPr lang="en-US" b="0" dirty="0">
              <a:effectLst/>
              <a:latin typeface="+mn-lt"/>
            </a:endParaRPr>
          </a:p>
          <a:p>
            <a:pPr marL="0"/>
            <a:endParaRPr lang="en-US" b="0" dirty="0">
              <a:effectLst/>
              <a:latin typeface="+mn-lt"/>
            </a:endParaRPr>
          </a:p>
          <a:p>
            <a:pPr marL="0"/>
            <a:r>
              <a:rPr lang="en-US" sz="1300" b="1" i="1" dirty="0">
                <a:solidFill>
                  <a:srgbClr val="000000"/>
                </a:solidFill>
                <a:latin typeface="+mn-lt"/>
              </a:rPr>
              <a:t>This simulation will have less guidance than previous activities. You will need to rely on your skills to guide the interaction and gather the information you need.</a:t>
            </a:r>
            <a:br>
              <a:rPr lang="en-US" b="0" dirty="0">
                <a:effectLst/>
                <a:latin typeface="+mn-lt"/>
              </a:rPr>
            </a:br>
            <a:endParaRPr lang="en-US" b="0" dirty="0">
              <a:effectLst/>
              <a:latin typeface="+mn-lt"/>
            </a:endParaRPr>
          </a:p>
          <a:p>
            <a:pPr marL="0"/>
            <a:r>
              <a:rPr lang="en-US" sz="1300" b="1" dirty="0">
                <a:solidFill>
                  <a:srgbClr val="000000"/>
                </a:solidFill>
                <a:latin typeface="+mn-lt"/>
              </a:rPr>
              <a:t>Facilitator Notes:</a:t>
            </a:r>
            <a:endParaRPr lang="en-US" b="0" dirty="0">
              <a:effectLst/>
              <a:latin typeface="+mn-lt"/>
            </a:endParaRPr>
          </a:p>
          <a:p>
            <a:pPr marL="181240" indent="-181240" fontAlgn="base">
              <a:buFont typeface="Arial" panose="020B0604020202020204" pitchFamily="34" charset="0"/>
              <a:buChar char="•"/>
            </a:pPr>
            <a:r>
              <a:rPr lang="en-US" sz="1300" dirty="0">
                <a:solidFill>
                  <a:srgbClr val="000000"/>
                </a:solidFill>
                <a:latin typeface="+mn-lt"/>
              </a:rPr>
              <a:t>Reinforce that there will be less guidance in this simulation.</a:t>
            </a:r>
          </a:p>
          <a:p>
            <a:pPr marL="181240" indent="-181240" fontAlgn="base">
              <a:buFont typeface="Arial" panose="020B0604020202020204" pitchFamily="34" charset="0"/>
              <a:buChar char="•"/>
            </a:pPr>
            <a:r>
              <a:rPr lang="en-US" sz="1300" dirty="0">
                <a:solidFill>
                  <a:srgbClr val="000000"/>
                </a:solidFill>
                <a:latin typeface="+mn-lt"/>
              </a:rPr>
              <a:t>Do not coach during the interview. Allow mistakes and learning processes to develop.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atin typeface="Calibri" panose="020F0502020204030204" pitchFamily="34" charset="0"/>
                <a:ea typeface="Calibri" panose="020F0502020204030204" pitchFamily="34" charset="0"/>
                <a:cs typeface="Calibri" panose="020F050202020403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7" name="Google Shape;17;p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Calibri" panose="020F0502020204030204" pitchFamily="34" charset="0"/>
                <a:ea typeface="Calibri" panose="020F0502020204030204" pitchFamily="34" charset="0"/>
                <a:cs typeface="Calibri" panose="020F050202020403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74" name="Google Shape;74;p1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Picture Slide">
  <p:cSld name="Picture Slide">
    <p:spTree>
      <p:nvGrpSpPr>
        <p:cNvPr id="1" name="Shape 364"/>
        <p:cNvGrpSpPr/>
        <p:nvPr/>
      </p:nvGrpSpPr>
      <p:grpSpPr>
        <a:xfrm>
          <a:off x="0" y="0"/>
          <a:ext cx="0" cy="0"/>
          <a:chOff x="0" y="0"/>
          <a:chExt cx="0" cy="0"/>
        </a:xfrm>
      </p:grpSpPr>
      <p:sp>
        <p:nvSpPr>
          <p:cNvPr id="365" name="Google Shape;365;p70"/>
          <p:cNvSpPr>
            <a:spLocks noGrp="1"/>
          </p:cNvSpPr>
          <p:nvPr>
            <p:ph type="pic" idx="2"/>
          </p:nvPr>
        </p:nvSpPr>
        <p:spPr>
          <a:xfrm>
            <a:off x="0" y="1"/>
            <a:ext cx="12192000" cy="6858000"/>
          </a:xfrm>
          <a:prstGeom prst="rect">
            <a:avLst/>
          </a:prstGeom>
          <a:noFill/>
          <a:ln>
            <a:noFill/>
          </a:ln>
        </p:spPr>
        <p:txBody>
          <a:bodyPr/>
          <a:lstStyle/>
          <a:p>
            <a:endParaRPr lang="en-US"/>
          </a:p>
        </p:txBody>
      </p:sp>
    </p:spTree>
    <p:extLst>
      <p:ext uri="{BB962C8B-B14F-4D97-AF65-F5344CB8AC3E}">
        <p14:creationId xmlns:p14="http://schemas.microsoft.com/office/powerpoint/2010/main" val="168106264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Portrait Photo and Content 2">
  <p:cSld name="Portrait Photo and Content 2">
    <p:spTree>
      <p:nvGrpSpPr>
        <p:cNvPr id="1" name="Shape 447"/>
        <p:cNvGrpSpPr/>
        <p:nvPr/>
      </p:nvGrpSpPr>
      <p:grpSpPr>
        <a:xfrm>
          <a:off x="0" y="0"/>
          <a:ext cx="0" cy="0"/>
          <a:chOff x="0" y="0"/>
          <a:chExt cx="0" cy="0"/>
        </a:xfrm>
      </p:grpSpPr>
      <p:sp>
        <p:nvSpPr>
          <p:cNvPr id="448" name="Google Shape;448;p85"/>
          <p:cNvSpPr>
            <a:spLocks noGrp="1"/>
          </p:cNvSpPr>
          <p:nvPr>
            <p:ph type="pic" idx="2"/>
          </p:nvPr>
        </p:nvSpPr>
        <p:spPr>
          <a:xfrm>
            <a:off x="640080" y="535668"/>
            <a:ext cx="4918000" cy="5783200"/>
          </a:xfrm>
          <a:prstGeom prst="roundRect">
            <a:avLst>
              <a:gd name="adj" fmla="val 4537"/>
            </a:avLst>
          </a:prstGeom>
          <a:noFill/>
          <a:ln>
            <a:noFill/>
          </a:ln>
        </p:spPr>
        <p:txBody>
          <a:bodyPr/>
          <a:lstStyle/>
          <a:p>
            <a:endParaRPr lang="en-US"/>
          </a:p>
        </p:txBody>
      </p:sp>
      <p:sp>
        <p:nvSpPr>
          <p:cNvPr id="449" name="Google Shape;449;p85"/>
          <p:cNvSpPr txBox="1">
            <a:spLocks noGrp="1"/>
          </p:cNvSpPr>
          <p:nvPr>
            <p:ph type="title"/>
          </p:nvPr>
        </p:nvSpPr>
        <p:spPr>
          <a:xfrm>
            <a:off x="6104536" y="535668"/>
            <a:ext cx="5456400" cy="1787200"/>
          </a:xfrm>
          <a:prstGeom prst="rect">
            <a:avLst/>
          </a:prstGeom>
          <a:noFill/>
          <a:ln>
            <a:noFill/>
          </a:ln>
        </p:spPr>
        <p:txBody>
          <a:bodyPr spcFirstLastPara="1" wrap="square" lIns="45725" tIns="22850" rIns="45725" bIns="22850" anchor="t" anchorCtr="0">
            <a:noAutofit/>
          </a:bodyPr>
          <a:lstStyle>
            <a:lvl1pPr lvl="0" algn="l">
              <a:lnSpc>
                <a:spcPct val="90000"/>
              </a:lnSpc>
              <a:spcBef>
                <a:spcPts val="0"/>
              </a:spcBef>
              <a:spcAft>
                <a:spcPts val="0"/>
              </a:spcAft>
              <a:buClr>
                <a:schemeClr val="dk2"/>
              </a:buClr>
              <a:buSzPts val="3200"/>
              <a:buFont typeface="Open Sans"/>
              <a:buNone/>
              <a:defRPr sz="4267" cap="none"/>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450" name="Google Shape;450;p85"/>
          <p:cNvSpPr txBox="1">
            <a:spLocks noGrp="1"/>
          </p:cNvSpPr>
          <p:nvPr>
            <p:ph type="body" idx="1"/>
          </p:nvPr>
        </p:nvSpPr>
        <p:spPr>
          <a:xfrm>
            <a:off x="6104536" y="2552023"/>
            <a:ext cx="5456400" cy="3202800"/>
          </a:xfrm>
          <a:prstGeom prst="rect">
            <a:avLst/>
          </a:prstGeom>
          <a:noFill/>
          <a:ln>
            <a:noFill/>
          </a:ln>
        </p:spPr>
        <p:txBody>
          <a:bodyPr spcFirstLastPara="1" wrap="square" lIns="45725" tIns="22850" rIns="45725" bIns="22850" anchor="t" anchorCtr="0">
            <a:noAutofit/>
          </a:bodyPr>
          <a:lstStyle>
            <a:lvl1pPr marL="609585" lvl="0" indent="-304792" algn="l">
              <a:lnSpc>
                <a:spcPct val="100000"/>
              </a:lnSpc>
              <a:spcBef>
                <a:spcPts val="1067"/>
              </a:spcBef>
              <a:spcAft>
                <a:spcPts val="0"/>
              </a:spcAft>
              <a:buClr>
                <a:schemeClr val="dk1"/>
              </a:buClr>
              <a:buSzPts val="2100"/>
              <a:buNone/>
              <a:defRPr sz="2800"/>
            </a:lvl1pPr>
            <a:lvl2pPr marL="1219170" lvl="1" indent="-482588" algn="l">
              <a:lnSpc>
                <a:spcPct val="100000"/>
              </a:lnSpc>
              <a:spcBef>
                <a:spcPts val="1067"/>
              </a:spcBef>
              <a:spcAft>
                <a:spcPts val="0"/>
              </a:spcAft>
              <a:buClr>
                <a:schemeClr val="dk1"/>
              </a:buClr>
              <a:buSzPts val="2100"/>
              <a:buChar char="o"/>
              <a:defRPr sz="2800"/>
            </a:lvl2pPr>
            <a:lvl3pPr marL="1828754" lvl="2" indent="-482588" algn="l">
              <a:lnSpc>
                <a:spcPct val="100000"/>
              </a:lnSpc>
              <a:spcBef>
                <a:spcPts val="1067"/>
              </a:spcBef>
              <a:spcAft>
                <a:spcPts val="0"/>
              </a:spcAft>
              <a:buClr>
                <a:schemeClr val="dk1"/>
              </a:buClr>
              <a:buSzPts val="2100"/>
              <a:buChar char="–"/>
              <a:defRPr sz="2800"/>
            </a:lvl3pPr>
            <a:lvl4pPr marL="2438339" lvl="3" indent="-482588" algn="l">
              <a:lnSpc>
                <a:spcPct val="90000"/>
              </a:lnSpc>
              <a:spcBef>
                <a:spcPts val="533"/>
              </a:spcBef>
              <a:spcAft>
                <a:spcPts val="0"/>
              </a:spcAft>
              <a:buClr>
                <a:schemeClr val="dk1"/>
              </a:buClr>
              <a:buSzPts val="2100"/>
              <a:buChar char="•"/>
              <a:defRPr sz="2800"/>
            </a:lvl4pPr>
            <a:lvl5pPr marL="3047924" lvl="4" indent="-482588" algn="l">
              <a:lnSpc>
                <a:spcPct val="90000"/>
              </a:lnSpc>
              <a:spcBef>
                <a:spcPts val="533"/>
              </a:spcBef>
              <a:spcAft>
                <a:spcPts val="0"/>
              </a:spcAft>
              <a:buClr>
                <a:schemeClr val="dk1"/>
              </a:buClr>
              <a:buSzPts val="2100"/>
              <a:buChar char="•"/>
              <a:defRPr sz="2800"/>
            </a:lvl5pPr>
            <a:lvl6pPr marL="3657509" lvl="5" indent="-380990" algn="l">
              <a:lnSpc>
                <a:spcPct val="90000"/>
              </a:lnSpc>
              <a:spcBef>
                <a:spcPts val="533"/>
              </a:spcBef>
              <a:spcAft>
                <a:spcPts val="0"/>
              </a:spcAft>
              <a:buClr>
                <a:schemeClr val="dk1"/>
              </a:buClr>
              <a:buSzPts val="900"/>
              <a:buChar char="•"/>
              <a:defRPr/>
            </a:lvl6pPr>
            <a:lvl7pPr marL="4267093" lvl="6" indent="-380990" algn="l">
              <a:lnSpc>
                <a:spcPct val="90000"/>
              </a:lnSpc>
              <a:spcBef>
                <a:spcPts val="533"/>
              </a:spcBef>
              <a:spcAft>
                <a:spcPts val="0"/>
              </a:spcAft>
              <a:buClr>
                <a:schemeClr val="dk1"/>
              </a:buClr>
              <a:buSzPts val="900"/>
              <a:buChar char="•"/>
              <a:defRPr/>
            </a:lvl7pPr>
            <a:lvl8pPr marL="4876678" lvl="7" indent="-380990" algn="l">
              <a:lnSpc>
                <a:spcPct val="90000"/>
              </a:lnSpc>
              <a:spcBef>
                <a:spcPts val="533"/>
              </a:spcBef>
              <a:spcAft>
                <a:spcPts val="0"/>
              </a:spcAft>
              <a:buClr>
                <a:schemeClr val="dk1"/>
              </a:buClr>
              <a:buSzPts val="900"/>
              <a:buChar char="•"/>
              <a:defRPr/>
            </a:lvl8pPr>
            <a:lvl9pPr marL="5486263" lvl="8" indent="-380990" algn="l">
              <a:lnSpc>
                <a:spcPct val="90000"/>
              </a:lnSpc>
              <a:spcBef>
                <a:spcPts val="533"/>
              </a:spcBef>
              <a:spcAft>
                <a:spcPts val="0"/>
              </a:spcAft>
              <a:buClr>
                <a:schemeClr val="dk1"/>
              </a:buClr>
              <a:buSzPts val="900"/>
              <a:buChar char="•"/>
              <a:defRPr/>
            </a:lvl9pPr>
          </a:lstStyle>
          <a:p>
            <a:endParaRPr/>
          </a:p>
        </p:txBody>
      </p:sp>
    </p:spTree>
    <p:extLst>
      <p:ext uri="{BB962C8B-B14F-4D97-AF65-F5344CB8AC3E}">
        <p14:creationId xmlns:p14="http://schemas.microsoft.com/office/powerpoint/2010/main" val="832064803"/>
      </p:ext>
    </p:extLst>
  </p:cSld>
  <p:clrMapOvr>
    <a:masterClrMapping/>
  </p:clrMapOvr>
  <p:extLst>
    <p:ext uri="{DCECCB84-F9BA-43D5-87BE-67443E8EF086}">
      <p15:sldGuideLst xmlns:p15="http://schemas.microsoft.com/office/powerpoint/2012/main">
        <p15:guide id="1" pos="2052">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Title and body A" type="tx">
  <p:cSld name="Title and body A">
    <p:spTree>
      <p:nvGrpSpPr>
        <p:cNvPr id="1" name="Shape 129"/>
        <p:cNvGrpSpPr/>
        <p:nvPr/>
      </p:nvGrpSpPr>
      <p:grpSpPr>
        <a:xfrm>
          <a:off x="0" y="0"/>
          <a:ext cx="0" cy="0"/>
          <a:chOff x="0" y="0"/>
          <a:chExt cx="0" cy="0"/>
        </a:xfrm>
      </p:grpSpPr>
      <p:sp>
        <p:nvSpPr>
          <p:cNvPr id="130" name="Google Shape;130;p26"/>
          <p:cNvSpPr txBox="1">
            <a:spLocks noGrp="1"/>
          </p:cNvSpPr>
          <p:nvPr>
            <p:ph type="title"/>
          </p:nvPr>
        </p:nvSpPr>
        <p:spPr>
          <a:xfrm>
            <a:off x="415600" y="593367"/>
            <a:ext cx="11360800" cy="763600"/>
          </a:xfrm>
          <a:prstGeom prst="rect">
            <a:avLst/>
          </a:prstGeom>
          <a:noFill/>
          <a:ln>
            <a:noFill/>
          </a:ln>
        </p:spPr>
        <p:txBody>
          <a:bodyPr spcFirstLastPara="1" wrap="square" lIns="45725" tIns="45725" rIns="45725" bIns="45725" anchor="t" anchorCtr="0">
            <a:norm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31" name="Google Shape;131;p26"/>
          <p:cNvSpPr txBox="1">
            <a:spLocks noGrp="1"/>
          </p:cNvSpPr>
          <p:nvPr>
            <p:ph type="body" idx="1"/>
          </p:nvPr>
        </p:nvSpPr>
        <p:spPr>
          <a:xfrm>
            <a:off x="415600" y="1536633"/>
            <a:ext cx="11360800" cy="4555200"/>
          </a:xfrm>
          <a:prstGeom prst="rect">
            <a:avLst/>
          </a:prstGeom>
          <a:noFill/>
          <a:ln>
            <a:noFill/>
          </a:ln>
        </p:spPr>
        <p:txBody>
          <a:bodyPr spcFirstLastPara="1" wrap="square" lIns="45725" tIns="45725" rIns="45725" bIns="45725" anchor="t" anchorCtr="0">
            <a:normAutofit/>
          </a:bodyPr>
          <a:lstStyle>
            <a:lvl1pPr marL="609585" lvl="0" indent="-372524" algn="l">
              <a:lnSpc>
                <a:spcPct val="115000"/>
              </a:lnSpc>
              <a:spcBef>
                <a:spcPts val="0"/>
              </a:spcBef>
              <a:spcAft>
                <a:spcPts val="0"/>
              </a:spcAft>
              <a:buSzPts val="800"/>
              <a:buChar char="●"/>
              <a:defRPr/>
            </a:lvl1pPr>
            <a:lvl2pPr marL="1219170" lvl="1" indent="-372524" algn="l">
              <a:lnSpc>
                <a:spcPct val="115000"/>
              </a:lnSpc>
              <a:spcBef>
                <a:spcPts val="0"/>
              </a:spcBef>
              <a:spcAft>
                <a:spcPts val="0"/>
              </a:spcAft>
              <a:buSzPts val="800"/>
              <a:buChar char="○"/>
              <a:defRPr/>
            </a:lvl2pPr>
            <a:lvl3pPr marL="1828754" lvl="2" indent="-372524" algn="l">
              <a:lnSpc>
                <a:spcPct val="115000"/>
              </a:lnSpc>
              <a:spcBef>
                <a:spcPts val="0"/>
              </a:spcBef>
              <a:spcAft>
                <a:spcPts val="0"/>
              </a:spcAft>
              <a:buSzPts val="800"/>
              <a:buChar char="■"/>
              <a:defRPr/>
            </a:lvl3pPr>
            <a:lvl4pPr marL="2438339" lvl="3" indent="-372524" algn="l">
              <a:lnSpc>
                <a:spcPct val="115000"/>
              </a:lnSpc>
              <a:spcBef>
                <a:spcPts val="0"/>
              </a:spcBef>
              <a:spcAft>
                <a:spcPts val="0"/>
              </a:spcAft>
              <a:buSzPts val="800"/>
              <a:buChar char="●"/>
              <a:defRPr/>
            </a:lvl4pPr>
            <a:lvl5pPr marL="3047924" lvl="4" indent="-372524" algn="l">
              <a:lnSpc>
                <a:spcPct val="115000"/>
              </a:lnSpc>
              <a:spcBef>
                <a:spcPts val="0"/>
              </a:spcBef>
              <a:spcAft>
                <a:spcPts val="0"/>
              </a:spcAft>
              <a:buSzPts val="800"/>
              <a:buChar char="○"/>
              <a:defRPr/>
            </a:lvl5pPr>
            <a:lvl6pPr marL="3657509" lvl="5" indent="-372524" algn="l">
              <a:lnSpc>
                <a:spcPct val="115000"/>
              </a:lnSpc>
              <a:spcBef>
                <a:spcPts val="0"/>
              </a:spcBef>
              <a:spcAft>
                <a:spcPts val="0"/>
              </a:spcAft>
              <a:buSzPts val="800"/>
              <a:buChar char="■"/>
              <a:defRPr/>
            </a:lvl6pPr>
            <a:lvl7pPr marL="4267093" lvl="6" indent="-372524" algn="l">
              <a:lnSpc>
                <a:spcPct val="115000"/>
              </a:lnSpc>
              <a:spcBef>
                <a:spcPts val="0"/>
              </a:spcBef>
              <a:spcAft>
                <a:spcPts val="0"/>
              </a:spcAft>
              <a:buSzPts val="800"/>
              <a:buChar char="●"/>
              <a:defRPr/>
            </a:lvl7pPr>
            <a:lvl8pPr marL="4876678" lvl="7" indent="-372524" algn="l">
              <a:lnSpc>
                <a:spcPct val="115000"/>
              </a:lnSpc>
              <a:spcBef>
                <a:spcPts val="0"/>
              </a:spcBef>
              <a:spcAft>
                <a:spcPts val="0"/>
              </a:spcAft>
              <a:buSzPts val="800"/>
              <a:buChar char="○"/>
              <a:defRPr/>
            </a:lvl8pPr>
            <a:lvl9pPr marL="5486263" lvl="8" indent="-372524" algn="l">
              <a:lnSpc>
                <a:spcPct val="115000"/>
              </a:lnSpc>
              <a:spcBef>
                <a:spcPts val="0"/>
              </a:spcBef>
              <a:spcAft>
                <a:spcPts val="0"/>
              </a:spcAft>
              <a:buSzPts val="800"/>
              <a:buChar char="■"/>
              <a:defRPr/>
            </a:lvl9pPr>
          </a:lstStyle>
          <a:p>
            <a:endParaRPr/>
          </a:p>
        </p:txBody>
      </p:sp>
      <p:sp>
        <p:nvSpPr>
          <p:cNvPr id="132" name="Google Shape;132;p26"/>
          <p:cNvSpPr txBox="1">
            <a:spLocks noGrp="1"/>
          </p:cNvSpPr>
          <p:nvPr>
            <p:ph type="sldNum" idx="12"/>
          </p:nvPr>
        </p:nvSpPr>
        <p:spPr>
          <a:xfrm>
            <a:off x="11296611" y="6217623"/>
            <a:ext cx="731600" cy="524800"/>
          </a:xfrm>
          <a:prstGeom prst="rect">
            <a:avLst/>
          </a:prstGeom>
          <a:noFill/>
          <a:ln>
            <a:noFill/>
          </a:ln>
        </p:spPr>
        <p:txBody>
          <a:bodyPr spcFirstLastPara="1" wrap="square" lIns="45725" tIns="45725" rIns="45725" bIns="45725" anchor="ctr" anchorCtr="0">
            <a:normAutofit/>
          </a:bodyPr>
          <a:lstStyle>
            <a:lvl1pPr marL="0" marR="0" lvl="0"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Calibri" panose="020F0502020204030204" pitchFamily="34" charset="0"/>
                <a:ea typeface="Calibri" panose="020F0502020204030204" pitchFamily="34" charset="0"/>
                <a:cs typeface="Calibri" panose="020F0502020204030204" pitchFamily="34" charset="0"/>
                <a:sym typeface="Proxima Nova"/>
              </a:defRPr>
            </a:lvl1pPr>
            <a:lvl2pPr marL="0" marR="0" lvl="1"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2pPr>
            <a:lvl3pPr marL="0" marR="0" lvl="2"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3pPr>
            <a:lvl4pPr marL="0" marR="0" lvl="3"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4pPr>
            <a:lvl5pPr marL="0" marR="0" lvl="4"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5pPr>
            <a:lvl6pPr marL="0" marR="0" lvl="5"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6pPr>
            <a:lvl7pPr marL="0" marR="0" lvl="6"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7pPr>
            <a:lvl8pPr marL="0" marR="0" lvl="7"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8pPr>
            <a:lvl9pPr marL="0" marR="0" lvl="8"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182872083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Blank 1">
  <p:cSld name="Blank 1">
    <p:spTree>
      <p:nvGrpSpPr>
        <p:cNvPr id="1" name="Shape 451"/>
        <p:cNvGrpSpPr/>
        <p:nvPr/>
      </p:nvGrpSpPr>
      <p:grpSpPr>
        <a:xfrm>
          <a:off x="0" y="0"/>
          <a:ext cx="0" cy="0"/>
          <a:chOff x="0" y="0"/>
          <a:chExt cx="0" cy="0"/>
        </a:xfrm>
      </p:grpSpPr>
      <p:sp>
        <p:nvSpPr>
          <p:cNvPr id="452" name="Google Shape;452;p86"/>
          <p:cNvSpPr txBox="1">
            <a:spLocks noGrp="1"/>
          </p:cNvSpPr>
          <p:nvPr>
            <p:ph type="title"/>
          </p:nvPr>
        </p:nvSpPr>
        <p:spPr>
          <a:xfrm>
            <a:off x="639663" y="365129"/>
            <a:ext cx="10898000" cy="1280400"/>
          </a:xfrm>
          <a:prstGeom prst="rect">
            <a:avLst/>
          </a:prstGeom>
          <a:noFill/>
          <a:ln>
            <a:noFill/>
          </a:ln>
        </p:spPr>
        <p:txBody>
          <a:bodyPr spcFirstLastPara="1" wrap="square" lIns="45725" tIns="22850" rIns="45725" bIns="22850" anchor="ctr" anchorCtr="0">
            <a:noAutofit/>
          </a:bodyPr>
          <a:lstStyle>
            <a:lvl1pPr lvl="0" algn="l">
              <a:lnSpc>
                <a:spcPct val="90000"/>
              </a:lnSpc>
              <a:spcBef>
                <a:spcPts val="0"/>
              </a:spcBef>
              <a:spcAft>
                <a:spcPts val="0"/>
              </a:spcAft>
              <a:buClr>
                <a:schemeClr val="dk2"/>
              </a:buClr>
              <a:buSzPts val="3200"/>
              <a:buFont typeface="Open Sans"/>
              <a:buNone/>
              <a:defRPr sz="4267" cap="none"/>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453" name="Google Shape;453;p86"/>
          <p:cNvSpPr txBox="1">
            <a:spLocks noGrp="1"/>
          </p:cNvSpPr>
          <p:nvPr>
            <p:ph type="body" idx="1"/>
          </p:nvPr>
        </p:nvSpPr>
        <p:spPr>
          <a:xfrm>
            <a:off x="8337480" y="3182061"/>
            <a:ext cx="3200400" cy="2437600"/>
          </a:xfrm>
          <a:prstGeom prst="rect">
            <a:avLst/>
          </a:prstGeom>
          <a:noFill/>
          <a:ln>
            <a:noFill/>
          </a:ln>
        </p:spPr>
        <p:txBody>
          <a:bodyPr spcFirstLastPara="1" wrap="square" lIns="45725" tIns="22850" rIns="45725" bIns="22850" anchor="t" anchorCtr="0">
            <a:noAutofit/>
          </a:bodyPr>
          <a:lstStyle>
            <a:lvl1pPr marL="609585" lvl="0" indent="-304792" algn="ctr">
              <a:lnSpc>
                <a:spcPct val="100000"/>
              </a:lnSpc>
              <a:spcBef>
                <a:spcPts val="1067"/>
              </a:spcBef>
              <a:spcAft>
                <a:spcPts val="0"/>
              </a:spcAft>
              <a:buClr>
                <a:schemeClr val="dk1"/>
              </a:buClr>
              <a:buSzPts val="2100"/>
              <a:buNone/>
              <a:defRPr sz="2800"/>
            </a:lvl1pPr>
            <a:lvl2pPr marL="1219170" lvl="1" indent="-482588" algn="l">
              <a:lnSpc>
                <a:spcPct val="100000"/>
              </a:lnSpc>
              <a:spcBef>
                <a:spcPts val="1067"/>
              </a:spcBef>
              <a:spcAft>
                <a:spcPts val="0"/>
              </a:spcAft>
              <a:buClr>
                <a:schemeClr val="dk1"/>
              </a:buClr>
              <a:buSzPts val="2100"/>
              <a:buChar char="o"/>
              <a:defRPr sz="2800"/>
            </a:lvl2pPr>
            <a:lvl3pPr marL="1828754" lvl="2" indent="-482588" algn="l">
              <a:lnSpc>
                <a:spcPct val="100000"/>
              </a:lnSpc>
              <a:spcBef>
                <a:spcPts val="1067"/>
              </a:spcBef>
              <a:spcAft>
                <a:spcPts val="0"/>
              </a:spcAft>
              <a:buClr>
                <a:schemeClr val="dk1"/>
              </a:buClr>
              <a:buSzPts val="2100"/>
              <a:buChar char="–"/>
              <a:defRPr sz="2800"/>
            </a:lvl3pPr>
            <a:lvl4pPr marL="2438339" lvl="3" indent="-482588" algn="l">
              <a:lnSpc>
                <a:spcPct val="90000"/>
              </a:lnSpc>
              <a:spcBef>
                <a:spcPts val="533"/>
              </a:spcBef>
              <a:spcAft>
                <a:spcPts val="0"/>
              </a:spcAft>
              <a:buClr>
                <a:schemeClr val="dk1"/>
              </a:buClr>
              <a:buSzPts val="2100"/>
              <a:buChar char="•"/>
              <a:defRPr sz="2800"/>
            </a:lvl4pPr>
            <a:lvl5pPr marL="3047924" lvl="4" indent="-482588" algn="l">
              <a:lnSpc>
                <a:spcPct val="90000"/>
              </a:lnSpc>
              <a:spcBef>
                <a:spcPts val="533"/>
              </a:spcBef>
              <a:spcAft>
                <a:spcPts val="0"/>
              </a:spcAft>
              <a:buClr>
                <a:schemeClr val="dk1"/>
              </a:buClr>
              <a:buSzPts val="2100"/>
              <a:buChar char="•"/>
              <a:defRPr sz="2800"/>
            </a:lvl5pPr>
            <a:lvl6pPr marL="3657509" lvl="5" indent="-380990" algn="l">
              <a:lnSpc>
                <a:spcPct val="90000"/>
              </a:lnSpc>
              <a:spcBef>
                <a:spcPts val="533"/>
              </a:spcBef>
              <a:spcAft>
                <a:spcPts val="0"/>
              </a:spcAft>
              <a:buClr>
                <a:schemeClr val="dk1"/>
              </a:buClr>
              <a:buSzPts val="900"/>
              <a:buChar char="•"/>
              <a:defRPr/>
            </a:lvl6pPr>
            <a:lvl7pPr marL="4267093" lvl="6" indent="-380990" algn="l">
              <a:lnSpc>
                <a:spcPct val="90000"/>
              </a:lnSpc>
              <a:spcBef>
                <a:spcPts val="533"/>
              </a:spcBef>
              <a:spcAft>
                <a:spcPts val="0"/>
              </a:spcAft>
              <a:buClr>
                <a:schemeClr val="dk1"/>
              </a:buClr>
              <a:buSzPts val="900"/>
              <a:buChar char="•"/>
              <a:defRPr/>
            </a:lvl7pPr>
            <a:lvl8pPr marL="4876678" lvl="7" indent="-380990" algn="l">
              <a:lnSpc>
                <a:spcPct val="90000"/>
              </a:lnSpc>
              <a:spcBef>
                <a:spcPts val="533"/>
              </a:spcBef>
              <a:spcAft>
                <a:spcPts val="0"/>
              </a:spcAft>
              <a:buClr>
                <a:schemeClr val="dk1"/>
              </a:buClr>
              <a:buSzPts val="900"/>
              <a:buChar char="•"/>
              <a:defRPr/>
            </a:lvl8pPr>
            <a:lvl9pPr marL="5486263" lvl="8" indent="-380990" algn="l">
              <a:lnSpc>
                <a:spcPct val="90000"/>
              </a:lnSpc>
              <a:spcBef>
                <a:spcPts val="533"/>
              </a:spcBef>
              <a:spcAft>
                <a:spcPts val="0"/>
              </a:spcAft>
              <a:buClr>
                <a:schemeClr val="dk1"/>
              </a:buClr>
              <a:buSzPts val="900"/>
              <a:buChar char="•"/>
              <a:defRPr/>
            </a:lvl9pPr>
          </a:lstStyle>
          <a:p>
            <a:endParaRPr/>
          </a:p>
        </p:txBody>
      </p:sp>
      <p:sp>
        <p:nvSpPr>
          <p:cNvPr id="454" name="Google Shape;454;p86"/>
          <p:cNvSpPr txBox="1">
            <a:spLocks noGrp="1"/>
          </p:cNvSpPr>
          <p:nvPr>
            <p:ph type="body" idx="2"/>
          </p:nvPr>
        </p:nvSpPr>
        <p:spPr>
          <a:xfrm>
            <a:off x="4488572" y="3182061"/>
            <a:ext cx="3200400" cy="2437600"/>
          </a:xfrm>
          <a:prstGeom prst="rect">
            <a:avLst/>
          </a:prstGeom>
          <a:noFill/>
          <a:ln>
            <a:noFill/>
          </a:ln>
        </p:spPr>
        <p:txBody>
          <a:bodyPr spcFirstLastPara="1" wrap="square" lIns="45725" tIns="22850" rIns="45725" bIns="22850" anchor="t" anchorCtr="0">
            <a:noAutofit/>
          </a:bodyPr>
          <a:lstStyle>
            <a:lvl1pPr marL="609585" lvl="0" indent="-304792" algn="ctr">
              <a:lnSpc>
                <a:spcPct val="100000"/>
              </a:lnSpc>
              <a:spcBef>
                <a:spcPts val="1067"/>
              </a:spcBef>
              <a:spcAft>
                <a:spcPts val="0"/>
              </a:spcAft>
              <a:buClr>
                <a:schemeClr val="dk1"/>
              </a:buClr>
              <a:buSzPts val="2100"/>
              <a:buNone/>
              <a:defRPr sz="2800"/>
            </a:lvl1pPr>
            <a:lvl2pPr marL="1219170" lvl="1" indent="-482588" algn="l">
              <a:lnSpc>
                <a:spcPct val="100000"/>
              </a:lnSpc>
              <a:spcBef>
                <a:spcPts val="1067"/>
              </a:spcBef>
              <a:spcAft>
                <a:spcPts val="0"/>
              </a:spcAft>
              <a:buClr>
                <a:schemeClr val="dk1"/>
              </a:buClr>
              <a:buSzPts val="2100"/>
              <a:buChar char="o"/>
              <a:defRPr sz="2800"/>
            </a:lvl2pPr>
            <a:lvl3pPr marL="1828754" lvl="2" indent="-482588" algn="l">
              <a:lnSpc>
                <a:spcPct val="100000"/>
              </a:lnSpc>
              <a:spcBef>
                <a:spcPts val="1067"/>
              </a:spcBef>
              <a:spcAft>
                <a:spcPts val="0"/>
              </a:spcAft>
              <a:buClr>
                <a:schemeClr val="dk1"/>
              </a:buClr>
              <a:buSzPts val="2100"/>
              <a:buChar char="–"/>
              <a:defRPr sz="2800"/>
            </a:lvl3pPr>
            <a:lvl4pPr marL="2438339" lvl="3" indent="-482588" algn="l">
              <a:lnSpc>
                <a:spcPct val="90000"/>
              </a:lnSpc>
              <a:spcBef>
                <a:spcPts val="533"/>
              </a:spcBef>
              <a:spcAft>
                <a:spcPts val="0"/>
              </a:spcAft>
              <a:buClr>
                <a:schemeClr val="dk1"/>
              </a:buClr>
              <a:buSzPts val="2100"/>
              <a:buChar char="•"/>
              <a:defRPr sz="2800"/>
            </a:lvl4pPr>
            <a:lvl5pPr marL="3047924" lvl="4" indent="-482588" algn="l">
              <a:lnSpc>
                <a:spcPct val="90000"/>
              </a:lnSpc>
              <a:spcBef>
                <a:spcPts val="533"/>
              </a:spcBef>
              <a:spcAft>
                <a:spcPts val="0"/>
              </a:spcAft>
              <a:buClr>
                <a:schemeClr val="dk1"/>
              </a:buClr>
              <a:buSzPts val="2100"/>
              <a:buChar char="•"/>
              <a:defRPr sz="2800"/>
            </a:lvl5pPr>
            <a:lvl6pPr marL="3657509" lvl="5" indent="-380990" algn="l">
              <a:lnSpc>
                <a:spcPct val="90000"/>
              </a:lnSpc>
              <a:spcBef>
                <a:spcPts val="533"/>
              </a:spcBef>
              <a:spcAft>
                <a:spcPts val="0"/>
              </a:spcAft>
              <a:buClr>
                <a:schemeClr val="dk1"/>
              </a:buClr>
              <a:buSzPts val="900"/>
              <a:buChar char="•"/>
              <a:defRPr/>
            </a:lvl6pPr>
            <a:lvl7pPr marL="4267093" lvl="6" indent="-380990" algn="l">
              <a:lnSpc>
                <a:spcPct val="90000"/>
              </a:lnSpc>
              <a:spcBef>
                <a:spcPts val="533"/>
              </a:spcBef>
              <a:spcAft>
                <a:spcPts val="0"/>
              </a:spcAft>
              <a:buClr>
                <a:schemeClr val="dk1"/>
              </a:buClr>
              <a:buSzPts val="900"/>
              <a:buChar char="•"/>
              <a:defRPr/>
            </a:lvl7pPr>
            <a:lvl8pPr marL="4876678" lvl="7" indent="-380990" algn="l">
              <a:lnSpc>
                <a:spcPct val="90000"/>
              </a:lnSpc>
              <a:spcBef>
                <a:spcPts val="533"/>
              </a:spcBef>
              <a:spcAft>
                <a:spcPts val="0"/>
              </a:spcAft>
              <a:buClr>
                <a:schemeClr val="dk1"/>
              </a:buClr>
              <a:buSzPts val="900"/>
              <a:buChar char="•"/>
              <a:defRPr/>
            </a:lvl8pPr>
            <a:lvl9pPr marL="5486263" lvl="8" indent="-380990" algn="l">
              <a:lnSpc>
                <a:spcPct val="90000"/>
              </a:lnSpc>
              <a:spcBef>
                <a:spcPts val="533"/>
              </a:spcBef>
              <a:spcAft>
                <a:spcPts val="0"/>
              </a:spcAft>
              <a:buClr>
                <a:schemeClr val="dk1"/>
              </a:buClr>
              <a:buSzPts val="900"/>
              <a:buChar char="•"/>
              <a:defRPr/>
            </a:lvl9pPr>
          </a:lstStyle>
          <a:p>
            <a:endParaRPr/>
          </a:p>
        </p:txBody>
      </p:sp>
      <p:sp>
        <p:nvSpPr>
          <p:cNvPr id="455" name="Google Shape;455;p86"/>
          <p:cNvSpPr txBox="1">
            <a:spLocks noGrp="1"/>
          </p:cNvSpPr>
          <p:nvPr>
            <p:ph type="body" idx="3"/>
          </p:nvPr>
        </p:nvSpPr>
        <p:spPr>
          <a:xfrm>
            <a:off x="639663" y="3182061"/>
            <a:ext cx="3200400" cy="2437600"/>
          </a:xfrm>
          <a:prstGeom prst="rect">
            <a:avLst/>
          </a:prstGeom>
          <a:noFill/>
          <a:ln>
            <a:noFill/>
          </a:ln>
        </p:spPr>
        <p:txBody>
          <a:bodyPr spcFirstLastPara="1" wrap="square" lIns="45725" tIns="22850" rIns="45725" bIns="22850" anchor="t" anchorCtr="0">
            <a:noAutofit/>
          </a:bodyPr>
          <a:lstStyle>
            <a:lvl1pPr marL="609585" lvl="0" indent="-304792" algn="ctr">
              <a:lnSpc>
                <a:spcPct val="100000"/>
              </a:lnSpc>
              <a:spcBef>
                <a:spcPts val="1067"/>
              </a:spcBef>
              <a:spcAft>
                <a:spcPts val="0"/>
              </a:spcAft>
              <a:buClr>
                <a:schemeClr val="dk1"/>
              </a:buClr>
              <a:buSzPts val="2100"/>
              <a:buNone/>
              <a:defRPr sz="2800"/>
            </a:lvl1pPr>
            <a:lvl2pPr marL="1219170" lvl="1" indent="-482588" algn="l">
              <a:lnSpc>
                <a:spcPct val="100000"/>
              </a:lnSpc>
              <a:spcBef>
                <a:spcPts val="1067"/>
              </a:spcBef>
              <a:spcAft>
                <a:spcPts val="0"/>
              </a:spcAft>
              <a:buClr>
                <a:schemeClr val="dk1"/>
              </a:buClr>
              <a:buSzPts val="2100"/>
              <a:buChar char="o"/>
              <a:defRPr sz="2800"/>
            </a:lvl2pPr>
            <a:lvl3pPr marL="1828754" lvl="2" indent="-482588" algn="l">
              <a:lnSpc>
                <a:spcPct val="100000"/>
              </a:lnSpc>
              <a:spcBef>
                <a:spcPts val="1067"/>
              </a:spcBef>
              <a:spcAft>
                <a:spcPts val="0"/>
              </a:spcAft>
              <a:buClr>
                <a:schemeClr val="dk1"/>
              </a:buClr>
              <a:buSzPts val="2100"/>
              <a:buChar char="–"/>
              <a:defRPr sz="2800"/>
            </a:lvl3pPr>
            <a:lvl4pPr marL="2438339" lvl="3" indent="-482588" algn="l">
              <a:lnSpc>
                <a:spcPct val="90000"/>
              </a:lnSpc>
              <a:spcBef>
                <a:spcPts val="533"/>
              </a:spcBef>
              <a:spcAft>
                <a:spcPts val="0"/>
              </a:spcAft>
              <a:buClr>
                <a:schemeClr val="dk1"/>
              </a:buClr>
              <a:buSzPts val="2100"/>
              <a:buChar char="•"/>
              <a:defRPr sz="2800"/>
            </a:lvl4pPr>
            <a:lvl5pPr marL="3047924" lvl="4" indent="-482588" algn="l">
              <a:lnSpc>
                <a:spcPct val="90000"/>
              </a:lnSpc>
              <a:spcBef>
                <a:spcPts val="533"/>
              </a:spcBef>
              <a:spcAft>
                <a:spcPts val="0"/>
              </a:spcAft>
              <a:buClr>
                <a:schemeClr val="dk1"/>
              </a:buClr>
              <a:buSzPts val="2100"/>
              <a:buChar char="•"/>
              <a:defRPr sz="2800"/>
            </a:lvl5pPr>
            <a:lvl6pPr marL="3657509" lvl="5" indent="-380990" algn="l">
              <a:lnSpc>
                <a:spcPct val="90000"/>
              </a:lnSpc>
              <a:spcBef>
                <a:spcPts val="533"/>
              </a:spcBef>
              <a:spcAft>
                <a:spcPts val="0"/>
              </a:spcAft>
              <a:buClr>
                <a:schemeClr val="dk1"/>
              </a:buClr>
              <a:buSzPts val="900"/>
              <a:buChar char="•"/>
              <a:defRPr/>
            </a:lvl6pPr>
            <a:lvl7pPr marL="4267093" lvl="6" indent="-380990" algn="l">
              <a:lnSpc>
                <a:spcPct val="90000"/>
              </a:lnSpc>
              <a:spcBef>
                <a:spcPts val="533"/>
              </a:spcBef>
              <a:spcAft>
                <a:spcPts val="0"/>
              </a:spcAft>
              <a:buClr>
                <a:schemeClr val="dk1"/>
              </a:buClr>
              <a:buSzPts val="900"/>
              <a:buChar char="•"/>
              <a:defRPr/>
            </a:lvl7pPr>
            <a:lvl8pPr marL="4876678" lvl="7" indent="-380990" algn="l">
              <a:lnSpc>
                <a:spcPct val="90000"/>
              </a:lnSpc>
              <a:spcBef>
                <a:spcPts val="533"/>
              </a:spcBef>
              <a:spcAft>
                <a:spcPts val="0"/>
              </a:spcAft>
              <a:buClr>
                <a:schemeClr val="dk1"/>
              </a:buClr>
              <a:buSzPts val="900"/>
              <a:buChar char="•"/>
              <a:defRPr/>
            </a:lvl8pPr>
            <a:lvl9pPr marL="5486263" lvl="8" indent="-380990" algn="l">
              <a:lnSpc>
                <a:spcPct val="90000"/>
              </a:lnSpc>
              <a:spcBef>
                <a:spcPts val="533"/>
              </a:spcBef>
              <a:spcAft>
                <a:spcPts val="0"/>
              </a:spcAft>
              <a:buClr>
                <a:schemeClr val="dk1"/>
              </a:buClr>
              <a:buSzPts val="900"/>
              <a:buChar char="•"/>
              <a:defRPr/>
            </a:lvl9pPr>
          </a:lstStyle>
          <a:p>
            <a:endParaRPr/>
          </a:p>
        </p:txBody>
      </p:sp>
    </p:spTree>
    <p:extLst>
      <p:ext uri="{BB962C8B-B14F-4D97-AF65-F5344CB8AC3E}">
        <p14:creationId xmlns:p14="http://schemas.microsoft.com/office/powerpoint/2010/main" val="3125098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Calibri" panose="020F0502020204030204" pitchFamily="34" charset="0"/>
                <a:ea typeface="Calibri" panose="020F0502020204030204" pitchFamily="34" charset="0"/>
                <a:cs typeface="Calibri" panose="020F050202020403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80" name="Google Shape;80;p1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0"/>
        <p:cNvGrpSpPr/>
        <p:nvPr/>
      </p:nvGrpSpPr>
      <p:grpSpPr>
        <a:xfrm>
          <a:off x="0" y="0"/>
          <a:ext cx="0" cy="0"/>
          <a:chOff x="0" y="0"/>
          <a:chExt cx="0" cy="0"/>
        </a:xfrm>
      </p:grpSpPr>
      <p:sp>
        <p:nvSpPr>
          <p:cNvPr id="91" name="Google Shape;91;p9"/>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9"/>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9"/>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B">
  <p:cSld name="Title and body B">
    <p:spTree>
      <p:nvGrpSpPr>
        <p:cNvPr id="1" name="Shape 94"/>
        <p:cNvGrpSpPr/>
        <p:nvPr/>
      </p:nvGrpSpPr>
      <p:grpSpPr>
        <a:xfrm>
          <a:off x="0" y="0"/>
          <a:ext cx="0" cy="0"/>
          <a:chOff x="0" y="0"/>
          <a:chExt cx="0" cy="0"/>
        </a:xfrm>
      </p:grpSpPr>
      <p:sp>
        <p:nvSpPr>
          <p:cNvPr id="95" name="Google Shape;95;p20"/>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rgbClr val="23A595"/>
              </a:buClr>
              <a:buSzPts val="3000"/>
              <a:buFont typeface="Calibri"/>
              <a:buNone/>
              <a:defRPr>
                <a:solidFill>
                  <a:srgbClr val="23A595"/>
                </a:solidFill>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96" name="Google Shape;96;p20"/>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30200" algn="l">
              <a:lnSpc>
                <a:spcPct val="100000"/>
              </a:lnSpc>
              <a:spcBef>
                <a:spcPts val="0"/>
              </a:spcBef>
              <a:spcAft>
                <a:spcPts val="0"/>
              </a:spcAft>
              <a:buClr>
                <a:schemeClr val="dk1"/>
              </a:buClr>
              <a:buSzPts val="1600"/>
              <a:buChar char="●"/>
              <a:defRPr/>
            </a:lvl1pPr>
            <a:lvl2pPr marL="914400" lvl="1" indent="-330200" algn="l">
              <a:lnSpc>
                <a:spcPct val="100000"/>
              </a:lnSpc>
              <a:spcBef>
                <a:spcPts val="0"/>
              </a:spcBef>
              <a:spcAft>
                <a:spcPts val="0"/>
              </a:spcAft>
              <a:buClr>
                <a:schemeClr val="dk1"/>
              </a:buClr>
              <a:buSzPts val="1600"/>
              <a:buChar char="○"/>
              <a:defRPr/>
            </a:lvl2pPr>
            <a:lvl3pPr marL="1371600" lvl="2" indent="-330200" algn="l">
              <a:lnSpc>
                <a:spcPct val="100000"/>
              </a:lnSpc>
              <a:spcBef>
                <a:spcPts val="0"/>
              </a:spcBef>
              <a:spcAft>
                <a:spcPts val="0"/>
              </a:spcAft>
              <a:buClr>
                <a:schemeClr val="dk1"/>
              </a:buClr>
              <a:buSzPts val="1600"/>
              <a:buChar char="■"/>
              <a:defRPr/>
            </a:lvl3pPr>
            <a:lvl4pPr marL="1828800" lvl="3" indent="-330200" algn="l">
              <a:lnSpc>
                <a:spcPct val="100000"/>
              </a:lnSpc>
              <a:spcBef>
                <a:spcPts val="0"/>
              </a:spcBef>
              <a:spcAft>
                <a:spcPts val="0"/>
              </a:spcAft>
              <a:buClr>
                <a:schemeClr val="dk1"/>
              </a:buClr>
              <a:buSzPts val="1600"/>
              <a:buChar char="●"/>
              <a:defRPr/>
            </a:lvl4pPr>
            <a:lvl5pPr marL="2286000" lvl="4" indent="-330200" algn="l">
              <a:lnSpc>
                <a:spcPct val="100000"/>
              </a:lnSpc>
              <a:spcBef>
                <a:spcPts val="0"/>
              </a:spcBef>
              <a:spcAft>
                <a:spcPts val="0"/>
              </a:spcAft>
              <a:buClr>
                <a:schemeClr val="dk1"/>
              </a:buClr>
              <a:buSzPts val="1600"/>
              <a:buChar char="○"/>
              <a:defRPr/>
            </a:lvl5pPr>
            <a:lvl6pPr marL="2743200" lvl="5" indent="-330200" algn="l">
              <a:lnSpc>
                <a:spcPct val="100000"/>
              </a:lnSpc>
              <a:spcBef>
                <a:spcPts val="0"/>
              </a:spcBef>
              <a:spcAft>
                <a:spcPts val="0"/>
              </a:spcAft>
              <a:buClr>
                <a:schemeClr val="dk1"/>
              </a:buClr>
              <a:buSzPts val="1600"/>
              <a:buChar char="■"/>
              <a:defRPr/>
            </a:lvl6pPr>
            <a:lvl7pPr marL="3200400" lvl="6" indent="-330200" algn="l">
              <a:lnSpc>
                <a:spcPct val="100000"/>
              </a:lnSpc>
              <a:spcBef>
                <a:spcPts val="0"/>
              </a:spcBef>
              <a:spcAft>
                <a:spcPts val="0"/>
              </a:spcAft>
              <a:buClr>
                <a:schemeClr val="dk1"/>
              </a:buClr>
              <a:buSzPts val="1600"/>
              <a:buChar char="●"/>
              <a:defRPr/>
            </a:lvl7pPr>
            <a:lvl8pPr marL="3657600" lvl="7" indent="-330200" algn="l">
              <a:lnSpc>
                <a:spcPct val="100000"/>
              </a:lnSpc>
              <a:spcBef>
                <a:spcPts val="0"/>
              </a:spcBef>
              <a:spcAft>
                <a:spcPts val="0"/>
              </a:spcAft>
              <a:buClr>
                <a:schemeClr val="dk1"/>
              </a:buClr>
              <a:buSzPts val="1600"/>
              <a:buChar char="○"/>
              <a:defRPr/>
            </a:lvl8pPr>
            <a:lvl9pPr marL="4114800" lvl="8" indent="-330200" algn="l">
              <a:lnSpc>
                <a:spcPct val="100000"/>
              </a:lnSpc>
              <a:spcBef>
                <a:spcPts val="0"/>
              </a:spcBef>
              <a:spcAft>
                <a:spcPts val="0"/>
              </a:spcAft>
              <a:buClr>
                <a:schemeClr val="dk1"/>
              </a:buClr>
              <a:buSzPts val="1600"/>
              <a:buChar char="■"/>
              <a:defRPr/>
            </a:lvl9pPr>
          </a:lstStyle>
          <a:p>
            <a:endParaRPr/>
          </a:p>
        </p:txBody>
      </p:sp>
      <p:sp>
        <p:nvSpPr>
          <p:cNvPr id="97" name="Google Shape;97;p20"/>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1 1">
  <p:cSld name="Section header 1 1">
    <p:bg>
      <p:bgPr>
        <a:solidFill>
          <a:srgbClr val="FFC112"/>
        </a:solidFill>
        <a:effectLst/>
      </p:bgPr>
    </p:bg>
    <p:spTree>
      <p:nvGrpSpPr>
        <p:cNvPr id="1" name="Shape 98"/>
        <p:cNvGrpSpPr/>
        <p:nvPr/>
      </p:nvGrpSpPr>
      <p:grpSpPr>
        <a:xfrm>
          <a:off x="0" y="0"/>
          <a:ext cx="0" cy="0"/>
          <a:chOff x="0" y="0"/>
          <a:chExt cx="0" cy="0"/>
        </a:xfrm>
      </p:grpSpPr>
      <p:sp>
        <p:nvSpPr>
          <p:cNvPr id="99" name="Google Shape;99;p21"/>
          <p:cNvSpPr txBox="1">
            <a:spLocks noGrp="1"/>
          </p:cNvSpPr>
          <p:nvPr>
            <p:ph type="title"/>
          </p:nvPr>
        </p:nvSpPr>
        <p:spPr>
          <a:xfrm>
            <a:off x="686400" y="3261956"/>
            <a:ext cx="10819200" cy="1313278"/>
          </a:xfrm>
          <a:prstGeom prst="rect">
            <a:avLst/>
          </a:prstGeom>
          <a:noFill/>
          <a:ln>
            <a:noFill/>
          </a:ln>
        </p:spPr>
        <p:txBody>
          <a:bodyPr spcFirstLastPara="1" wrap="square" lIns="91425" tIns="91425" rIns="91425" bIns="91425" anchor="b" anchorCtr="0">
            <a:spAutoFit/>
          </a:bodyPr>
          <a:lstStyle>
            <a:lvl1pPr lvl="0" algn="ctr">
              <a:lnSpc>
                <a:spcPct val="100000"/>
              </a:lnSpc>
              <a:spcBef>
                <a:spcPts val="0"/>
              </a:spcBef>
              <a:spcAft>
                <a:spcPts val="0"/>
              </a:spcAft>
              <a:buClr>
                <a:srgbClr val="000000"/>
              </a:buClr>
              <a:buSzPts val="5500"/>
              <a:buFont typeface="Calibri"/>
              <a:buNone/>
              <a:defRPr sz="7334">
                <a:solidFill>
                  <a:srgbClr val="000000"/>
                </a:solidFill>
              </a:defRPr>
            </a:lvl1pPr>
            <a:lvl2pPr lvl="1" algn="l">
              <a:lnSpc>
                <a:spcPct val="100000"/>
              </a:lnSpc>
              <a:spcBef>
                <a:spcPts val="0"/>
              </a:spcBef>
              <a:spcAft>
                <a:spcPts val="0"/>
              </a:spcAft>
              <a:buClr>
                <a:schemeClr val="lt1"/>
              </a:buClr>
              <a:buSzPts val="6800"/>
              <a:buNone/>
              <a:defRPr sz="9067">
                <a:solidFill>
                  <a:schemeClr val="lt1"/>
                </a:solidFill>
              </a:defRPr>
            </a:lvl2pPr>
            <a:lvl3pPr lvl="2" algn="l">
              <a:lnSpc>
                <a:spcPct val="100000"/>
              </a:lnSpc>
              <a:spcBef>
                <a:spcPts val="0"/>
              </a:spcBef>
              <a:spcAft>
                <a:spcPts val="0"/>
              </a:spcAft>
              <a:buClr>
                <a:schemeClr val="lt1"/>
              </a:buClr>
              <a:buSzPts val="6800"/>
              <a:buNone/>
              <a:defRPr sz="9067">
                <a:solidFill>
                  <a:schemeClr val="lt1"/>
                </a:solidFill>
              </a:defRPr>
            </a:lvl3pPr>
            <a:lvl4pPr lvl="3" algn="l">
              <a:lnSpc>
                <a:spcPct val="100000"/>
              </a:lnSpc>
              <a:spcBef>
                <a:spcPts val="0"/>
              </a:spcBef>
              <a:spcAft>
                <a:spcPts val="0"/>
              </a:spcAft>
              <a:buClr>
                <a:schemeClr val="lt1"/>
              </a:buClr>
              <a:buSzPts val="6800"/>
              <a:buNone/>
              <a:defRPr sz="9067">
                <a:solidFill>
                  <a:schemeClr val="lt1"/>
                </a:solidFill>
              </a:defRPr>
            </a:lvl4pPr>
            <a:lvl5pPr lvl="4" algn="l">
              <a:lnSpc>
                <a:spcPct val="100000"/>
              </a:lnSpc>
              <a:spcBef>
                <a:spcPts val="0"/>
              </a:spcBef>
              <a:spcAft>
                <a:spcPts val="0"/>
              </a:spcAft>
              <a:buClr>
                <a:schemeClr val="lt1"/>
              </a:buClr>
              <a:buSzPts val="6800"/>
              <a:buNone/>
              <a:defRPr sz="9067">
                <a:solidFill>
                  <a:schemeClr val="lt1"/>
                </a:solidFill>
              </a:defRPr>
            </a:lvl5pPr>
            <a:lvl6pPr lvl="5" algn="l">
              <a:lnSpc>
                <a:spcPct val="100000"/>
              </a:lnSpc>
              <a:spcBef>
                <a:spcPts val="0"/>
              </a:spcBef>
              <a:spcAft>
                <a:spcPts val="0"/>
              </a:spcAft>
              <a:buClr>
                <a:schemeClr val="lt1"/>
              </a:buClr>
              <a:buSzPts val="6800"/>
              <a:buNone/>
              <a:defRPr sz="9067">
                <a:solidFill>
                  <a:schemeClr val="lt1"/>
                </a:solidFill>
              </a:defRPr>
            </a:lvl6pPr>
            <a:lvl7pPr lvl="6" algn="l">
              <a:lnSpc>
                <a:spcPct val="100000"/>
              </a:lnSpc>
              <a:spcBef>
                <a:spcPts val="0"/>
              </a:spcBef>
              <a:spcAft>
                <a:spcPts val="0"/>
              </a:spcAft>
              <a:buClr>
                <a:schemeClr val="lt1"/>
              </a:buClr>
              <a:buSzPts val="6800"/>
              <a:buNone/>
              <a:defRPr sz="9067">
                <a:solidFill>
                  <a:schemeClr val="lt1"/>
                </a:solidFill>
              </a:defRPr>
            </a:lvl7pPr>
            <a:lvl8pPr lvl="7" algn="l">
              <a:lnSpc>
                <a:spcPct val="100000"/>
              </a:lnSpc>
              <a:spcBef>
                <a:spcPts val="0"/>
              </a:spcBef>
              <a:spcAft>
                <a:spcPts val="0"/>
              </a:spcAft>
              <a:buClr>
                <a:schemeClr val="lt1"/>
              </a:buClr>
              <a:buSzPts val="6800"/>
              <a:buNone/>
              <a:defRPr sz="9067">
                <a:solidFill>
                  <a:schemeClr val="lt1"/>
                </a:solidFill>
              </a:defRPr>
            </a:lvl8pPr>
            <a:lvl9pPr lvl="8" algn="l">
              <a:lnSpc>
                <a:spcPct val="100000"/>
              </a:lnSpc>
              <a:spcBef>
                <a:spcPts val="0"/>
              </a:spcBef>
              <a:spcAft>
                <a:spcPts val="0"/>
              </a:spcAft>
              <a:buClr>
                <a:schemeClr val="lt1"/>
              </a:buClr>
              <a:buSzPts val="6800"/>
              <a:buNone/>
              <a:defRPr sz="9067">
                <a:solidFill>
                  <a:schemeClr val="lt1"/>
                </a:solidFill>
              </a:defRPr>
            </a:lvl9pPr>
          </a:lstStyle>
          <a:p>
            <a:endParaRPr/>
          </a:p>
        </p:txBody>
      </p:sp>
      <p:sp>
        <p:nvSpPr>
          <p:cNvPr id="100" name="Google Shape;100;p2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01" name="Google Shape;101;p21"/>
          <p:cNvSpPr/>
          <p:nvPr/>
        </p:nvSpPr>
        <p:spPr>
          <a:xfrm>
            <a:off x="653800" y="612400"/>
            <a:ext cx="10884400" cy="5633200"/>
          </a:xfrm>
          <a:prstGeom prst="roundRect">
            <a:avLst>
              <a:gd name="adj" fmla="val 16667"/>
            </a:avLst>
          </a:prstGeom>
          <a:noFill/>
          <a:ln w="2857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3600"/>
              <a:buFont typeface="Calibri"/>
              <a:buNone/>
            </a:pPr>
            <a:endParaRPr sz="24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icture Slide">
  <p:cSld name="Picture Slide">
    <p:spTree>
      <p:nvGrpSpPr>
        <p:cNvPr id="1" name="Shape 102"/>
        <p:cNvGrpSpPr/>
        <p:nvPr/>
      </p:nvGrpSpPr>
      <p:grpSpPr>
        <a:xfrm>
          <a:off x="0" y="0"/>
          <a:ext cx="0" cy="0"/>
          <a:chOff x="0" y="0"/>
          <a:chExt cx="0" cy="0"/>
        </a:xfrm>
      </p:grpSpPr>
      <p:sp>
        <p:nvSpPr>
          <p:cNvPr id="103" name="Google Shape;103;p22"/>
          <p:cNvSpPr>
            <a:spLocks noGrp="1"/>
          </p:cNvSpPr>
          <p:nvPr>
            <p:ph type="pic" idx="2"/>
          </p:nvPr>
        </p:nvSpPr>
        <p:spPr>
          <a:xfrm>
            <a:off x="0" y="1"/>
            <a:ext cx="12192000" cy="6858000"/>
          </a:xfrm>
          <a:prstGeom prst="rect">
            <a:avLst/>
          </a:prstGeom>
          <a:no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rgbClr val="23A595"/>
        </a:solidFill>
        <a:effectLst/>
      </p:bgPr>
    </p:bg>
    <p:spTree>
      <p:nvGrpSpPr>
        <p:cNvPr id="1" name="Shape 104"/>
        <p:cNvGrpSpPr/>
        <p:nvPr/>
      </p:nvGrpSpPr>
      <p:grpSpPr>
        <a:xfrm>
          <a:off x="0" y="0"/>
          <a:ext cx="0" cy="0"/>
          <a:chOff x="0" y="0"/>
          <a:chExt cx="0" cy="0"/>
        </a:xfrm>
      </p:grpSpPr>
      <p:sp>
        <p:nvSpPr>
          <p:cNvPr id="105" name="Google Shape;105;p23"/>
          <p:cNvSpPr txBox="1">
            <a:spLocks noGrp="1"/>
          </p:cNvSpPr>
          <p:nvPr>
            <p:ph type="title"/>
          </p:nvPr>
        </p:nvSpPr>
        <p:spPr>
          <a:xfrm>
            <a:off x="686400" y="3261991"/>
            <a:ext cx="10819200" cy="1313278"/>
          </a:xfrm>
          <a:prstGeom prst="rect">
            <a:avLst/>
          </a:prstGeom>
          <a:noFill/>
          <a:ln>
            <a:noFill/>
          </a:ln>
        </p:spPr>
        <p:txBody>
          <a:bodyPr spcFirstLastPara="1" wrap="square" lIns="91425" tIns="91425" rIns="91425" bIns="91425" anchor="b" anchorCtr="0">
            <a:spAutoFit/>
          </a:bodyPr>
          <a:lstStyle>
            <a:lvl1pPr lvl="0" algn="ctr">
              <a:lnSpc>
                <a:spcPct val="100000"/>
              </a:lnSpc>
              <a:spcBef>
                <a:spcPts val="0"/>
              </a:spcBef>
              <a:spcAft>
                <a:spcPts val="0"/>
              </a:spcAft>
              <a:buClr>
                <a:schemeClr val="lt1"/>
              </a:buClr>
              <a:buSzPts val="5500"/>
              <a:buFont typeface="Calibri"/>
              <a:buNone/>
              <a:defRPr sz="7334">
                <a:solidFill>
                  <a:schemeClr val="lt1"/>
                </a:solidFill>
              </a:defRPr>
            </a:lvl1pPr>
            <a:lvl2pPr lvl="1" algn="l">
              <a:lnSpc>
                <a:spcPct val="100000"/>
              </a:lnSpc>
              <a:spcBef>
                <a:spcPts val="0"/>
              </a:spcBef>
              <a:spcAft>
                <a:spcPts val="0"/>
              </a:spcAft>
              <a:buClr>
                <a:schemeClr val="lt1"/>
              </a:buClr>
              <a:buSzPts val="6800"/>
              <a:buNone/>
              <a:defRPr sz="9067">
                <a:solidFill>
                  <a:schemeClr val="lt1"/>
                </a:solidFill>
              </a:defRPr>
            </a:lvl2pPr>
            <a:lvl3pPr lvl="2" algn="l">
              <a:lnSpc>
                <a:spcPct val="100000"/>
              </a:lnSpc>
              <a:spcBef>
                <a:spcPts val="0"/>
              </a:spcBef>
              <a:spcAft>
                <a:spcPts val="0"/>
              </a:spcAft>
              <a:buClr>
                <a:schemeClr val="lt1"/>
              </a:buClr>
              <a:buSzPts val="6800"/>
              <a:buNone/>
              <a:defRPr sz="9067">
                <a:solidFill>
                  <a:schemeClr val="lt1"/>
                </a:solidFill>
              </a:defRPr>
            </a:lvl3pPr>
            <a:lvl4pPr lvl="3" algn="l">
              <a:lnSpc>
                <a:spcPct val="100000"/>
              </a:lnSpc>
              <a:spcBef>
                <a:spcPts val="0"/>
              </a:spcBef>
              <a:spcAft>
                <a:spcPts val="0"/>
              </a:spcAft>
              <a:buClr>
                <a:schemeClr val="lt1"/>
              </a:buClr>
              <a:buSzPts val="6800"/>
              <a:buNone/>
              <a:defRPr sz="9067">
                <a:solidFill>
                  <a:schemeClr val="lt1"/>
                </a:solidFill>
              </a:defRPr>
            </a:lvl4pPr>
            <a:lvl5pPr lvl="4" algn="l">
              <a:lnSpc>
                <a:spcPct val="100000"/>
              </a:lnSpc>
              <a:spcBef>
                <a:spcPts val="0"/>
              </a:spcBef>
              <a:spcAft>
                <a:spcPts val="0"/>
              </a:spcAft>
              <a:buClr>
                <a:schemeClr val="lt1"/>
              </a:buClr>
              <a:buSzPts val="6800"/>
              <a:buNone/>
              <a:defRPr sz="9067">
                <a:solidFill>
                  <a:schemeClr val="lt1"/>
                </a:solidFill>
              </a:defRPr>
            </a:lvl5pPr>
            <a:lvl6pPr lvl="5" algn="l">
              <a:lnSpc>
                <a:spcPct val="100000"/>
              </a:lnSpc>
              <a:spcBef>
                <a:spcPts val="0"/>
              </a:spcBef>
              <a:spcAft>
                <a:spcPts val="0"/>
              </a:spcAft>
              <a:buClr>
                <a:schemeClr val="lt1"/>
              </a:buClr>
              <a:buSzPts val="6800"/>
              <a:buNone/>
              <a:defRPr sz="9067">
                <a:solidFill>
                  <a:schemeClr val="lt1"/>
                </a:solidFill>
              </a:defRPr>
            </a:lvl6pPr>
            <a:lvl7pPr lvl="6" algn="l">
              <a:lnSpc>
                <a:spcPct val="100000"/>
              </a:lnSpc>
              <a:spcBef>
                <a:spcPts val="0"/>
              </a:spcBef>
              <a:spcAft>
                <a:spcPts val="0"/>
              </a:spcAft>
              <a:buClr>
                <a:schemeClr val="lt1"/>
              </a:buClr>
              <a:buSzPts val="6800"/>
              <a:buNone/>
              <a:defRPr sz="9067">
                <a:solidFill>
                  <a:schemeClr val="lt1"/>
                </a:solidFill>
              </a:defRPr>
            </a:lvl7pPr>
            <a:lvl8pPr lvl="7" algn="l">
              <a:lnSpc>
                <a:spcPct val="100000"/>
              </a:lnSpc>
              <a:spcBef>
                <a:spcPts val="0"/>
              </a:spcBef>
              <a:spcAft>
                <a:spcPts val="0"/>
              </a:spcAft>
              <a:buClr>
                <a:schemeClr val="lt1"/>
              </a:buClr>
              <a:buSzPts val="6800"/>
              <a:buNone/>
              <a:defRPr sz="9067">
                <a:solidFill>
                  <a:schemeClr val="lt1"/>
                </a:solidFill>
              </a:defRPr>
            </a:lvl8pPr>
            <a:lvl9pPr lvl="8" algn="l">
              <a:lnSpc>
                <a:spcPct val="100000"/>
              </a:lnSpc>
              <a:spcBef>
                <a:spcPts val="0"/>
              </a:spcBef>
              <a:spcAft>
                <a:spcPts val="0"/>
              </a:spcAft>
              <a:buClr>
                <a:schemeClr val="lt1"/>
              </a:buClr>
              <a:buSzPts val="6800"/>
              <a:buNone/>
              <a:defRPr sz="9067">
                <a:solidFill>
                  <a:schemeClr val="lt1"/>
                </a:solidFill>
              </a:defRPr>
            </a:lvl9pPr>
          </a:lstStyle>
          <a:p>
            <a:endParaRPr/>
          </a:p>
        </p:txBody>
      </p:sp>
      <p:sp>
        <p:nvSpPr>
          <p:cNvPr id="106" name="Google Shape;106;p23"/>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07" name="Google Shape;107;p23"/>
          <p:cNvSpPr/>
          <p:nvPr/>
        </p:nvSpPr>
        <p:spPr>
          <a:xfrm>
            <a:off x="653801" y="612400"/>
            <a:ext cx="10884400" cy="5633200"/>
          </a:xfrm>
          <a:prstGeom prst="roundRect">
            <a:avLst>
              <a:gd name="adj" fmla="val 16667"/>
            </a:avLst>
          </a:prstGeom>
          <a:noFill/>
          <a:ln w="2857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8"/>
        <p:cNvGrpSpPr/>
        <p:nvPr/>
      </p:nvGrpSpPr>
      <p:grpSpPr>
        <a:xfrm>
          <a:off x="0" y="0"/>
          <a:ext cx="0" cy="0"/>
          <a:chOff x="0" y="0"/>
          <a:chExt cx="0" cy="0"/>
        </a:xfrm>
      </p:grpSpPr>
      <p:sp>
        <p:nvSpPr>
          <p:cNvPr id="109" name="Google Shape;109;p24"/>
          <p:cNvSpPr txBox="1">
            <a:spLocks noGrp="1"/>
          </p:cNvSpPr>
          <p:nvPr>
            <p:ph type="ctrTitle"/>
          </p:nvPr>
        </p:nvSpPr>
        <p:spPr>
          <a:xfrm>
            <a:off x="457200" y="1420283"/>
            <a:ext cx="5181600" cy="980017"/>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24"/>
          <p:cNvSpPr txBox="1">
            <a:spLocks noGrp="1"/>
          </p:cNvSpPr>
          <p:nvPr>
            <p:ph type="subTitle" idx="1"/>
          </p:nvPr>
        </p:nvSpPr>
        <p:spPr>
          <a:xfrm>
            <a:off x="914400" y="2590800"/>
            <a:ext cx="4267200" cy="11684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427"/>
              </a:spcBef>
              <a:spcAft>
                <a:spcPts val="0"/>
              </a:spcAft>
              <a:buClr>
                <a:srgbClr val="94898B"/>
              </a:buClr>
              <a:buSzPts val="3200"/>
              <a:buNone/>
              <a:defRPr>
                <a:solidFill>
                  <a:srgbClr val="94898B"/>
                </a:solidFill>
              </a:defRPr>
            </a:lvl1pPr>
            <a:lvl2pPr lvl="1" algn="ctr">
              <a:lnSpc>
                <a:spcPct val="100000"/>
              </a:lnSpc>
              <a:spcBef>
                <a:spcPts val="373"/>
              </a:spcBef>
              <a:spcAft>
                <a:spcPts val="0"/>
              </a:spcAft>
              <a:buClr>
                <a:srgbClr val="94898B"/>
              </a:buClr>
              <a:buSzPts val="2800"/>
              <a:buNone/>
              <a:defRPr>
                <a:solidFill>
                  <a:srgbClr val="94898B"/>
                </a:solidFill>
              </a:defRPr>
            </a:lvl2pPr>
            <a:lvl3pPr lvl="2" algn="ctr">
              <a:lnSpc>
                <a:spcPct val="100000"/>
              </a:lnSpc>
              <a:spcBef>
                <a:spcPts val="320"/>
              </a:spcBef>
              <a:spcAft>
                <a:spcPts val="0"/>
              </a:spcAft>
              <a:buClr>
                <a:srgbClr val="94898B"/>
              </a:buClr>
              <a:buSzPts val="2400"/>
              <a:buNone/>
              <a:defRPr>
                <a:solidFill>
                  <a:srgbClr val="94898B"/>
                </a:solidFill>
              </a:defRPr>
            </a:lvl3pPr>
            <a:lvl4pPr lvl="3" algn="ctr">
              <a:lnSpc>
                <a:spcPct val="100000"/>
              </a:lnSpc>
              <a:spcBef>
                <a:spcPts val="267"/>
              </a:spcBef>
              <a:spcAft>
                <a:spcPts val="0"/>
              </a:spcAft>
              <a:buClr>
                <a:srgbClr val="94898B"/>
              </a:buClr>
              <a:buSzPts val="2000"/>
              <a:buNone/>
              <a:defRPr>
                <a:solidFill>
                  <a:srgbClr val="94898B"/>
                </a:solidFill>
              </a:defRPr>
            </a:lvl4pPr>
            <a:lvl5pPr lvl="4" algn="ctr">
              <a:lnSpc>
                <a:spcPct val="100000"/>
              </a:lnSpc>
              <a:spcBef>
                <a:spcPts val="267"/>
              </a:spcBef>
              <a:spcAft>
                <a:spcPts val="0"/>
              </a:spcAft>
              <a:buClr>
                <a:srgbClr val="94898B"/>
              </a:buClr>
              <a:buSzPts val="2000"/>
              <a:buNone/>
              <a:defRPr>
                <a:solidFill>
                  <a:srgbClr val="94898B"/>
                </a:solidFill>
              </a:defRPr>
            </a:lvl5pPr>
            <a:lvl6pPr lvl="5" algn="ctr">
              <a:lnSpc>
                <a:spcPct val="100000"/>
              </a:lnSpc>
              <a:spcBef>
                <a:spcPts val="267"/>
              </a:spcBef>
              <a:spcAft>
                <a:spcPts val="0"/>
              </a:spcAft>
              <a:buClr>
                <a:srgbClr val="94898B"/>
              </a:buClr>
              <a:buSzPts val="2000"/>
              <a:buNone/>
              <a:defRPr>
                <a:solidFill>
                  <a:srgbClr val="94898B"/>
                </a:solidFill>
              </a:defRPr>
            </a:lvl6pPr>
            <a:lvl7pPr lvl="6" algn="ctr">
              <a:lnSpc>
                <a:spcPct val="100000"/>
              </a:lnSpc>
              <a:spcBef>
                <a:spcPts val="267"/>
              </a:spcBef>
              <a:spcAft>
                <a:spcPts val="0"/>
              </a:spcAft>
              <a:buClr>
                <a:srgbClr val="94898B"/>
              </a:buClr>
              <a:buSzPts val="2000"/>
              <a:buNone/>
              <a:defRPr>
                <a:solidFill>
                  <a:srgbClr val="94898B"/>
                </a:solidFill>
              </a:defRPr>
            </a:lvl7pPr>
            <a:lvl8pPr lvl="7" algn="ctr">
              <a:lnSpc>
                <a:spcPct val="100000"/>
              </a:lnSpc>
              <a:spcBef>
                <a:spcPts val="267"/>
              </a:spcBef>
              <a:spcAft>
                <a:spcPts val="0"/>
              </a:spcAft>
              <a:buClr>
                <a:srgbClr val="94898B"/>
              </a:buClr>
              <a:buSzPts val="2000"/>
              <a:buNone/>
              <a:defRPr>
                <a:solidFill>
                  <a:srgbClr val="94898B"/>
                </a:solidFill>
              </a:defRPr>
            </a:lvl8pPr>
            <a:lvl9pPr lvl="8" algn="ctr">
              <a:lnSpc>
                <a:spcPct val="100000"/>
              </a:lnSpc>
              <a:spcBef>
                <a:spcPts val="267"/>
              </a:spcBef>
              <a:spcAft>
                <a:spcPts val="0"/>
              </a:spcAft>
              <a:buClr>
                <a:srgbClr val="94898B"/>
              </a:buClr>
              <a:buSzPts val="2000"/>
              <a:buNone/>
              <a:defRPr>
                <a:solidFill>
                  <a:srgbClr val="94898B"/>
                </a:solidFill>
              </a:defRPr>
            </a:lvl9pPr>
          </a:lstStyle>
          <a:p>
            <a:endParaRPr/>
          </a:p>
        </p:txBody>
      </p:sp>
      <p:sp>
        <p:nvSpPr>
          <p:cNvPr id="111" name="Google Shape;111;p24"/>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24"/>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24"/>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4"/>
        <p:cNvGrpSpPr/>
        <p:nvPr/>
      </p:nvGrpSpPr>
      <p:grpSpPr>
        <a:xfrm>
          <a:off x="0" y="0"/>
          <a:ext cx="0" cy="0"/>
          <a:chOff x="0" y="0"/>
          <a:chExt cx="0" cy="0"/>
        </a:xfrm>
      </p:grpSpPr>
      <p:sp>
        <p:nvSpPr>
          <p:cNvPr id="115" name="Google Shape;115;p25"/>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25"/>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240"/>
              </a:spcBef>
              <a:spcAft>
                <a:spcPts val="0"/>
              </a:spcAft>
              <a:buClr>
                <a:schemeClr val="dk1"/>
              </a:buClr>
              <a:buSzPts val="1800"/>
              <a:buChar char="•"/>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17" name="Google Shape;117;p25"/>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8" name="Google Shape;118;p25"/>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p25"/>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0"/>
        <p:cNvGrpSpPr/>
        <p:nvPr/>
      </p:nvGrpSpPr>
      <p:grpSpPr>
        <a:xfrm>
          <a:off x="0" y="0"/>
          <a:ext cx="0" cy="0"/>
          <a:chOff x="0" y="0"/>
          <a:chExt cx="0" cy="0"/>
        </a:xfrm>
      </p:grpSpPr>
      <p:sp>
        <p:nvSpPr>
          <p:cNvPr id="121" name="Google Shape;121;p26"/>
          <p:cNvSpPr txBox="1">
            <a:spLocks noGrp="1"/>
          </p:cNvSpPr>
          <p:nvPr>
            <p:ph type="title"/>
          </p:nvPr>
        </p:nvSpPr>
        <p:spPr>
          <a:xfrm>
            <a:off x="481542" y="2937934"/>
            <a:ext cx="5181600" cy="90805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2667"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26"/>
          <p:cNvSpPr txBox="1">
            <a:spLocks noGrp="1"/>
          </p:cNvSpPr>
          <p:nvPr>
            <p:ph type="body" idx="1"/>
          </p:nvPr>
        </p:nvSpPr>
        <p:spPr>
          <a:xfrm>
            <a:off x="481542" y="1937809"/>
            <a:ext cx="5181600" cy="1000125"/>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267"/>
              </a:spcBef>
              <a:spcAft>
                <a:spcPts val="0"/>
              </a:spcAft>
              <a:buClr>
                <a:srgbClr val="94898B"/>
              </a:buClr>
              <a:buSzPts val="2000"/>
              <a:buNone/>
              <a:defRPr sz="1333">
                <a:solidFill>
                  <a:srgbClr val="94898B"/>
                </a:solidFill>
              </a:defRPr>
            </a:lvl1pPr>
            <a:lvl2pPr marL="914400" lvl="1" indent="-228600" algn="l">
              <a:lnSpc>
                <a:spcPct val="100000"/>
              </a:lnSpc>
              <a:spcBef>
                <a:spcPts val="240"/>
              </a:spcBef>
              <a:spcAft>
                <a:spcPts val="0"/>
              </a:spcAft>
              <a:buClr>
                <a:srgbClr val="94898B"/>
              </a:buClr>
              <a:buSzPts val="1800"/>
              <a:buNone/>
              <a:defRPr sz="1200">
                <a:solidFill>
                  <a:srgbClr val="94898B"/>
                </a:solidFill>
              </a:defRPr>
            </a:lvl2pPr>
            <a:lvl3pPr marL="1371600" lvl="2" indent="-228600" algn="l">
              <a:lnSpc>
                <a:spcPct val="100000"/>
              </a:lnSpc>
              <a:spcBef>
                <a:spcPts val="213"/>
              </a:spcBef>
              <a:spcAft>
                <a:spcPts val="0"/>
              </a:spcAft>
              <a:buClr>
                <a:srgbClr val="94898B"/>
              </a:buClr>
              <a:buSzPts val="1600"/>
              <a:buNone/>
              <a:defRPr sz="1067">
                <a:solidFill>
                  <a:srgbClr val="94898B"/>
                </a:solidFill>
              </a:defRPr>
            </a:lvl3pPr>
            <a:lvl4pPr marL="1828800" lvl="3" indent="-228600" algn="l">
              <a:lnSpc>
                <a:spcPct val="100000"/>
              </a:lnSpc>
              <a:spcBef>
                <a:spcPts val="187"/>
              </a:spcBef>
              <a:spcAft>
                <a:spcPts val="0"/>
              </a:spcAft>
              <a:buClr>
                <a:srgbClr val="94898B"/>
              </a:buClr>
              <a:buSzPts val="1400"/>
              <a:buNone/>
              <a:defRPr sz="933">
                <a:solidFill>
                  <a:srgbClr val="94898B"/>
                </a:solidFill>
              </a:defRPr>
            </a:lvl4pPr>
            <a:lvl5pPr marL="2286000" lvl="4" indent="-228600" algn="l">
              <a:lnSpc>
                <a:spcPct val="100000"/>
              </a:lnSpc>
              <a:spcBef>
                <a:spcPts val="187"/>
              </a:spcBef>
              <a:spcAft>
                <a:spcPts val="0"/>
              </a:spcAft>
              <a:buClr>
                <a:srgbClr val="94898B"/>
              </a:buClr>
              <a:buSzPts val="1400"/>
              <a:buNone/>
              <a:defRPr sz="933">
                <a:solidFill>
                  <a:srgbClr val="94898B"/>
                </a:solidFill>
              </a:defRPr>
            </a:lvl5pPr>
            <a:lvl6pPr marL="2743200" lvl="5" indent="-228600" algn="l">
              <a:lnSpc>
                <a:spcPct val="100000"/>
              </a:lnSpc>
              <a:spcBef>
                <a:spcPts val="187"/>
              </a:spcBef>
              <a:spcAft>
                <a:spcPts val="0"/>
              </a:spcAft>
              <a:buClr>
                <a:srgbClr val="94898B"/>
              </a:buClr>
              <a:buSzPts val="1400"/>
              <a:buNone/>
              <a:defRPr sz="933">
                <a:solidFill>
                  <a:srgbClr val="94898B"/>
                </a:solidFill>
              </a:defRPr>
            </a:lvl6pPr>
            <a:lvl7pPr marL="3200400" lvl="6" indent="-228600" algn="l">
              <a:lnSpc>
                <a:spcPct val="100000"/>
              </a:lnSpc>
              <a:spcBef>
                <a:spcPts val="187"/>
              </a:spcBef>
              <a:spcAft>
                <a:spcPts val="0"/>
              </a:spcAft>
              <a:buClr>
                <a:srgbClr val="94898B"/>
              </a:buClr>
              <a:buSzPts val="1400"/>
              <a:buNone/>
              <a:defRPr sz="933">
                <a:solidFill>
                  <a:srgbClr val="94898B"/>
                </a:solidFill>
              </a:defRPr>
            </a:lvl7pPr>
            <a:lvl8pPr marL="3657600" lvl="7" indent="-228600" algn="l">
              <a:lnSpc>
                <a:spcPct val="100000"/>
              </a:lnSpc>
              <a:spcBef>
                <a:spcPts val="187"/>
              </a:spcBef>
              <a:spcAft>
                <a:spcPts val="0"/>
              </a:spcAft>
              <a:buClr>
                <a:srgbClr val="94898B"/>
              </a:buClr>
              <a:buSzPts val="1400"/>
              <a:buNone/>
              <a:defRPr sz="933">
                <a:solidFill>
                  <a:srgbClr val="94898B"/>
                </a:solidFill>
              </a:defRPr>
            </a:lvl8pPr>
            <a:lvl9pPr marL="4114800" lvl="8" indent="-228600" algn="l">
              <a:lnSpc>
                <a:spcPct val="100000"/>
              </a:lnSpc>
              <a:spcBef>
                <a:spcPts val="187"/>
              </a:spcBef>
              <a:spcAft>
                <a:spcPts val="0"/>
              </a:spcAft>
              <a:buClr>
                <a:srgbClr val="94898B"/>
              </a:buClr>
              <a:buSzPts val="1400"/>
              <a:buNone/>
              <a:defRPr sz="933">
                <a:solidFill>
                  <a:srgbClr val="94898B"/>
                </a:solidFill>
              </a:defRPr>
            </a:lvl9pPr>
          </a:lstStyle>
          <a:p>
            <a:endParaRPr/>
          </a:p>
        </p:txBody>
      </p:sp>
      <p:sp>
        <p:nvSpPr>
          <p:cNvPr id="123" name="Google Shape;123;p26"/>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p26"/>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p26"/>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Calibri" panose="020F0502020204030204" pitchFamily="34" charset="0"/>
                <a:ea typeface="Calibri" panose="020F0502020204030204" pitchFamily="34" charset="0"/>
                <a:cs typeface="Calibri" panose="020F050202020403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3" name="Google Shape;23;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26"/>
        <p:cNvGrpSpPr/>
        <p:nvPr/>
      </p:nvGrpSpPr>
      <p:grpSpPr>
        <a:xfrm>
          <a:off x="0" y="0"/>
          <a:ext cx="0" cy="0"/>
          <a:chOff x="0" y="0"/>
          <a:chExt cx="0" cy="0"/>
        </a:xfrm>
      </p:grpSpPr>
      <p:sp>
        <p:nvSpPr>
          <p:cNvPr id="127" name="Google Shape;127;p27"/>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p27"/>
          <p:cNvSpPr txBox="1">
            <a:spLocks noGrp="1"/>
          </p:cNvSpPr>
          <p:nvPr>
            <p:ph type="body" idx="1"/>
          </p:nvPr>
        </p:nvSpPr>
        <p:spPr>
          <a:xfrm>
            <a:off x="304800" y="1066800"/>
            <a:ext cx="2692400" cy="3017309"/>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373"/>
              </a:spcBef>
              <a:spcAft>
                <a:spcPts val="0"/>
              </a:spcAft>
              <a:buClr>
                <a:schemeClr val="dk1"/>
              </a:buClr>
              <a:buSzPts val="2800"/>
              <a:buChar char="•"/>
              <a:defRPr sz="1867"/>
            </a:lvl1pPr>
            <a:lvl2pPr marL="914400" lvl="1" indent="-381000" algn="l">
              <a:lnSpc>
                <a:spcPct val="100000"/>
              </a:lnSpc>
              <a:spcBef>
                <a:spcPts val="320"/>
              </a:spcBef>
              <a:spcAft>
                <a:spcPts val="0"/>
              </a:spcAft>
              <a:buClr>
                <a:schemeClr val="dk1"/>
              </a:buClr>
              <a:buSzPts val="2400"/>
              <a:buChar char="–"/>
              <a:defRPr sz="1600"/>
            </a:lvl2pPr>
            <a:lvl3pPr marL="1371600" lvl="2" indent="-355600" algn="l">
              <a:lnSpc>
                <a:spcPct val="100000"/>
              </a:lnSpc>
              <a:spcBef>
                <a:spcPts val="267"/>
              </a:spcBef>
              <a:spcAft>
                <a:spcPts val="0"/>
              </a:spcAft>
              <a:buClr>
                <a:schemeClr val="dk1"/>
              </a:buClr>
              <a:buSzPts val="2000"/>
              <a:buChar char="•"/>
              <a:defRPr sz="1333"/>
            </a:lvl3pPr>
            <a:lvl4pPr marL="1828800" lvl="3" indent="-342900" algn="l">
              <a:lnSpc>
                <a:spcPct val="100000"/>
              </a:lnSpc>
              <a:spcBef>
                <a:spcPts val="240"/>
              </a:spcBef>
              <a:spcAft>
                <a:spcPts val="0"/>
              </a:spcAft>
              <a:buClr>
                <a:schemeClr val="dk1"/>
              </a:buClr>
              <a:buSzPts val="1800"/>
              <a:buChar char="–"/>
              <a:defRPr sz="1200"/>
            </a:lvl4pPr>
            <a:lvl5pPr marL="2286000" lvl="4" indent="-342900" algn="l">
              <a:lnSpc>
                <a:spcPct val="100000"/>
              </a:lnSpc>
              <a:spcBef>
                <a:spcPts val="240"/>
              </a:spcBef>
              <a:spcAft>
                <a:spcPts val="0"/>
              </a:spcAft>
              <a:buClr>
                <a:schemeClr val="dk1"/>
              </a:buClr>
              <a:buSzPts val="1800"/>
              <a:buChar char="»"/>
              <a:defRPr sz="1200"/>
            </a:lvl5pPr>
            <a:lvl6pPr marL="2743200" lvl="5" indent="-342900" algn="l">
              <a:lnSpc>
                <a:spcPct val="100000"/>
              </a:lnSpc>
              <a:spcBef>
                <a:spcPts val="240"/>
              </a:spcBef>
              <a:spcAft>
                <a:spcPts val="0"/>
              </a:spcAft>
              <a:buClr>
                <a:schemeClr val="dk1"/>
              </a:buClr>
              <a:buSzPts val="1800"/>
              <a:buChar char="•"/>
              <a:defRPr sz="1200"/>
            </a:lvl6pPr>
            <a:lvl7pPr marL="3200400" lvl="6" indent="-342900" algn="l">
              <a:lnSpc>
                <a:spcPct val="100000"/>
              </a:lnSpc>
              <a:spcBef>
                <a:spcPts val="240"/>
              </a:spcBef>
              <a:spcAft>
                <a:spcPts val="0"/>
              </a:spcAft>
              <a:buClr>
                <a:schemeClr val="dk1"/>
              </a:buClr>
              <a:buSzPts val="1800"/>
              <a:buChar char="•"/>
              <a:defRPr sz="1200"/>
            </a:lvl7pPr>
            <a:lvl8pPr marL="3657600" lvl="7" indent="-342900" algn="l">
              <a:lnSpc>
                <a:spcPct val="100000"/>
              </a:lnSpc>
              <a:spcBef>
                <a:spcPts val="240"/>
              </a:spcBef>
              <a:spcAft>
                <a:spcPts val="0"/>
              </a:spcAft>
              <a:buClr>
                <a:schemeClr val="dk1"/>
              </a:buClr>
              <a:buSzPts val="1800"/>
              <a:buChar char="•"/>
              <a:defRPr sz="1200"/>
            </a:lvl8pPr>
            <a:lvl9pPr marL="4114800" lvl="8" indent="-342900" algn="l">
              <a:lnSpc>
                <a:spcPct val="100000"/>
              </a:lnSpc>
              <a:spcBef>
                <a:spcPts val="240"/>
              </a:spcBef>
              <a:spcAft>
                <a:spcPts val="0"/>
              </a:spcAft>
              <a:buClr>
                <a:schemeClr val="dk1"/>
              </a:buClr>
              <a:buSzPts val="1800"/>
              <a:buChar char="•"/>
              <a:defRPr sz="1200"/>
            </a:lvl9pPr>
          </a:lstStyle>
          <a:p>
            <a:endParaRPr/>
          </a:p>
        </p:txBody>
      </p:sp>
      <p:sp>
        <p:nvSpPr>
          <p:cNvPr id="129" name="Google Shape;129;p27"/>
          <p:cNvSpPr txBox="1">
            <a:spLocks noGrp="1"/>
          </p:cNvSpPr>
          <p:nvPr>
            <p:ph type="body" idx="2"/>
          </p:nvPr>
        </p:nvSpPr>
        <p:spPr>
          <a:xfrm>
            <a:off x="3098800" y="1066800"/>
            <a:ext cx="2692400" cy="3017309"/>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373"/>
              </a:spcBef>
              <a:spcAft>
                <a:spcPts val="0"/>
              </a:spcAft>
              <a:buClr>
                <a:schemeClr val="dk1"/>
              </a:buClr>
              <a:buSzPts val="2800"/>
              <a:buChar char="•"/>
              <a:defRPr sz="1867"/>
            </a:lvl1pPr>
            <a:lvl2pPr marL="914400" lvl="1" indent="-381000" algn="l">
              <a:lnSpc>
                <a:spcPct val="100000"/>
              </a:lnSpc>
              <a:spcBef>
                <a:spcPts val="320"/>
              </a:spcBef>
              <a:spcAft>
                <a:spcPts val="0"/>
              </a:spcAft>
              <a:buClr>
                <a:schemeClr val="dk1"/>
              </a:buClr>
              <a:buSzPts val="2400"/>
              <a:buChar char="–"/>
              <a:defRPr sz="1600"/>
            </a:lvl2pPr>
            <a:lvl3pPr marL="1371600" lvl="2" indent="-355600" algn="l">
              <a:lnSpc>
                <a:spcPct val="100000"/>
              </a:lnSpc>
              <a:spcBef>
                <a:spcPts val="267"/>
              </a:spcBef>
              <a:spcAft>
                <a:spcPts val="0"/>
              </a:spcAft>
              <a:buClr>
                <a:schemeClr val="dk1"/>
              </a:buClr>
              <a:buSzPts val="2000"/>
              <a:buChar char="•"/>
              <a:defRPr sz="1333"/>
            </a:lvl3pPr>
            <a:lvl4pPr marL="1828800" lvl="3" indent="-342900" algn="l">
              <a:lnSpc>
                <a:spcPct val="100000"/>
              </a:lnSpc>
              <a:spcBef>
                <a:spcPts val="240"/>
              </a:spcBef>
              <a:spcAft>
                <a:spcPts val="0"/>
              </a:spcAft>
              <a:buClr>
                <a:schemeClr val="dk1"/>
              </a:buClr>
              <a:buSzPts val="1800"/>
              <a:buChar char="–"/>
              <a:defRPr sz="1200"/>
            </a:lvl4pPr>
            <a:lvl5pPr marL="2286000" lvl="4" indent="-342900" algn="l">
              <a:lnSpc>
                <a:spcPct val="100000"/>
              </a:lnSpc>
              <a:spcBef>
                <a:spcPts val="240"/>
              </a:spcBef>
              <a:spcAft>
                <a:spcPts val="0"/>
              </a:spcAft>
              <a:buClr>
                <a:schemeClr val="dk1"/>
              </a:buClr>
              <a:buSzPts val="1800"/>
              <a:buChar char="»"/>
              <a:defRPr sz="1200"/>
            </a:lvl5pPr>
            <a:lvl6pPr marL="2743200" lvl="5" indent="-342900" algn="l">
              <a:lnSpc>
                <a:spcPct val="100000"/>
              </a:lnSpc>
              <a:spcBef>
                <a:spcPts val="240"/>
              </a:spcBef>
              <a:spcAft>
                <a:spcPts val="0"/>
              </a:spcAft>
              <a:buClr>
                <a:schemeClr val="dk1"/>
              </a:buClr>
              <a:buSzPts val="1800"/>
              <a:buChar char="•"/>
              <a:defRPr sz="1200"/>
            </a:lvl6pPr>
            <a:lvl7pPr marL="3200400" lvl="6" indent="-342900" algn="l">
              <a:lnSpc>
                <a:spcPct val="100000"/>
              </a:lnSpc>
              <a:spcBef>
                <a:spcPts val="240"/>
              </a:spcBef>
              <a:spcAft>
                <a:spcPts val="0"/>
              </a:spcAft>
              <a:buClr>
                <a:schemeClr val="dk1"/>
              </a:buClr>
              <a:buSzPts val="1800"/>
              <a:buChar char="•"/>
              <a:defRPr sz="1200"/>
            </a:lvl7pPr>
            <a:lvl8pPr marL="3657600" lvl="7" indent="-342900" algn="l">
              <a:lnSpc>
                <a:spcPct val="100000"/>
              </a:lnSpc>
              <a:spcBef>
                <a:spcPts val="240"/>
              </a:spcBef>
              <a:spcAft>
                <a:spcPts val="0"/>
              </a:spcAft>
              <a:buClr>
                <a:schemeClr val="dk1"/>
              </a:buClr>
              <a:buSzPts val="1800"/>
              <a:buChar char="•"/>
              <a:defRPr sz="1200"/>
            </a:lvl8pPr>
            <a:lvl9pPr marL="4114800" lvl="8" indent="-342900" algn="l">
              <a:lnSpc>
                <a:spcPct val="100000"/>
              </a:lnSpc>
              <a:spcBef>
                <a:spcPts val="240"/>
              </a:spcBef>
              <a:spcAft>
                <a:spcPts val="0"/>
              </a:spcAft>
              <a:buClr>
                <a:schemeClr val="dk1"/>
              </a:buClr>
              <a:buSzPts val="1800"/>
              <a:buChar char="•"/>
              <a:defRPr sz="1200"/>
            </a:lvl9pPr>
          </a:lstStyle>
          <a:p>
            <a:endParaRPr/>
          </a:p>
        </p:txBody>
      </p:sp>
      <p:sp>
        <p:nvSpPr>
          <p:cNvPr id="130" name="Google Shape;130;p27"/>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27"/>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p27"/>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33"/>
        <p:cNvGrpSpPr/>
        <p:nvPr/>
      </p:nvGrpSpPr>
      <p:grpSpPr>
        <a:xfrm>
          <a:off x="0" y="0"/>
          <a:ext cx="0" cy="0"/>
          <a:chOff x="0" y="0"/>
          <a:chExt cx="0" cy="0"/>
        </a:xfrm>
      </p:grpSpPr>
      <p:sp>
        <p:nvSpPr>
          <p:cNvPr id="134" name="Google Shape;134;p28"/>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p28"/>
          <p:cNvSpPr txBox="1">
            <a:spLocks noGrp="1"/>
          </p:cNvSpPr>
          <p:nvPr>
            <p:ph type="body" idx="1"/>
          </p:nvPr>
        </p:nvSpPr>
        <p:spPr>
          <a:xfrm>
            <a:off x="304800" y="1023409"/>
            <a:ext cx="2693459" cy="42650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320"/>
              </a:spcBef>
              <a:spcAft>
                <a:spcPts val="0"/>
              </a:spcAft>
              <a:buClr>
                <a:schemeClr val="dk1"/>
              </a:buClr>
              <a:buSzPts val="2400"/>
              <a:buNone/>
              <a:defRPr sz="1600" b="1"/>
            </a:lvl1pPr>
            <a:lvl2pPr marL="914400" lvl="1" indent="-228600" algn="l">
              <a:lnSpc>
                <a:spcPct val="100000"/>
              </a:lnSpc>
              <a:spcBef>
                <a:spcPts val="267"/>
              </a:spcBef>
              <a:spcAft>
                <a:spcPts val="0"/>
              </a:spcAft>
              <a:buClr>
                <a:schemeClr val="dk1"/>
              </a:buClr>
              <a:buSzPts val="2000"/>
              <a:buNone/>
              <a:defRPr sz="1333" b="1"/>
            </a:lvl2pPr>
            <a:lvl3pPr marL="1371600" lvl="2" indent="-228600" algn="l">
              <a:lnSpc>
                <a:spcPct val="100000"/>
              </a:lnSpc>
              <a:spcBef>
                <a:spcPts val="240"/>
              </a:spcBef>
              <a:spcAft>
                <a:spcPts val="0"/>
              </a:spcAft>
              <a:buClr>
                <a:schemeClr val="dk1"/>
              </a:buClr>
              <a:buSzPts val="1800"/>
              <a:buNone/>
              <a:defRPr sz="1200" b="1"/>
            </a:lvl3pPr>
            <a:lvl4pPr marL="1828800" lvl="3" indent="-228600" algn="l">
              <a:lnSpc>
                <a:spcPct val="100000"/>
              </a:lnSpc>
              <a:spcBef>
                <a:spcPts val="213"/>
              </a:spcBef>
              <a:spcAft>
                <a:spcPts val="0"/>
              </a:spcAft>
              <a:buClr>
                <a:schemeClr val="dk1"/>
              </a:buClr>
              <a:buSzPts val="1600"/>
              <a:buNone/>
              <a:defRPr sz="1067" b="1"/>
            </a:lvl4pPr>
            <a:lvl5pPr marL="2286000" lvl="4" indent="-228600" algn="l">
              <a:lnSpc>
                <a:spcPct val="100000"/>
              </a:lnSpc>
              <a:spcBef>
                <a:spcPts val="213"/>
              </a:spcBef>
              <a:spcAft>
                <a:spcPts val="0"/>
              </a:spcAft>
              <a:buClr>
                <a:schemeClr val="dk1"/>
              </a:buClr>
              <a:buSzPts val="1600"/>
              <a:buNone/>
              <a:defRPr sz="1067" b="1"/>
            </a:lvl5pPr>
            <a:lvl6pPr marL="2743200" lvl="5" indent="-228600" algn="l">
              <a:lnSpc>
                <a:spcPct val="100000"/>
              </a:lnSpc>
              <a:spcBef>
                <a:spcPts val="213"/>
              </a:spcBef>
              <a:spcAft>
                <a:spcPts val="0"/>
              </a:spcAft>
              <a:buClr>
                <a:schemeClr val="dk1"/>
              </a:buClr>
              <a:buSzPts val="1600"/>
              <a:buNone/>
              <a:defRPr sz="1067" b="1"/>
            </a:lvl6pPr>
            <a:lvl7pPr marL="3200400" lvl="6" indent="-228600" algn="l">
              <a:lnSpc>
                <a:spcPct val="100000"/>
              </a:lnSpc>
              <a:spcBef>
                <a:spcPts val="213"/>
              </a:spcBef>
              <a:spcAft>
                <a:spcPts val="0"/>
              </a:spcAft>
              <a:buClr>
                <a:schemeClr val="dk1"/>
              </a:buClr>
              <a:buSzPts val="1600"/>
              <a:buNone/>
              <a:defRPr sz="1067" b="1"/>
            </a:lvl7pPr>
            <a:lvl8pPr marL="3657600" lvl="7" indent="-228600" algn="l">
              <a:lnSpc>
                <a:spcPct val="100000"/>
              </a:lnSpc>
              <a:spcBef>
                <a:spcPts val="213"/>
              </a:spcBef>
              <a:spcAft>
                <a:spcPts val="0"/>
              </a:spcAft>
              <a:buClr>
                <a:schemeClr val="dk1"/>
              </a:buClr>
              <a:buSzPts val="1600"/>
              <a:buNone/>
              <a:defRPr sz="1067" b="1"/>
            </a:lvl8pPr>
            <a:lvl9pPr marL="4114800" lvl="8" indent="-228600" algn="l">
              <a:lnSpc>
                <a:spcPct val="100000"/>
              </a:lnSpc>
              <a:spcBef>
                <a:spcPts val="213"/>
              </a:spcBef>
              <a:spcAft>
                <a:spcPts val="0"/>
              </a:spcAft>
              <a:buClr>
                <a:schemeClr val="dk1"/>
              </a:buClr>
              <a:buSzPts val="1600"/>
              <a:buNone/>
              <a:defRPr sz="1067" b="1"/>
            </a:lvl9pPr>
          </a:lstStyle>
          <a:p>
            <a:endParaRPr/>
          </a:p>
        </p:txBody>
      </p:sp>
      <p:sp>
        <p:nvSpPr>
          <p:cNvPr id="136" name="Google Shape;136;p28"/>
          <p:cNvSpPr txBox="1">
            <a:spLocks noGrp="1"/>
          </p:cNvSpPr>
          <p:nvPr>
            <p:ph type="body" idx="2"/>
          </p:nvPr>
        </p:nvSpPr>
        <p:spPr>
          <a:xfrm>
            <a:off x="304800" y="1449917"/>
            <a:ext cx="2693459" cy="2634192"/>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320"/>
              </a:spcBef>
              <a:spcAft>
                <a:spcPts val="0"/>
              </a:spcAft>
              <a:buClr>
                <a:schemeClr val="dk1"/>
              </a:buClr>
              <a:buSzPts val="2400"/>
              <a:buChar char="•"/>
              <a:defRPr sz="1600"/>
            </a:lvl1pPr>
            <a:lvl2pPr marL="914400" lvl="1" indent="-355600" algn="l">
              <a:lnSpc>
                <a:spcPct val="100000"/>
              </a:lnSpc>
              <a:spcBef>
                <a:spcPts val="267"/>
              </a:spcBef>
              <a:spcAft>
                <a:spcPts val="0"/>
              </a:spcAft>
              <a:buClr>
                <a:schemeClr val="dk1"/>
              </a:buClr>
              <a:buSzPts val="2000"/>
              <a:buChar char="–"/>
              <a:defRPr sz="1333"/>
            </a:lvl2pPr>
            <a:lvl3pPr marL="1371600" lvl="2" indent="-342900" algn="l">
              <a:lnSpc>
                <a:spcPct val="100000"/>
              </a:lnSpc>
              <a:spcBef>
                <a:spcPts val="240"/>
              </a:spcBef>
              <a:spcAft>
                <a:spcPts val="0"/>
              </a:spcAft>
              <a:buClr>
                <a:schemeClr val="dk1"/>
              </a:buClr>
              <a:buSzPts val="1800"/>
              <a:buChar char="•"/>
              <a:defRPr sz="1200"/>
            </a:lvl3pPr>
            <a:lvl4pPr marL="1828800" lvl="3" indent="-330200" algn="l">
              <a:lnSpc>
                <a:spcPct val="100000"/>
              </a:lnSpc>
              <a:spcBef>
                <a:spcPts val="213"/>
              </a:spcBef>
              <a:spcAft>
                <a:spcPts val="0"/>
              </a:spcAft>
              <a:buClr>
                <a:schemeClr val="dk1"/>
              </a:buClr>
              <a:buSzPts val="1600"/>
              <a:buChar char="–"/>
              <a:defRPr sz="1067"/>
            </a:lvl4pPr>
            <a:lvl5pPr marL="2286000" lvl="4" indent="-330200" algn="l">
              <a:lnSpc>
                <a:spcPct val="100000"/>
              </a:lnSpc>
              <a:spcBef>
                <a:spcPts val="213"/>
              </a:spcBef>
              <a:spcAft>
                <a:spcPts val="0"/>
              </a:spcAft>
              <a:buClr>
                <a:schemeClr val="dk1"/>
              </a:buClr>
              <a:buSzPts val="1600"/>
              <a:buChar char="»"/>
              <a:defRPr sz="1067"/>
            </a:lvl5pPr>
            <a:lvl6pPr marL="2743200" lvl="5" indent="-330200" algn="l">
              <a:lnSpc>
                <a:spcPct val="100000"/>
              </a:lnSpc>
              <a:spcBef>
                <a:spcPts val="213"/>
              </a:spcBef>
              <a:spcAft>
                <a:spcPts val="0"/>
              </a:spcAft>
              <a:buClr>
                <a:schemeClr val="dk1"/>
              </a:buClr>
              <a:buSzPts val="1600"/>
              <a:buChar char="•"/>
              <a:defRPr sz="1067"/>
            </a:lvl6pPr>
            <a:lvl7pPr marL="3200400" lvl="6" indent="-330200" algn="l">
              <a:lnSpc>
                <a:spcPct val="100000"/>
              </a:lnSpc>
              <a:spcBef>
                <a:spcPts val="213"/>
              </a:spcBef>
              <a:spcAft>
                <a:spcPts val="0"/>
              </a:spcAft>
              <a:buClr>
                <a:schemeClr val="dk1"/>
              </a:buClr>
              <a:buSzPts val="1600"/>
              <a:buChar char="•"/>
              <a:defRPr sz="1067"/>
            </a:lvl7pPr>
            <a:lvl8pPr marL="3657600" lvl="7" indent="-330200" algn="l">
              <a:lnSpc>
                <a:spcPct val="100000"/>
              </a:lnSpc>
              <a:spcBef>
                <a:spcPts val="213"/>
              </a:spcBef>
              <a:spcAft>
                <a:spcPts val="0"/>
              </a:spcAft>
              <a:buClr>
                <a:schemeClr val="dk1"/>
              </a:buClr>
              <a:buSzPts val="1600"/>
              <a:buChar char="•"/>
              <a:defRPr sz="1067"/>
            </a:lvl8pPr>
            <a:lvl9pPr marL="4114800" lvl="8" indent="-330200" algn="l">
              <a:lnSpc>
                <a:spcPct val="100000"/>
              </a:lnSpc>
              <a:spcBef>
                <a:spcPts val="213"/>
              </a:spcBef>
              <a:spcAft>
                <a:spcPts val="0"/>
              </a:spcAft>
              <a:buClr>
                <a:schemeClr val="dk1"/>
              </a:buClr>
              <a:buSzPts val="1600"/>
              <a:buChar char="•"/>
              <a:defRPr sz="1067"/>
            </a:lvl9pPr>
          </a:lstStyle>
          <a:p>
            <a:endParaRPr/>
          </a:p>
        </p:txBody>
      </p:sp>
      <p:sp>
        <p:nvSpPr>
          <p:cNvPr id="137" name="Google Shape;137;p28"/>
          <p:cNvSpPr txBox="1">
            <a:spLocks noGrp="1"/>
          </p:cNvSpPr>
          <p:nvPr>
            <p:ph type="body" idx="3"/>
          </p:nvPr>
        </p:nvSpPr>
        <p:spPr>
          <a:xfrm>
            <a:off x="3096684" y="1023409"/>
            <a:ext cx="2694517" cy="42650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320"/>
              </a:spcBef>
              <a:spcAft>
                <a:spcPts val="0"/>
              </a:spcAft>
              <a:buClr>
                <a:schemeClr val="dk1"/>
              </a:buClr>
              <a:buSzPts val="2400"/>
              <a:buNone/>
              <a:defRPr sz="1600" b="1"/>
            </a:lvl1pPr>
            <a:lvl2pPr marL="914400" lvl="1" indent="-228600" algn="l">
              <a:lnSpc>
                <a:spcPct val="100000"/>
              </a:lnSpc>
              <a:spcBef>
                <a:spcPts val="267"/>
              </a:spcBef>
              <a:spcAft>
                <a:spcPts val="0"/>
              </a:spcAft>
              <a:buClr>
                <a:schemeClr val="dk1"/>
              </a:buClr>
              <a:buSzPts val="2000"/>
              <a:buNone/>
              <a:defRPr sz="1333" b="1"/>
            </a:lvl2pPr>
            <a:lvl3pPr marL="1371600" lvl="2" indent="-228600" algn="l">
              <a:lnSpc>
                <a:spcPct val="100000"/>
              </a:lnSpc>
              <a:spcBef>
                <a:spcPts val="240"/>
              </a:spcBef>
              <a:spcAft>
                <a:spcPts val="0"/>
              </a:spcAft>
              <a:buClr>
                <a:schemeClr val="dk1"/>
              </a:buClr>
              <a:buSzPts val="1800"/>
              <a:buNone/>
              <a:defRPr sz="1200" b="1"/>
            </a:lvl3pPr>
            <a:lvl4pPr marL="1828800" lvl="3" indent="-228600" algn="l">
              <a:lnSpc>
                <a:spcPct val="100000"/>
              </a:lnSpc>
              <a:spcBef>
                <a:spcPts val="213"/>
              </a:spcBef>
              <a:spcAft>
                <a:spcPts val="0"/>
              </a:spcAft>
              <a:buClr>
                <a:schemeClr val="dk1"/>
              </a:buClr>
              <a:buSzPts val="1600"/>
              <a:buNone/>
              <a:defRPr sz="1067" b="1"/>
            </a:lvl4pPr>
            <a:lvl5pPr marL="2286000" lvl="4" indent="-228600" algn="l">
              <a:lnSpc>
                <a:spcPct val="100000"/>
              </a:lnSpc>
              <a:spcBef>
                <a:spcPts val="213"/>
              </a:spcBef>
              <a:spcAft>
                <a:spcPts val="0"/>
              </a:spcAft>
              <a:buClr>
                <a:schemeClr val="dk1"/>
              </a:buClr>
              <a:buSzPts val="1600"/>
              <a:buNone/>
              <a:defRPr sz="1067" b="1"/>
            </a:lvl5pPr>
            <a:lvl6pPr marL="2743200" lvl="5" indent="-228600" algn="l">
              <a:lnSpc>
                <a:spcPct val="100000"/>
              </a:lnSpc>
              <a:spcBef>
                <a:spcPts val="213"/>
              </a:spcBef>
              <a:spcAft>
                <a:spcPts val="0"/>
              </a:spcAft>
              <a:buClr>
                <a:schemeClr val="dk1"/>
              </a:buClr>
              <a:buSzPts val="1600"/>
              <a:buNone/>
              <a:defRPr sz="1067" b="1"/>
            </a:lvl6pPr>
            <a:lvl7pPr marL="3200400" lvl="6" indent="-228600" algn="l">
              <a:lnSpc>
                <a:spcPct val="100000"/>
              </a:lnSpc>
              <a:spcBef>
                <a:spcPts val="213"/>
              </a:spcBef>
              <a:spcAft>
                <a:spcPts val="0"/>
              </a:spcAft>
              <a:buClr>
                <a:schemeClr val="dk1"/>
              </a:buClr>
              <a:buSzPts val="1600"/>
              <a:buNone/>
              <a:defRPr sz="1067" b="1"/>
            </a:lvl7pPr>
            <a:lvl8pPr marL="3657600" lvl="7" indent="-228600" algn="l">
              <a:lnSpc>
                <a:spcPct val="100000"/>
              </a:lnSpc>
              <a:spcBef>
                <a:spcPts val="213"/>
              </a:spcBef>
              <a:spcAft>
                <a:spcPts val="0"/>
              </a:spcAft>
              <a:buClr>
                <a:schemeClr val="dk1"/>
              </a:buClr>
              <a:buSzPts val="1600"/>
              <a:buNone/>
              <a:defRPr sz="1067" b="1"/>
            </a:lvl8pPr>
            <a:lvl9pPr marL="4114800" lvl="8" indent="-228600" algn="l">
              <a:lnSpc>
                <a:spcPct val="100000"/>
              </a:lnSpc>
              <a:spcBef>
                <a:spcPts val="213"/>
              </a:spcBef>
              <a:spcAft>
                <a:spcPts val="0"/>
              </a:spcAft>
              <a:buClr>
                <a:schemeClr val="dk1"/>
              </a:buClr>
              <a:buSzPts val="1600"/>
              <a:buNone/>
              <a:defRPr sz="1067" b="1"/>
            </a:lvl9pPr>
          </a:lstStyle>
          <a:p>
            <a:endParaRPr/>
          </a:p>
        </p:txBody>
      </p:sp>
      <p:sp>
        <p:nvSpPr>
          <p:cNvPr id="138" name="Google Shape;138;p28"/>
          <p:cNvSpPr txBox="1">
            <a:spLocks noGrp="1"/>
          </p:cNvSpPr>
          <p:nvPr>
            <p:ph type="body" idx="4"/>
          </p:nvPr>
        </p:nvSpPr>
        <p:spPr>
          <a:xfrm>
            <a:off x="3096684" y="1449917"/>
            <a:ext cx="2694517" cy="2634192"/>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320"/>
              </a:spcBef>
              <a:spcAft>
                <a:spcPts val="0"/>
              </a:spcAft>
              <a:buClr>
                <a:schemeClr val="dk1"/>
              </a:buClr>
              <a:buSzPts val="2400"/>
              <a:buChar char="•"/>
              <a:defRPr sz="1600"/>
            </a:lvl1pPr>
            <a:lvl2pPr marL="914400" lvl="1" indent="-355600" algn="l">
              <a:lnSpc>
                <a:spcPct val="100000"/>
              </a:lnSpc>
              <a:spcBef>
                <a:spcPts val="267"/>
              </a:spcBef>
              <a:spcAft>
                <a:spcPts val="0"/>
              </a:spcAft>
              <a:buClr>
                <a:schemeClr val="dk1"/>
              </a:buClr>
              <a:buSzPts val="2000"/>
              <a:buChar char="–"/>
              <a:defRPr sz="1333"/>
            </a:lvl2pPr>
            <a:lvl3pPr marL="1371600" lvl="2" indent="-342900" algn="l">
              <a:lnSpc>
                <a:spcPct val="100000"/>
              </a:lnSpc>
              <a:spcBef>
                <a:spcPts val="240"/>
              </a:spcBef>
              <a:spcAft>
                <a:spcPts val="0"/>
              </a:spcAft>
              <a:buClr>
                <a:schemeClr val="dk1"/>
              </a:buClr>
              <a:buSzPts val="1800"/>
              <a:buChar char="•"/>
              <a:defRPr sz="1200"/>
            </a:lvl3pPr>
            <a:lvl4pPr marL="1828800" lvl="3" indent="-330200" algn="l">
              <a:lnSpc>
                <a:spcPct val="100000"/>
              </a:lnSpc>
              <a:spcBef>
                <a:spcPts val="213"/>
              </a:spcBef>
              <a:spcAft>
                <a:spcPts val="0"/>
              </a:spcAft>
              <a:buClr>
                <a:schemeClr val="dk1"/>
              </a:buClr>
              <a:buSzPts val="1600"/>
              <a:buChar char="–"/>
              <a:defRPr sz="1067"/>
            </a:lvl4pPr>
            <a:lvl5pPr marL="2286000" lvl="4" indent="-330200" algn="l">
              <a:lnSpc>
                <a:spcPct val="100000"/>
              </a:lnSpc>
              <a:spcBef>
                <a:spcPts val="213"/>
              </a:spcBef>
              <a:spcAft>
                <a:spcPts val="0"/>
              </a:spcAft>
              <a:buClr>
                <a:schemeClr val="dk1"/>
              </a:buClr>
              <a:buSzPts val="1600"/>
              <a:buChar char="»"/>
              <a:defRPr sz="1067"/>
            </a:lvl5pPr>
            <a:lvl6pPr marL="2743200" lvl="5" indent="-330200" algn="l">
              <a:lnSpc>
                <a:spcPct val="100000"/>
              </a:lnSpc>
              <a:spcBef>
                <a:spcPts val="213"/>
              </a:spcBef>
              <a:spcAft>
                <a:spcPts val="0"/>
              </a:spcAft>
              <a:buClr>
                <a:schemeClr val="dk1"/>
              </a:buClr>
              <a:buSzPts val="1600"/>
              <a:buChar char="•"/>
              <a:defRPr sz="1067"/>
            </a:lvl6pPr>
            <a:lvl7pPr marL="3200400" lvl="6" indent="-330200" algn="l">
              <a:lnSpc>
                <a:spcPct val="100000"/>
              </a:lnSpc>
              <a:spcBef>
                <a:spcPts val="213"/>
              </a:spcBef>
              <a:spcAft>
                <a:spcPts val="0"/>
              </a:spcAft>
              <a:buClr>
                <a:schemeClr val="dk1"/>
              </a:buClr>
              <a:buSzPts val="1600"/>
              <a:buChar char="•"/>
              <a:defRPr sz="1067"/>
            </a:lvl7pPr>
            <a:lvl8pPr marL="3657600" lvl="7" indent="-330200" algn="l">
              <a:lnSpc>
                <a:spcPct val="100000"/>
              </a:lnSpc>
              <a:spcBef>
                <a:spcPts val="213"/>
              </a:spcBef>
              <a:spcAft>
                <a:spcPts val="0"/>
              </a:spcAft>
              <a:buClr>
                <a:schemeClr val="dk1"/>
              </a:buClr>
              <a:buSzPts val="1600"/>
              <a:buChar char="•"/>
              <a:defRPr sz="1067"/>
            </a:lvl8pPr>
            <a:lvl9pPr marL="4114800" lvl="8" indent="-330200" algn="l">
              <a:lnSpc>
                <a:spcPct val="100000"/>
              </a:lnSpc>
              <a:spcBef>
                <a:spcPts val="213"/>
              </a:spcBef>
              <a:spcAft>
                <a:spcPts val="0"/>
              </a:spcAft>
              <a:buClr>
                <a:schemeClr val="dk1"/>
              </a:buClr>
              <a:buSzPts val="1600"/>
              <a:buChar char="•"/>
              <a:defRPr sz="1067"/>
            </a:lvl9pPr>
          </a:lstStyle>
          <a:p>
            <a:endParaRPr/>
          </a:p>
        </p:txBody>
      </p:sp>
      <p:sp>
        <p:nvSpPr>
          <p:cNvPr id="139" name="Google Shape;139;p28"/>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p28"/>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 name="Google Shape;141;p28"/>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2"/>
        <p:cNvGrpSpPr/>
        <p:nvPr/>
      </p:nvGrpSpPr>
      <p:grpSpPr>
        <a:xfrm>
          <a:off x="0" y="0"/>
          <a:ext cx="0" cy="0"/>
          <a:chOff x="0" y="0"/>
          <a:chExt cx="0" cy="0"/>
        </a:xfrm>
      </p:grpSpPr>
      <p:sp>
        <p:nvSpPr>
          <p:cNvPr id="143" name="Google Shape;143;p29"/>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4" name="Google Shape;144;p29"/>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p29"/>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29"/>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47"/>
        <p:cNvGrpSpPr/>
        <p:nvPr/>
      </p:nvGrpSpPr>
      <p:grpSpPr>
        <a:xfrm>
          <a:off x="0" y="0"/>
          <a:ext cx="0" cy="0"/>
          <a:chOff x="0" y="0"/>
          <a:chExt cx="0" cy="0"/>
        </a:xfrm>
      </p:grpSpPr>
      <p:sp>
        <p:nvSpPr>
          <p:cNvPr id="148" name="Google Shape;148;p30"/>
          <p:cNvSpPr txBox="1">
            <a:spLocks noGrp="1"/>
          </p:cNvSpPr>
          <p:nvPr>
            <p:ph type="title"/>
          </p:nvPr>
        </p:nvSpPr>
        <p:spPr>
          <a:xfrm>
            <a:off x="304800" y="182033"/>
            <a:ext cx="2005542" cy="7747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1333"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p30"/>
          <p:cNvSpPr txBox="1">
            <a:spLocks noGrp="1"/>
          </p:cNvSpPr>
          <p:nvPr>
            <p:ph type="body" idx="1"/>
          </p:nvPr>
        </p:nvSpPr>
        <p:spPr>
          <a:xfrm>
            <a:off x="2383367" y="182034"/>
            <a:ext cx="3407833" cy="3902075"/>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427"/>
              </a:spcBef>
              <a:spcAft>
                <a:spcPts val="0"/>
              </a:spcAft>
              <a:buClr>
                <a:schemeClr val="dk1"/>
              </a:buClr>
              <a:buSzPts val="3200"/>
              <a:buChar char="•"/>
              <a:defRPr sz="2133"/>
            </a:lvl1pPr>
            <a:lvl2pPr marL="914400" lvl="1" indent="-406400" algn="l">
              <a:lnSpc>
                <a:spcPct val="100000"/>
              </a:lnSpc>
              <a:spcBef>
                <a:spcPts val="373"/>
              </a:spcBef>
              <a:spcAft>
                <a:spcPts val="0"/>
              </a:spcAft>
              <a:buClr>
                <a:schemeClr val="dk1"/>
              </a:buClr>
              <a:buSzPts val="2800"/>
              <a:buChar char="–"/>
              <a:defRPr sz="1867"/>
            </a:lvl2pPr>
            <a:lvl3pPr marL="1371600" lvl="2" indent="-381000" algn="l">
              <a:lnSpc>
                <a:spcPct val="100000"/>
              </a:lnSpc>
              <a:spcBef>
                <a:spcPts val="320"/>
              </a:spcBef>
              <a:spcAft>
                <a:spcPts val="0"/>
              </a:spcAft>
              <a:buClr>
                <a:schemeClr val="dk1"/>
              </a:buClr>
              <a:buSzPts val="2400"/>
              <a:buChar char="•"/>
              <a:defRPr sz="1600"/>
            </a:lvl3pPr>
            <a:lvl4pPr marL="1828800" lvl="3" indent="-355600" algn="l">
              <a:lnSpc>
                <a:spcPct val="100000"/>
              </a:lnSpc>
              <a:spcBef>
                <a:spcPts val="267"/>
              </a:spcBef>
              <a:spcAft>
                <a:spcPts val="0"/>
              </a:spcAft>
              <a:buClr>
                <a:schemeClr val="dk1"/>
              </a:buClr>
              <a:buSzPts val="2000"/>
              <a:buChar char="–"/>
              <a:defRPr sz="1333"/>
            </a:lvl4pPr>
            <a:lvl5pPr marL="2286000" lvl="4" indent="-355600" algn="l">
              <a:lnSpc>
                <a:spcPct val="100000"/>
              </a:lnSpc>
              <a:spcBef>
                <a:spcPts val="267"/>
              </a:spcBef>
              <a:spcAft>
                <a:spcPts val="0"/>
              </a:spcAft>
              <a:buClr>
                <a:schemeClr val="dk1"/>
              </a:buClr>
              <a:buSzPts val="2000"/>
              <a:buChar char="»"/>
              <a:defRPr sz="1333"/>
            </a:lvl5pPr>
            <a:lvl6pPr marL="2743200" lvl="5" indent="-355600" algn="l">
              <a:lnSpc>
                <a:spcPct val="100000"/>
              </a:lnSpc>
              <a:spcBef>
                <a:spcPts val="267"/>
              </a:spcBef>
              <a:spcAft>
                <a:spcPts val="0"/>
              </a:spcAft>
              <a:buClr>
                <a:schemeClr val="dk1"/>
              </a:buClr>
              <a:buSzPts val="2000"/>
              <a:buChar char="•"/>
              <a:defRPr sz="1333"/>
            </a:lvl6pPr>
            <a:lvl7pPr marL="3200400" lvl="6" indent="-355600" algn="l">
              <a:lnSpc>
                <a:spcPct val="100000"/>
              </a:lnSpc>
              <a:spcBef>
                <a:spcPts val="267"/>
              </a:spcBef>
              <a:spcAft>
                <a:spcPts val="0"/>
              </a:spcAft>
              <a:buClr>
                <a:schemeClr val="dk1"/>
              </a:buClr>
              <a:buSzPts val="2000"/>
              <a:buChar char="•"/>
              <a:defRPr sz="1333"/>
            </a:lvl7pPr>
            <a:lvl8pPr marL="3657600" lvl="7" indent="-355600" algn="l">
              <a:lnSpc>
                <a:spcPct val="100000"/>
              </a:lnSpc>
              <a:spcBef>
                <a:spcPts val="267"/>
              </a:spcBef>
              <a:spcAft>
                <a:spcPts val="0"/>
              </a:spcAft>
              <a:buClr>
                <a:schemeClr val="dk1"/>
              </a:buClr>
              <a:buSzPts val="2000"/>
              <a:buChar char="•"/>
              <a:defRPr sz="1333"/>
            </a:lvl8pPr>
            <a:lvl9pPr marL="4114800" lvl="8" indent="-355600" algn="l">
              <a:lnSpc>
                <a:spcPct val="100000"/>
              </a:lnSpc>
              <a:spcBef>
                <a:spcPts val="267"/>
              </a:spcBef>
              <a:spcAft>
                <a:spcPts val="0"/>
              </a:spcAft>
              <a:buClr>
                <a:schemeClr val="dk1"/>
              </a:buClr>
              <a:buSzPts val="2000"/>
              <a:buChar char="•"/>
              <a:defRPr sz="1333"/>
            </a:lvl9pPr>
          </a:lstStyle>
          <a:p>
            <a:endParaRPr/>
          </a:p>
        </p:txBody>
      </p:sp>
      <p:sp>
        <p:nvSpPr>
          <p:cNvPr id="150" name="Google Shape;150;p30"/>
          <p:cNvSpPr txBox="1">
            <a:spLocks noGrp="1"/>
          </p:cNvSpPr>
          <p:nvPr>
            <p:ph type="body" idx="2"/>
          </p:nvPr>
        </p:nvSpPr>
        <p:spPr>
          <a:xfrm>
            <a:off x="304800" y="956734"/>
            <a:ext cx="2005542" cy="312737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87"/>
              </a:spcBef>
              <a:spcAft>
                <a:spcPts val="0"/>
              </a:spcAft>
              <a:buClr>
                <a:schemeClr val="dk1"/>
              </a:buClr>
              <a:buSzPts val="1400"/>
              <a:buNone/>
              <a:defRPr sz="933"/>
            </a:lvl1pPr>
            <a:lvl2pPr marL="914400" lvl="1" indent="-228600" algn="l">
              <a:lnSpc>
                <a:spcPct val="100000"/>
              </a:lnSpc>
              <a:spcBef>
                <a:spcPts val="160"/>
              </a:spcBef>
              <a:spcAft>
                <a:spcPts val="0"/>
              </a:spcAft>
              <a:buClr>
                <a:schemeClr val="dk1"/>
              </a:buClr>
              <a:buSzPts val="1200"/>
              <a:buNone/>
              <a:defRPr sz="800"/>
            </a:lvl2pPr>
            <a:lvl3pPr marL="1371600" lvl="2" indent="-228600" algn="l">
              <a:lnSpc>
                <a:spcPct val="100000"/>
              </a:lnSpc>
              <a:spcBef>
                <a:spcPts val="133"/>
              </a:spcBef>
              <a:spcAft>
                <a:spcPts val="0"/>
              </a:spcAft>
              <a:buClr>
                <a:schemeClr val="dk1"/>
              </a:buClr>
              <a:buSzPts val="1000"/>
              <a:buNone/>
              <a:defRPr sz="667"/>
            </a:lvl3pPr>
            <a:lvl4pPr marL="1828800" lvl="3" indent="-228600" algn="l">
              <a:lnSpc>
                <a:spcPct val="100000"/>
              </a:lnSpc>
              <a:spcBef>
                <a:spcPts val="120"/>
              </a:spcBef>
              <a:spcAft>
                <a:spcPts val="0"/>
              </a:spcAft>
              <a:buClr>
                <a:schemeClr val="dk1"/>
              </a:buClr>
              <a:buSzPts val="900"/>
              <a:buNone/>
              <a:defRPr sz="600"/>
            </a:lvl4pPr>
            <a:lvl5pPr marL="2286000" lvl="4" indent="-228600" algn="l">
              <a:lnSpc>
                <a:spcPct val="100000"/>
              </a:lnSpc>
              <a:spcBef>
                <a:spcPts val="120"/>
              </a:spcBef>
              <a:spcAft>
                <a:spcPts val="0"/>
              </a:spcAft>
              <a:buClr>
                <a:schemeClr val="dk1"/>
              </a:buClr>
              <a:buSzPts val="900"/>
              <a:buNone/>
              <a:defRPr sz="600"/>
            </a:lvl5pPr>
            <a:lvl6pPr marL="2743200" lvl="5" indent="-228600" algn="l">
              <a:lnSpc>
                <a:spcPct val="100000"/>
              </a:lnSpc>
              <a:spcBef>
                <a:spcPts val="120"/>
              </a:spcBef>
              <a:spcAft>
                <a:spcPts val="0"/>
              </a:spcAft>
              <a:buClr>
                <a:schemeClr val="dk1"/>
              </a:buClr>
              <a:buSzPts val="900"/>
              <a:buNone/>
              <a:defRPr sz="600"/>
            </a:lvl6pPr>
            <a:lvl7pPr marL="3200400" lvl="6" indent="-228600" algn="l">
              <a:lnSpc>
                <a:spcPct val="100000"/>
              </a:lnSpc>
              <a:spcBef>
                <a:spcPts val="120"/>
              </a:spcBef>
              <a:spcAft>
                <a:spcPts val="0"/>
              </a:spcAft>
              <a:buClr>
                <a:schemeClr val="dk1"/>
              </a:buClr>
              <a:buSzPts val="900"/>
              <a:buNone/>
              <a:defRPr sz="600"/>
            </a:lvl7pPr>
            <a:lvl8pPr marL="3657600" lvl="7" indent="-228600" algn="l">
              <a:lnSpc>
                <a:spcPct val="100000"/>
              </a:lnSpc>
              <a:spcBef>
                <a:spcPts val="120"/>
              </a:spcBef>
              <a:spcAft>
                <a:spcPts val="0"/>
              </a:spcAft>
              <a:buClr>
                <a:schemeClr val="dk1"/>
              </a:buClr>
              <a:buSzPts val="900"/>
              <a:buNone/>
              <a:defRPr sz="600"/>
            </a:lvl8pPr>
            <a:lvl9pPr marL="4114800" lvl="8" indent="-228600" algn="l">
              <a:lnSpc>
                <a:spcPct val="100000"/>
              </a:lnSpc>
              <a:spcBef>
                <a:spcPts val="120"/>
              </a:spcBef>
              <a:spcAft>
                <a:spcPts val="0"/>
              </a:spcAft>
              <a:buClr>
                <a:schemeClr val="dk1"/>
              </a:buClr>
              <a:buSzPts val="900"/>
              <a:buNone/>
              <a:defRPr sz="600"/>
            </a:lvl9pPr>
          </a:lstStyle>
          <a:p>
            <a:endParaRPr/>
          </a:p>
        </p:txBody>
      </p:sp>
      <p:sp>
        <p:nvSpPr>
          <p:cNvPr id="151" name="Google Shape;151;p30"/>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2" name="Google Shape;152;p30"/>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30"/>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54"/>
        <p:cNvGrpSpPr/>
        <p:nvPr/>
      </p:nvGrpSpPr>
      <p:grpSpPr>
        <a:xfrm>
          <a:off x="0" y="0"/>
          <a:ext cx="0" cy="0"/>
          <a:chOff x="0" y="0"/>
          <a:chExt cx="0" cy="0"/>
        </a:xfrm>
      </p:grpSpPr>
      <p:sp>
        <p:nvSpPr>
          <p:cNvPr id="155" name="Google Shape;155;p31"/>
          <p:cNvSpPr txBox="1">
            <a:spLocks noGrp="1"/>
          </p:cNvSpPr>
          <p:nvPr>
            <p:ph type="title"/>
          </p:nvPr>
        </p:nvSpPr>
        <p:spPr>
          <a:xfrm>
            <a:off x="1194859" y="3200400"/>
            <a:ext cx="3657600" cy="377825"/>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1333"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6" name="Google Shape;156;p31"/>
          <p:cNvSpPr>
            <a:spLocks noGrp="1"/>
          </p:cNvSpPr>
          <p:nvPr>
            <p:ph type="pic" idx="2"/>
          </p:nvPr>
        </p:nvSpPr>
        <p:spPr>
          <a:xfrm>
            <a:off x="1194859" y="408517"/>
            <a:ext cx="3657600" cy="2743200"/>
          </a:xfrm>
          <a:prstGeom prst="rect">
            <a:avLst/>
          </a:prstGeom>
          <a:noFill/>
          <a:ln>
            <a:noFill/>
          </a:ln>
        </p:spPr>
      </p:sp>
      <p:sp>
        <p:nvSpPr>
          <p:cNvPr id="157" name="Google Shape;157;p31"/>
          <p:cNvSpPr txBox="1">
            <a:spLocks noGrp="1"/>
          </p:cNvSpPr>
          <p:nvPr>
            <p:ph type="body" idx="1"/>
          </p:nvPr>
        </p:nvSpPr>
        <p:spPr>
          <a:xfrm>
            <a:off x="1194859" y="3578225"/>
            <a:ext cx="3657600" cy="53657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87"/>
              </a:spcBef>
              <a:spcAft>
                <a:spcPts val="0"/>
              </a:spcAft>
              <a:buClr>
                <a:schemeClr val="dk1"/>
              </a:buClr>
              <a:buSzPts val="1400"/>
              <a:buNone/>
              <a:defRPr sz="933"/>
            </a:lvl1pPr>
            <a:lvl2pPr marL="914400" lvl="1" indent="-228600" algn="l">
              <a:lnSpc>
                <a:spcPct val="100000"/>
              </a:lnSpc>
              <a:spcBef>
                <a:spcPts val="160"/>
              </a:spcBef>
              <a:spcAft>
                <a:spcPts val="0"/>
              </a:spcAft>
              <a:buClr>
                <a:schemeClr val="dk1"/>
              </a:buClr>
              <a:buSzPts val="1200"/>
              <a:buNone/>
              <a:defRPr sz="800"/>
            </a:lvl2pPr>
            <a:lvl3pPr marL="1371600" lvl="2" indent="-228600" algn="l">
              <a:lnSpc>
                <a:spcPct val="100000"/>
              </a:lnSpc>
              <a:spcBef>
                <a:spcPts val="133"/>
              </a:spcBef>
              <a:spcAft>
                <a:spcPts val="0"/>
              </a:spcAft>
              <a:buClr>
                <a:schemeClr val="dk1"/>
              </a:buClr>
              <a:buSzPts val="1000"/>
              <a:buNone/>
              <a:defRPr sz="667"/>
            </a:lvl3pPr>
            <a:lvl4pPr marL="1828800" lvl="3" indent="-228600" algn="l">
              <a:lnSpc>
                <a:spcPct val="100000"/>
              </a:lnSpc>
              <a:spcBef>
                <a:spcPts val="120"/>
              </a:spcBef>
              <a:spcAft>
                <a:spcPts val="0"/>
              </a:spcAft>
              <a:buClr>
                <a:schemeClr val="dk1"/>
              </a:buClr>
              <a:buSzPts val="900"/>
              <a:buNone/>
              <a:defRPr sz="600"/>
            </a:lvl4pPr>
            <a:lvl5pPr marL="2286000" lvl="4" indent="-228600" algn="l">
              <a:lnSpc>
                <a:spcPct val="100000"/>
              </a:lnSpc>
              <a:spcBef>
                <a:spcPts val="120"/>
              </a:spcBef>
              <a:spcAft>
                <a:spcPts val="0"/>
              </a:spcAft>
              <a:buClr>
                <a:schemeClr val="dk1"/>
              </a:buClr>
              <a:buSzPts val="900"/>
              <a:buNone/>
              <a:defRPr sz="600"/>
            </a:lvl5pPr>
            <a:lvl6pPr marL="2743200" lvl="5" indent="-228600" algn="l">
              <a:lnSpc>
                <a:spcPct val="100000"/>
              </a:lnSpc>
              <a:spcBef>
                <a:spcPts val="120"/>
              </a:spcBef>
              <a:spcAft>
                <a:spcPts val="0"/>
              </a:spcAft>
              <a:buClr>
                <a:schemeClr val="dk1"/>
              </a:buClr>
              <a:buSzPts val="900"/>
              <a:buNone/>
              <a:defRPr sz="600"/>
            </a:lvl6pPr>
            <a:lvl7pPr marL="3200400" lvl="6" indent="-228600" algn="l">
              <a:lnSpc>
                <a:spcPct val="100000"/>
              </a:lnSpc>
              <a:spcBef>
                <a:spcPts val="120"/>
              </a:spcBef>
              <a:spcAft>
                <a:spcPts val="0"/>
              </a:spcAft>
              <a:buClr>
                <a:schemeClr val="dk1"/>
              </a:buClr>
              <a:buSzPts val="900"/>
              <a:buNone/>
              <a:defRPr sz="600"/>
            </a:lvl7pPr>
            <a:lvl8pPr marL="3657600" lvl="7" indent="-228600" algn="l">
              <a:lnSpc>
                <a:spcPct val="100000"/>
              </a:lnSpc>
              <a:spcBef>
                <a:spcPts val="120"/>
              </a:spcBef>
              <a:spcAft>
                <a:spcPts val="0"/>
              </a:spcAft>
              <a:buClr>
                <a:schemeClr val="dk1"/>
              </a:buClr>
              <a:buSzPts val="900"/>
              <a:buNone/>
              <a:defRPr sz="600"/>
            </a:lvl8pPr>
            <a:lvl9pPr marL="4114800" lvl="8" indent="-228600" algn="l">
              <a:lnSpc>
                <a:spcPct val="100000"/>
              </a:lnSpc>
              <a:spcBef>
                <a:spcPts val="120"/>
              </a:spcBef>
              <a:spcAft>
                <a:spcPts val="0"/>
              </a:spcAft>
              <a:buClr>
                <a:schemeClr val="dk1"/>
              </a:buClr>
              <a:buSzPts val="900"/>
              <a:buNone/>
              <a:defRPr sz="600"/>
            </a:lvl9pPr>
          </a:lstStyle>
          <a:p>
            <a:endParaRPr/>
          </a:p>
        </p:txBody>
      </p:sp>
      <p:sp>
        <p:nvSpPr>
          <p:cNvPr id="158" name="Google Shape;158;p31"/>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9" name="Google Shape;159;p31"/>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0" name="Google Shape;160;p31"/>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61"/>
        <p:cNvGrpSpPr/>
        <p:nvPr/>
      </p:nvGrpSpPr>
      <p:grpSpPr>
        <a:xfrm>
          <a:off x="0" y="0"/>
          <a:ext cx="0" cy="0"/>
          <a:chOff x="0" y="0"/>
          <a:chExt cx="0" cy="0"/>
        </a:xfrm>
      </p:grpSpPr>
      <p:sp>
        <p:nvSpPr>
          <p:cNvPr id="162" name="Google Shape;162;p32"/>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3" name="Google Shape;163;p32"/>
          <p:cNvSpPr txBox="1">
            <a:spLocks noGrp="1"/>
          </p:cNvSpPr>
          <p:nvPr>
            <p:ph type="body" idx="1"/>
          </p:nvPr>
        </p:nvSpPr>
        <p:spPr>
          <a:xfrm rot="5400000">
            <a:off x="1539346" y="-167745"/>
            <a:ext cx="3017309" cy="5486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240"/>
              </a:spcBef>
              <a:spcAft>
                <a:spcPts val="0"/>
              </a:spcAft>
              <a:buClr>
                <a:schemeClr val="dk1"/>
              </a:buClr>
              <a:buSzPts val="1800"/>
              <a:buChar char="•"/>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64" name="Google Shape;164;p32"/>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5" name="Google Shape;165;p32"/>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6" name="Google Shape;166;p32"/>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67"/>
        <p:cNvGrpSpPr/>
        <p:nvPr/>
      </p:nvGrpSpPr>
      <p:grpSpPr>
        <a:xfrm>
          <a:off x="0" y="0"/>
          <a:ext cx="0" cy="0"/>
          <a:chOff x="0" y="0"/>
          <a:chExt cx="0" cy="0"/>
        </a:xfrm>
      </p:grpSpPr>
      <p:sp>
        <p:nvSpPr>
          <p:cNvPr id="168" name="Google Shape;168;p33"/>
          <p:cNvSpPr txBox="1">
            <a:spLocks noGrp="1"/>
          </p:cNvSpPr>
          <p:nvPr>
            <p:ph type="title"/>
          </p:nvPr>
        </p:nvSpPr>
        <p:spPr>
          <a:xfrm rot="5400000">
            <a:off x="3154892" y="1447801"/>
            <a:ext cx="3901017" cy="13716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33"/>
          <p:cNvSpPr txBox="1">
            <a:spLocks noGrp="1"/>
          </p:cNvSpPr>
          <p:nvPr>
            <p:ph type="body" idx="1"/>
          </p:nvPr>
        </p:nvSpPr>
        <p:spPr>
          <a:xfrm rot="5400000">
            <a:off x="360892" y="127000"/>
            <a:ext cx="3901017" cy="40132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240"/>
              </a:spcBef>
              <a:spcAft>
                <a:spcPts val="0"/>
              </a:spcAft>
              <a:buClr>
                <a:schemeClr val="dk1"/>
              </a:buClr>
              <a:buSzPts val="1800"/>
              <a:buChar char="•"/>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70" name="Google Shape;170;p33"/>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1" name="Google Shape;171;p33"/>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2" name="Google Shape;172;p33"/>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Highlight B">
  <p:cSld name="Highlight B">
    <p:spTree>
      <p:nvGrpSpPr>
        <p:cNvPr id="1" name="Shape 173"/>
        <p:cNvGrpSpPr/>
        <p:nvPr/>
      </p:nvGrpSpPr>
      <p:grpSpPr>
        <a:xfrm>
          <a:off x="0" y="0"/>
          <a:ext cx="0" cy="0"/>
          <a:chOff x="0" y="0"/>
          <a:chExt cx="0" cy="0"/>
        </a:xfrm>
      </p:grpSpPr>
      <p:sp>
        <p:nvSpPr>
          <p:cNvPr id="174" name="Google Shape;174;p34"/>
          <p:cNvSpPr/>
          <p:nvPr/>
        </p:nvSpPr>
        <p:spPr>
          <a:xfrm>
            <a:off x="-16800" y="5644967"/>
            <a:ext cx="12225600" cy="1213200"/>
          </a:xfrm>
          <a:prstGeom prst="rect">
            <a:avLst/>
          </a:prstGeom>
          <a:solidFill>
            <a:srgbClr val="23A59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rgbClr val="490F52"/>
              </a:solidFill>
              <a:latin typeface="Open Sans"/>
              <a:ea typeface="Open Sans"/>
              <a:cs typeface="Open Sans"/>
              <a:sym typeface="Open Sans"/>
            </a:endParaRPr>
          </a:p>
        </p:txBody>
      </p:sp>
      <p:sp>
        <p:nvSpPr>
          <p:cNvPr id="175" name="Google Shape;175;p34"/>
          <p:cNvSpPr txBox="1">
            <a:spLocks noGrp="1"/>
          </p:cNvSpPr>
          <p:nvPr>
            <p:ph type="body" idx="1"/>
          </p:nvPr>
        </p:nvSpPr>
        <p:spPr>
          <a:xfrm>
            <a:off x="2096800" y="5852367"/>
            <a:ext cx="7998400" cy="798400"/>
          </a:xfrm>
          <a:prstGeom prst="rect">
            <a:avLst/>
          </a:prstGeom>
          <a:noFill/>
          <a:ln>
            <a:noFill/>
          </a:ln>
        </p:spPr>
        <p:txBody>
          <a:bodyPr spcFirstLastPara="1" wrap="square" lIns="91425" tIns="91425" rIns="91425" bIns="91425" anchor="ctr" anchorCtr="0">
            <a:normAutofit/>
          </a:bodyPr>
          <a:lstStyle>
            <a:lvl1pPr marL="457200" lvl="0" indent="-228600" algn="ctr">
              <a:lnSpc>
                <a:spcPct val="100000"/>
              </a:lnSpc>
              <a:spcBef>
                <a:spcPts val="0"/>
              </a:spcBef>
              <a:spcAft>
                <a:spcPts val="0"/>
              </a:spcAft>
              <a:buClr>
                <a:schemeClr val="lt1"/>
              </a:buClr>
              <a:buSzPts val="1800"/>
              <a:buFont typeface="Open Sans ExtraBold"/>
              <a:buNone/>
              <a:defRPr sz="2400">
                <a:solidFill>
                  <a:schemeClr val="lt1"/>
                </a:solidFill>
                <a:latin typeface="Open Sans ExtraBold"/>
                <a:ea typeface="Open Sans ExtraBold"/>
                <a:cs typeface="Open Sans ExtraBold"/>
                <a:sym typeface="Open Sans ExtraBold"/>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76" name="Google Shape;176;p34"/>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Highlight A">
  <p:cSld name="Highlight A">
    <p:spTree>
      <p:nvGrpSpPr>
        <p:cNvPr id="1" name="Shape 177"/>
        <p:cNvGrpSpPr/>
        <p:nvPr/>
      </p:nvGrpSpPr>
      <p:grpSpPr>
        <a:xfrm>
          <a:off x="0" y="0"/>
          <a:ext cx="0" cy="0"/>
          <a:chOff x="0" y="0"/>
          <a:chExt cx="0" cy="0"/>
        </a:xfrm>
      </p:grpSpPr>
      <p:sp>
        <p:nvSpPr>
          <p:cNvPr id="178" name="Google Shape;178;p35"/>
          <p:cNvSpPr/>
          <p:nvPr/>
        </p:nvSpPr>
        <p:spPr>
          <a:xfrm>
            <a:off x="-16800" y="5644967"/>
            <a:ext cx="12225600" cy="1213200"/>
          </a:xfrm>
          <a:prstGeom prst="rect">
            <a:avLst/>
          </a:prstGeom>
          <a:solidFill>
            <a:srgbClr val="490F5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chemeClr val="dk1"/>
              </a:solidFill>
              <a:latin typeface="Open Sans"/>
              <a:ea typeface="Open Sans"/>
              <a:cs typeface="Open Sans"/>
              <a:sym typeface="Open Sans"/>
            </a:endParaRPr>
          </a:p>
        </p:txBody>
      </p:sp>
      <p:sp>
        <p:nvSpPr>
          <p:cNvPr id="179" name="Google Shape;179;p35"/>
          <p:cNvSpPr txBox="1">
            <a:spLocks noGrp="1"/>
          </p:cNvSpPr>
          <p:nvPr>
            <p:ph type="body" idx="1"/>
          </p:nvPr>
        </p:nvSpPr>
        <p:spPr>
          <a:xfrm>
            <a:off x="2096800" y="5852367"/>
            <a:ext cx="7998400" cy="798400"/>
          </a:xfrm>
          <a:prstGeom prst="rect">
            <a:avLst/>
          </a:prstGeom>
          <a:noFill/>
          <a:ln>
            <a:noFill/>
          </a:ln>
        </p:spPr>
        <p:txBody>
          <a:bodyPr spcFirstLastPara="1" wrap="square" lIns="91425" tIns="91425" rIns="91425" bIns="91425" anchor="ctr" anchorCtr="0">
            <a:normAutofit/>
          </a:bodyPr>
          <a:lstStyle>
            <a:lvl1pPr marL="457200" lvl="0" indent="-228600" algn="ctr">
              <a:lnSpc>
                <a:spcPct val="100000"/>
              </a:lnSpc>
              <a:spcBef>
                <a:spcPts val="0"/>
              </a:spcBef>
              <a:spcAft>
                <a:spcPts val="0"/>
              </a:spcAft>
              <a:buClr>
                <a:schemeClr val="lt1"/>
              </a:buClr>
              <a:buSzPts val="1800"/>
              <a:buFont typeface="Open Sans ExtraBold"/>
              <a:buNone/>
              <a:defRPr sz="2400">
                <a:solidFill>
                  <a:schemeClr val="lt1"/>
                </a:solidFill>
                <a:latin typeface="Open Sans ExtraBold"/>
                <a:ea typeface="Open Sans ExtraBold"/>
                <a:cs typeface="Open Sans ExtraBold"/>
                <a:sym typeface="Open Sans ExtraBold"/>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80" name="Google Shape;180;p35"/>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Highlight B 1">
  <p:cSld name="Highlight B 1">
    <p:spTree>
      <p:nvGrpSpPr>
        <p:cNvPr id="1" name="Shape 181"/>
        <p:cNvGrpSpPr/>
        <p:nvPr/>
      </p:nvGrpSpPr>
      <p:grpSpPr>
        <a:xfrm>
          <a:off x="0" y="0"/>
          <a:ext cx="0" cy="0"/>
          <a:chOff x="0" y="0"/>
          <a:chExt cx="0" cy="0"/>
        </a:xfrm>
      </p:grpSpPr>
      <p:sp>
        <p:nvSpPr>
          <p:cNvPr id="182" name="Google Shape;182;p36"/>
          <p:cNvSpPr/>
          <p:nvPr/>
        </p:nvSpPr>
        <p:spPr>
          <a:xfrm>
            <a:off x="-16800" y="5644967"/>
            <a:ext cx="12225600" cy="1213200"/>
          </a:xfrm>
          <a:prstGeom prst="rect">
            <a:avLst/>
          </a:prstGeom>
          <a:solidFill>
            <a:srgbClr val="FFC11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rgbClr val="490F52"/>
              </a:solidFill>
              <a:latin typeface="Open Sans"/>
              <a:ea typeface="Open Sans"/>
              <a:cs typeface="Open Sans"/>
              <a:sym typeface="Open Sans"/>
            </a:endParaRPr>
          </a:p>
        </p:txBody>
      </p:sp>
      <p:sp>
        <p:nvSpPr>
          <p:cNvPr id="183" name="Google Shape;183;p36"/>
          <p:cNvSpPr txBox="1">
            <a:spLocks noGrp="1"/>
          </p:cNvSpPr>
          <p:nvPr>
            <p:ph type="body" idx="1"/>
          </p:nvPr>
        </p:nvSpPr>
        <p:spPr>
          <a:xfrm>
            <a:off x="2096800" y="5852367"/>
            <a:ext cx="7998400" cy="798400"/>
          </a:xfrm>
          <a:prstGeom prst="rect">
            <a:avLst/>
          </a:prstGeom>
          <a:noFill/>
          <a:ln>
            <a:noFill/>
          </a:ln>
        </p:spPr>
        <p:txBody>
          <a:bodyPr spcFirstLastPara="1" wrap="square" lIns="91425" tIns="91425" rIns="91425" bIns="91425" anchor="ctr" anchorCtr="0">
            <a:normAutofit/>
          </a:bodyPr>
          <a:lstStyle>
            <a:lvl1pPr marL="457200" lvl="0" indent="-228600" algn="ctr">
              <a:lnSpc>
                <a:spcPct val="100000"/>
              </a:lnSpc>
              <a:spcBef>
                <a:spcPts val="0"/>
              </a:spcBef>
              <a:spcAft>
                <a:spcPts val="0"/>
              </a:spcAft>
              <a:buClr>
                <a:schemeClr val="dk1"/>
              </a:buClr>
              <a:buSzPts val="1800"/>
              <a:buFont typeface="Open Sans ExtraBold"/>
              <a:buNone/>
              <a:defRPr sz="2400">
                <a:latin typeface="Open Sans ExtraBold"/>
                <a:ea typeface="Open Sans ExtraBold"/>
                <a:cs typeface="Open Sans ExtraBold"/>
                <a:sym typeface="Open Sans ExtraBold"/>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84" name="Google Shape;184;p36"/>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atin typeface="Calibri" panose="020F0502020204030204" pitchFamily="34" charset="0"/>
                <a:ea typeface="Calibri" panose="020F0502020204030204" pitchFamily="34" charset="0"/>
                <a:cs typeface="Calibri" panose="020F050202020403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9" name="Google Shape;29;p1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0" name="Google Shape;30;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47"/>
        <p:cNvGrpSpPr/>
        <p:nvPr/>
      </p:nvGrpSpPr>
      <p:grpSpPr>
        <a:xfrm>
          <a:off x="0" y="0"/>
          <a:ext cx="0" cy="0"/>
          <a:chOff x="0" y="0"/>
          <a:chExt cx="0" cy="0"/>
        </a:xfrm>
      </p:grpSpPr>
      <p:sp>
        <p:nvSpPr>
          <p:cNvPr id="348" name="Google Shape;348;g3f5a3e5ee30_0_431"/>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49" name="Google Shape;349;g3f5a3e5ee30_0_431"/>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lvl="0" algn="ctr">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50" name="Google Shape;350;g3f5a3e5ee30_0_431"/>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789546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351"/>
        <p:cNvGrpSpPr/>
        <p:nvPr/>
      </p:nvGrpSpPr>
      <p:grpSpPr>
        <a:xfrm>
          <a:off x="0" y="0"/>
          <a:ext cx="0" cy="0"/>
          <a:chOff x="0" y="0"/>
          <a:chExt cx="0" cy="0"/>
        </a:xfrm>
      </p:grpSpPr>
      <p:sp>
        <p:nvSpPr>
          <p:cNvPr id="352" name="Google Shape;352;g3f5a3e5ee30_0_435"/>
          <p:cNvSpPr txBox="1">
            <a:spLocks noGrp="1"/>
          </p:cNvSpPr>
          <p:nvPr>
            <p:ph type="ctrTitle"/>
          </p:nvPr>
        </p:nvSpPr>
        <p:spPr>
          <a:xfrm>
            <a:off x="457200" y="1420283"/>
            <a:ext cx="5181600" cy="980100"/>
          </a:xfrm>
          <a:prstGeom prst="rect">
            <a:avLst/>
          </a:prstGeom>
          <a:noFill/>
          <a:ln>
            <a:noFill/>
          </a:ln>
        </p:spPr>
        <p:txBody>
          <a:bodyPr spcFirstLastPara="1" wrap="square" lIns="60975" tIns="30475" rIns="60975"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353" name="Google Shape;353;g3f5a3e5ee30_0_435"/>
          <p:cNvSpPr txBox="1">
            <a:spLocks noGrp="1"/>
          </p:cNvSpPr>
          <p:nvPr>
            <p:ph type="subTitle" idx="1"/>
          </p:nvPr>
        </p:nvSpPr>
        <p:spPr>
          <a:xfrm>
            <a:off x="914400" y="2590800"/>
            <a:ext cx="4267200" cy="1168500"/>
          </a:xfrm>
          <a:prstGeom prst="rect">
            <a:avLst/>
          </a:prstGeom>
          <a:noFill/>
          <a:ln>
            <a:noFill/>
          </a:ln>
        </p:spPr>
        <p:txBody>
          <a:bodyPr spcFirstLastPara="1" wrap="square" lIns="60975" tIns="30475" rIns="60975" bIns="30475" anchor="t" anchorCtr="0">
            <a:normAutofit/>
          </a:bodyPr>
          <a:lstStyle>
            <a:lvl1pPr lvl="0" algn="ctr">
              <a:lnSpc>
                <a:spcPct val="100000"/>
              </a:lnSpc>
              <a:spcBef>
                <a:spcPts val="400"/>
              </a:spcBef>
              <a:spcAft>
                <a:spcPts val="0"/>
              </a:spcAft>
              <a:buClr>
                <a:srgbClr val="888888"/>
              </a:buClr>
              <a:buSzPts val="1500"/>
              <a:buNone/>
              <a:defRPr>
                <a:solidFill>
                  <a:srgbClr val="888888"/>
                </a:solidFill>
              </a:defRPr>
            </a:lvl1pPr>
            <a:lvl2pPr lvl="1" algn="ctr">
              <a:lnSpc>
                <a:spcPct val="100000"/>
              </a:lnSpc>
              <a:spcBef>
                <a:spcPts val="400"/>
              </a:spcBef>
              <a:spcAft>
                <a:spcPts val="0"/>
              </a:spcAft>
              <a:buClr>
                <a:srgbClr val="888888"/>
              </a:buClr>
              <a:buSzPts val="1200"/>
              <a:buNone/>
              <a:defRPr>
                <a:solidFill>
                  <a:srgbClr val="888888"/>
                </a:solidFill>
              </a:defRPr>
            </a:lvl2pPr>
            <a:lvl3pPr lvl="2" algn="ctr">
              <a:lnSpc>
                <a:spcPct val="100000"/>
              </a:lnSpc>
              <a:spcBef>
                <a:spcPts val="300"/>
              </a:spcBef>
              <a:spcAft>
                <a:spcPts val="0"/>
              </a:spcAft>
              <a:buClr>
                <a:srgbClr val="888888"/>
              </a:buClr>
              <a:buSzPts val="1100"/>
              <a:buNone/>
              <a:defRPr>
                <a:solidFill>
                  <a:srgbClr val="888888"/>
                </a:solidFill>
              </a:defRPr>
            </a:lvl3pPr>
            <a:lvl4pPr lvl="3" algn="ctr">
              <a:lnSpc>
                <a:spcPct val="100000"/>
              </a:lnSpc>
              <a:spcBef>
                <a:spcPts val="300"/>
              </a:spcBef>
              <a:spcAft>
                <a:spcPts val="0"/>
              </a:spcAft>
              <a:buClr>
                <a:srgbClr val="888888"/>
              </a:buClr>
              <a:buSzPts val="900"/>
              <a:buNone/>
              <a:defRPr>
                <a:solidFill>
                  <a:srgbClr val="888888"/>
                </a:solidFill>
              </a:defRPr>
            </a:lvl4pPr>
            <a:lvl5pPr lvl="4" algn="ctr">
              <a:lnSpc>
                <a:spcPct val="100000"/>
              </a:lnSpc>
              <a:spcBef>
                <a:spcPts val="300"/>
              </a:spcBef>
              <a:spcAft>
                <a:spcPts val="0"/>
              </a:spcAft>
              <a:buClr>
                <a:srgbClr val="888888"/>
              </a:buClr>
              <a:buSzPts val="900"/>
              <a:buNone/>
              <a:defRPr>
                <a:solidFill>
                  <a:srgbClr val="888888"/>
                </a:solidFill>
              </a:defRPr>
            </a:lvl5pPr>
            <a:lvl6pPr lvl="5" algn="ctr">
              <a:lnSpc>
                <a:spcPct val="100000"/>
              </a:lnSpc>
              <a:spcBef>
                <a:spcPts val="300"/>
              </a:spcBef>
              <a:spcAft>
                <a:spcPts val="0"/>
              </a:spcAft>
              <a:buClr>
                <a:srgbClr val="888888"/>
              </a:buClr>
              <a:buSzPts val="900"/>
              <a:buNone/>
              <a:defRPr>
                <a:solidFill>
                  <a:srgbClr val="888888"/>
                </a:solidFill>
              </a:defRPr>
            </a:lvl6pPr>
            <a:lvl7pPr lvl="6" algn="ctr">
              <a:lnSpc>
                <a:spcPct val="100000"/>
              </a:lnSpc>
              <a:spcBef>
                <a:spcPts val="300"/>
              </a:spcBef>
              <a:spcAft>
                <a:spcPts val="0"/>
              </a:spcAft>
              <a:buClr>
                <a:srgbClr val="888888"/>
              </a:buClr>
              <a:buSzPts val="900"/>
              <a:buNone/>
              <a:defRPr>
                <a:solidFill>
                  <a:srgbClr val="888888"/>
                </a:solidFill>
              </a:defRPr>
            </a:lvl7pPr>
            <a:lvl8pPr lvl="7" algn="ctr">
              <a:lnSpc>
                <a:spcPct val="100000"/>
              </a:lnSpc>
              <a:spcBef>
                <a:spcPts val="300"/>
              </a:spcBef>
              <a:spcAft>
                <a:spcPts val="0"/>
              </a:spcAft>
              <a:buClr>
                <a:srgbClr val="888888"/>
              </a:buClr>
              <a:buSzPts val="900"/>
              <a:buNone/>
              <a:defRPr>
                <a:solidFill>
                  <a:srgbClr val="888888"/>
                </a:solidFill>
              </a:defRPr>
            </a:lvl8pPr>
            <a:lvl9pPr lvl="8" algn="ctr">
              <a:lnSpc>
                <a:spcPct val="100000"/>
              </a:lnSpc>
              <a:spcBef>
                <a:spcPts val="300"/>
              </a:spcBef>
              <a:spcAft>
                <a:spcPts val="0"/>
              </a:spcAft>
              <a:buClr>
                <a:srgbClr val="888888"/>
              </a:buClr>
              <a:buSzPts val="900"/>
              <a:buNone/>
              <a:defRPr>
                <a:solidFill>
                  <a:srgbClr val="888888"/>
                </a:solidFill>
              </a:defRPr>
            </a:lvl9pPr>
          </a:lstStyle>
          <a:p>
            <a:endParaRPr/>
          </a:p>
        </p:txBody>
      </p:sp>
      <p:sp>
        <p:nvSpPr>
          <p:cNvPr id="354" name="Google Shape;354;g3f5a3e5ee30_0_435"/>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55" name="Google Shape;355;g3f5a3e5ee30_0_435"/>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lvl="0" algn="ctr">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56" name="Google Shape;356;g3f5a3e5ee30_0_435"/>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2505967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57"/>
        <p:cNvGrpSpPr/>
        <p:nvPr/>
      </p:nvGrpSpPr>
      <p:grpSpPr>
        <a:xfrm>
          <a:off x="0" y="0"/>
          <a:ext cx="0" cy="0"/>
          <a:chOff x="0" y="0"/>
          <a:chExt cx="0" cy="0"/>
        </a:xfrm>
      </p:grpSpPr>
      <p:sp>
        <p:nvSpPr>
          <p:cNvPr id="358" name="Google Shape;358;g3f5a3e5ee30_0_441"/>
          <p:cNvSpPr txBox="1">
            <a:spLocks noGrp="1"/>
          </p:cNvSpPr>
          <p:nvPr>
            <p:ph type="title"/>
          </p:nvPr>
        </p:nvSpPr>
        <p:spPr>
          <a:xfrm>
            <a:off x="304800" y="183092"/>
            <a:ext cx="5486400" cy="762000"/>
          </a:xfrm>
          <a:prstGeom prst="rect">
            <a:avLst/>
          </a:prstGeom>
          <a:noFill/>
          <a:ln>
            <a:noFill/>
          </a:ln>
        </p:spPr>
        <p:txBody>
          <a:bodyPr spcFirstLastPara="1" wrap="square" lIns="60975" tIns="30475" rIns="60975"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359" name="Google Shape;359;g3f5a3e5ee30_0_441"/>
          <p:cNvSpPr txBox="1">
            <a:spLocks noGrp="1"/>
          </p:cNvSpPr>
          <p:nvPr>
            <p:ph type="body" idx="1"/>
          </p:nvPr>
        </p:nvSpPr>
        <p:spPr>
          <a:xfrm>
            <a:off x="304800" y="1066801"/>
            <a:ext cx="5486400" cy="3017700"/>
          </a:xfrm>
          <a:prstGeom prst="rect">
            <a:avLst/>
          </a:prstGeom>
          <a:noFill/>
          <a:ln>
            <a:noFill/>
          </a:ln>
        </p:spPr>
        <p:txBody>
          <a:bodyPr spcFirstLastPara="1" wrap="square" lIns="60975" tIns="30475" rIns="60975" bIns="30475" anchor="t" anchorCtr="0">
            <a:normAutofit/>
          </a:bodyPr>
          <a:lstStyle>
            <a:lvl1pPr marL="457200" lvl="0" indent="-304800" algn="l">
              <a:lnSpc>
                <a:spcPct val="100000"/>
              </a:lnSpc>
              <a:spcBef>
                <a:spcPts val="400"/>
              </a:spcBef>
              <a:spcAft>
                <a:spcPts val="0"/>
              </a:spcAft>
              <a:buClr>
                <a:schemeClr val="dk1"/>
              </a:buClr>
              <a:buSzPts val="1200"/>
              <a:buChar char="•"/>
              <a:defRPr/>
            </a:lvl1pPr>
            <a:lvl2pPr marL="914400" lvl="1" indent="-304800" algn="l">
              <a:lnSpc>
                <a:spcPct val="100000"/>
              </a:lnSpc>
              <a:spcBef>
                <a:spcPts val="400"/>
              </a:spcBef>
              <a:spcAft>
                <a:spcPts val="0"/>
              </a:spcAft>
              <a:buClr>
                <a:schemeClr val="dk1"/>
              </a:buClr>
              <a:buSzPts val="1200"/>
              <a:buChar char="–"/>
              <a:defRPr/>
            </a:lvl2pPr>
            <a:lvl3pPr marL="1371600" lvl="2" indent="-304800" algn="l">
              <a:lnSpc>
                <a:spcPct val="100000"/>
              </a:lnSpc>
              <a:spcBef>
                <a:spcPts val="400"/>
              </a:spcBef>
              <a:spcAft>
                <a:spcPts val="0"/>
              </a:spcAft>
              <a:buClr>
                <a:schemeClr val="dk1"/>
              </a:buClr>
              <a:buSzPts val="1200"/>
              <a:buChar char="•"/>
              <a:defRPr/>
            </a:lvl3pPr>
            <a:lvl4pPr marL="1828800" lvl="3" indent="-304800" algn="l">
              <a:lnSpc>
                <a:spcPct val="100000"/>
              </a:lnSpc>
              <a:spcBef>
                <a:spcPts val="400"/>
              </a:spcBef>
              <a:spcAft>
                <a:spcPts val="0"/>
              </a:spcAft>
              <a:buClr>
                <a:schemeClr val="dk1"/>
              </a:buClr>
              <a:buSzPts val="1200"/>
              <a:buChar char="–"/>
              <a:defRPr/>
            </a:lvl4pPr>
            <a:lvl5pPr marL="2286000" lvl="4" indent="-304800" algn="l">
              <a:lnSpc>
                <a:spcPct val="100000"/>
              </a:lnSpc>
              <a:spcBef>
                <a:spcPts val="400"/>
              </a:spcBef>
              <a:spcAft>
                <a:spcPts val="0"/>
              </a:spcAft>
              <a:buClr>
                <a:schemeClr val="dk1"/>
              </a:buClr>
              <a:buSzPts val="1200"/>
              <a:buChar char="»"/>
              <a:defRPr/>
            </a:lvl5pPr>
            <a:lvl6pPr marL="2743200" lvl="5" indent="-304800" algn="l">
              <a:lnSpc>
                <a:spcPct val="100000"/>
              </a:lnSpc>
              <a:spcBef>
                <a:spcPts val="400"/>
              </a:spcBef>
              <a:spcAft>
                <a:spcPts val="0"/>
              </a:spcAft>
              <a:buClr>
                <a:schemeClr val="dk1"/>
              </a:buClr>
              <a:buSzPts val="1200"/>
              <a:buChar char="•"/>
              <a:defRPr/>
            </a:lvl6pPr>
            <a:lvl7pPr marL="3200400" lvl="6" indent="-304800" algn="l">
              <a:lnSpc>
                <a:spcPct val="100000"/>
              </a:lnSpc>
              <a:spcBef>
                <a:spcPts val="400"/>
              </a:spcBef>
              <a:spcAft>
                <a:spcPts val="0"/>
              </a:spcAft>
              <a:buClr>
                <a:schemeClr val="dk1"/>
              </a:buClr>
              <a:buSzPts val="1200"/>
              <a:buChar char="•"/>
              <a:defRPr/>
            </a:lvl7pPr>
            <a:lvl8pPr marL="3657600" lvl="7" indent="-304800" algn="l">
              <a:lnSpc>
                <a:spcPct val="100000"/>
              </a:lnSpc>
              <a:spcBef>
                <a:spcPts val="400"/>
              </a:spcBef>
              <a:spcAft>
                <a:spcPts val="0"/>
              </a:spcAft>
              <a:buClr>
                <a:schemeClr val="dk1"/>
              </a:buClr>
              <a:buSzPts val="1200"/>
              <a:buChar char="•"/>
              <a:defRPr/>
            </a:lvl8pPr>
            <a:lvl9pPr marL="4114800" lvl="8" indent="-304800" algn="l">
              <a:lnSpc>
                <a:spcPct val="100000"/>
              </a:lnSpc>
              <a:spcBef>
                <a:spcPts val="400"/>
              </a:spcBef>
              <a:spcAft>
                <a:spcPts val="0"/>
              </a:spcAft>
              <a:buClr>
                <a:schemeClr val="dk1"/>
              </a:buClr>
              <a:buSzPts val="1200"/>
              <a:buChar char="•"/>
              <a:defRPr/>
            </a:lvl9pPr>
          </a:lstStyle>
          <a:p>
            <a:endParaRPr/>
          </a:p>
        </p:txBody>
      </p:sp>
      <p:sp>
        <p:nvSpPr>
          <p:cNvPr id="360" name="Google Shape;360;g3f5a3e5ee30_0_441"/>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61" name="Google Shape;361;g3f5a3e5ee30_0_441"/>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lvl="0" algn="ctr">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62" name="Google Shape;362;g3f5a3e5ee30_0_441"/>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306736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63"/>
        <p:cNvGrpSpPr/>
        <p:nvPr/>
      </p:nvGrpSpPr>
      <p:grpSpPr>
        <a:xfrm>
          <a:off x="0" y="0"/>
          <a:ext cx="0" cy="0"/>
          <a:chOff x="0" y="0"/>
          <a:chExt cx="0" cy="0"/>
        </a:xfrm>
      </p:grpSpPr>
      <p:sp>
        <p:nvSpPr>
          <p:cNvPr id="364" name="Google Shape;364;g3f5a3e5ee30_0_447"/>
          <p:cNvSpPr txBox="1">
            <a:spLocks noGrp="1"/>
          </p:cNvSpPr>
          <p:nvPr>
            <p:ph type="title"/>
          </p:nvPr>
        </p:nvSpPr>
        <p:spPr>
          <a:xfrm>
            <a:off x="481542" y="2937934"/>
            <a:ext cx="5181600" cy="908100"/>
          </a:xfrm>
          <a:prstGeom prst="rect">
            <a:avLst/>
          </a:prstGeom>
          <a:noFill/>
          <a:ln>
            <a:noFill/>
          </a:ln>
        </p:spPr>
        <p:txBody>
          <a:bodyPr spcFirstLastPara="1" wrap="square" lIns="60975" tIns="30475" rIns="60975" bIns="30475" anchor="t" anchorCtr="0">
            <a:normAutofit/>
          </a:bodyPr>
          <a:lstStyle>
            <a:lvl1pPr lvl="0" algn="l">
              <a:lnSpc>
                <a:spcPct val="100000"/>
              </a:lnSpc>
              <a:spcBef>
                <a:spcPts val="0"/>
              </a:spcBef>
              <a:spcAft>
                <a:spcPts val="0"/>
              </a:spcAft>
              <a:buClr>
                <a:schemeClr val="dk1"/>
              </a:buClr>
              <a:buSzPts val="1700"/>
              <a:buFont typeface="Calibri"/>
              <a:buNone/>
              <a:defRPr sz="2700" b="1" cap="none"/>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365" name="Google Shape;365;g3f5a3e5ee30_0_447"/>
          <p:cNvSpPr txBox="1">
            <a:spLocks noGrp="1"/>
          </p:cNvSpPr>
          <p:nvPr>
            <p:ph type="body" idx="1"/>
          </p:nvPr>
        </p:nvSpPr>
        <p:spPr>
          <a:xfrm>
            <a:off x="481542" y="1937809"/>
            <a:ext cx="5181600" cy="1000500"/>
          </a:xfrm>
          <a:prstGeom prst="rect">
            <a:avLst/>
          </a:prstGeom>
          <a:noFill/>
          <a:ln>
            <a:noFill/>
          </a:ln>
        </p:spPr>
        <p:txBody>
          <a:bodyPr spcFirstLastPara="1" wrap="square" lIns="60975" tIns="30475" rIns="60975" bIns="30475" anchor="b" anchorCtr="0">
            <a:normAutofit/>
          </a:bodyPr>
          <a:lstStyle>
            <a:lvl1pPr marL="457200" lvl="0" indent="-228600" algn="l">
              <a:lnSpc>
                <a:spcPct val="100000"/>
              </a:lnSpc>
              <a:spcBef>
                <a:spcPts val="300"/>
              </a:spcBef>
              <a:spcAft>
                <a:spcPts val="0"/>
              </a:spcAft>
              <a:buClr>
                <a:srgbClr val="888888"/>
              </a:buClr>
              <a:buSzPts val="900"/>
              <a:buNone/>
              <a:defRPr sz="1300">
                <a:solidFill>
                  <a:srgbClr val="888888"/>
                </a:solidFill>
              </a:defRPr>
            </a:lvl1pPr>
            <a:lvl2pPr marL="914400" lvl="1" indent="-228600" algn="l">
              <a:lnSpc>
                <a:spcPct val="100000"/>
              </a:lnSpc>
              <a:spcBef>
                <a:spcPts val="300"/>
              </a:spcBef>
              <a:spcAft>
                <a:spcPts val="0"/>
              </a:spcAft>
              <a:buClr>
                <a:srgbClr val="888888"/>
              </a:buClr>
              <a:buSzPts val="800"/>
              <a:buNone/>
              <a:defRPr sz="1200">
                <a:solidFill>
                  <a:srgbClr val="888888"/>
                </a:solidFill>
              </a:defRPr>
            </a:lvl2pPr>
            <a:lvl3pPr marL="1371600" lvl="2" indent="-228600" algn="l">
              <a:lnSpc>
                <a:spcPct val="100000"/>
              </a:lnSpc>
              <a:spcBef>
                <a:spcPts val="300"/>
              </a:spcBef>
              <a:spcAft>
                <a:spcPts val="0"/>
              </a:spcAft>
              <a:buClr>
                <a:srgbClr val="888888"/>
              </a:buClr>
              <a:buSzPts val="700"/>
              <a:buNone/>
              <a:defRPr sz="1100">
                <a:solidFill>
                  <a:srgbClr val="888888"/>
                </a:solidFill>
              </a:defRPr>
            </a:lvl3pPr>
            <a:lvl4pPr marL="1828800" lvl="3" indent="-228600" algn="l">
              <a:lnSpc>
                <a:spcPct val="100000"/>
              </a:lnSpc>
              <a:spcBef>
                <a:spcPts val="100"/>
              </a:spcBef>
              <a:spcAft>
                <a:spcPts val="0"/>
              </a:spcAft>
              <a:buClr>
                <a:srgbClr val="888888"/>
              </a:buClr>
              <a:buSzPts val="700"/>
              <a:buNone/>
              <a:defRPr sz="900">
                <a:solidFill>
                  <a:srgbClr val="888888"/>
                </a:solidFill>
              </a:defRPr>
            </a:lvl4pPr>
            <a:lvl5pPr marL="2286000" lvl="4" indent="-228600" algn="l">
              <a:lnSpc>
                <a:spcPct val="100000"/>
              </a:lnSpc>
              <a:spcBef>
                <a:spcPts val="100"/>
              </a:spcBef>
              <a:spcAft>
                <a:spcPts val="0"/>
              </a:spcAft>
              <a:buClr>
                <a:srgbClr val="888888"/>
              </a:buClr>
              <a:buSzPts val="700"/>
              <a:buNone/>
              <a:defRPr sz="900">
                <a:solidFill>
                  <a:srgbClr val="888888"/>
                </a:solidFill>
              </a:defRPr>
            </a:lvl5pPr>
            <a:lvl6pPr marL="2743200" lvl="5" indent="-228600" algn="l">
              <a:lnSpc>
                <a:spcPct val="100000"/>
              </a:lnSpc>
              <a:spcBef>
                <a:spcPts val="100"/>
              </a:spcBef>
              <a:spcAft>
                <a:spcPts val="0"/>
              </a:spcAft>
              <a:buClr>
                <a:srgbClr val="888888"/>
              </a:buClr>
              <a:buSzPts val="700"/>
              <a:buNone/>
              <a:defRPr sz="900">
                <a:solidFill>
                  <a:srgbClr val="888888"/>
                </a:solidFill>
              </a:defRPr>
            </a:lvl6pPr>
            <a:lvl7pPr marL="3200400" lvl="6" indent="-228600" algn="l">
              <a:lnSpc>
                <a:spcPct val="100000"/>
              </a:lnSpc>
              <a:spcBef>
                <a:spcPts val="100"/>
              </a:spcBef>
              <a:spcAft>
                <a:spcPts val="0"/>
              </a:spcAft>
              <a:buClr>
                <a:srgbClr val="888888"/>
              </a:buClr>
              <a:buSzPts val="700"/>
              <a:buNone/>
              <a:defRPr sz="900">
                <a:solidFill>
                  <a:srgbClr val="888888"/>
                </a:solidFill>
              </a:defRPr>
            </a:lvl7pPr>
            <a:lvl8pPr marL="3657600" lvl="7" indent="-228600" algn="l">
              <a:lnSpc>
                <a:spcPct val="100000"/>
              </a:lnSpc>
              <a:spcBef>
                <a:spcPts val="100"/>
              </a:spcBef>
              <a:spcAft>
                <a:spcPts val="0"/>
              </a:spcAft>
              <a:buClr>
                <a:srgbClr val="888888"/>
              </a:buClr>
              <a:buSzPts val="700"/>
              <a:buNone/>
              <a:defRPr sz="900">
                <a:solidFill>
                  <a:srgbClr val="888888"/>
                </a:solidFill>
              </a:defRPr>
            </a:lvl8pPr>
            <a:lvl9pPr marL="4114800" lvl="8" indent="-228600" algn="l">
              <a:lnSpc>
                <a:spcPct val="100000"/>
              </a:lnSpc>
              <a:spcBef>
                <a:spcPts val="100"/>
              </a:spcBef>
              <a:spcAft>
                <a:spcPts val="0"/>
              </a:spcAft>
              <a:buClr>
                <a:srgbClr val="888888"/>
              </a:buClr>
              <a:buSzPts val="700"/>
              <a:buNone/>
              <a:defRPr sz="900">
                <a:solidFill>
                  <a:srgbClr val="888888"/>
                </a:solidFill>
              </a:defRPr>
            </a:lvl9pPr>
          </a:lstStyle>
          <a:p>
            <a:endParaRPr/>
          </a:p>
        </p:txBody>
      </p:sp>
      <p:sp>
        <p:nvSpPr>
          <p:cNvPr id="366" name="Google Shape;366;g3f5a3e5ee30_0_447"/>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67" name="Google Shape;367;g3f5a3e5ee30_0_447"/>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lvl="0" algn="ctr">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68" name="Google Shape;368;g3f5a3e5ee30_0_447"/>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131094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69"/>
        <p:cNvGrpSpPr/>
        <p:nvPr/>
      </p:nvGrpSpPr>
      <p:grpSpPr>
        <a:xfrm>
          <a:off x="0" y="0"/>
          <a:ext cx="0" cy="0"/>
          <a:chOff x="0" y="0"/>
          <a:chExt cx="0" cy="0"/>
        </a:xfrm>
      </p:grpSpPr>
      <p:sp>
        <p:nvSpPr>
          <p:cNvPr id="370" name="Google Shape;370;g3f5a3e5ee30_0_453"/>
          <p:cNvSpPr txBox="1">
            <a:spLocks noGrp="1"/>
          </p:cNvSpPr>
          <p:nvPr>
            <p:ph type="title"/>
          </p:nvPr>
        </p:nvSpPr>
        <p:spPr>
          <a:xfrm>
            <a:off x="304800" y="183092"/>
            <a:ext cx="5486400" cy="762000"/>
          </a:xfrm>
          <a:prstGeom prst="rect">
            <a:avLst/>
          </a:prstGeom>
          <a:noFill/>
          <a:ln>
            <a:noFill/>
          </a:ln>
        </p:spPr>
        <p:txBody>
          <a:bodyPr spcFirstLastPara="1" wrap="square" lIns="60975" tIns="30475" rIns="60975"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371" name="Google Shape;371;g3f5a3e5ee30_0_453"/>
          <p:cNvSpPr txBox="1">
            <a:spLocks noGrp="1"/>
          </p:cNvSpPr>
          <p:nvPr>
            <p:ph type="body" idx="1"/>
          </p:nvPr>
        </p:nvSpPr>
        <p:spPr>
          <a:xfrm>
            <a:off x="304800" y="1066801"/>
            <a:ext cx="2692500" cy="3017700"/>
          </a:xfrm>
          <a:prstGeom prst="rect">
            <a:avLst/>
          </a:prstGeom>
          <a:noFill/>
          <a:ln>
            <a:noFill/>
          </a:ln>
        </p:spPr>
        <p:txBody>
          <a:bodyPr spcFirstLastPara="1" wrap="square" lIns="60975" tIns="30475" rIns="60975" bIns="30475" anchor="t" anchorCtr="0">
            <a:normAutofit/>
          </a:bodyPr>
          <a:lstStyle>
            <a:lvl1pPr marL="457200" lvl="0" indent="-304800" algn="l">
              <a:lnSpc>
                <a:spcPct val="100000"/>
              </a:lnSpc>
              <a:spcBef>
                <a:spcPts val="400"/>
              </a:spcBef>
              <a:spcAft>
                <a:spcPts val="0"/>
              </a:spcAft>
              <a:buClr>
                <a:schemeClr val="dk1"/>
              </a:buClr>
              <a:buSzPts val="1200"/>
              <a:buChar char="•"/>
              <a:defRPr sz="1900"/>
            </a:lvl1pPr>
            <a:lvl2pPr marL="914400" lvl="1" indent="-298450" algn="l">
              <a:lnSpc>
                <a:spcPct val="100000"/>
              </a:lnSpc>
              <a:spcBef>
                <a:spcPts val="300"/>
              </a:spcBef>
              <a:spcAft>
                <a:spcPts val="0"/>
              </a:spcAft>
              <a:buClr>
                <a:schemeClr val="dk1"/>
              </a:buClr>
              <a:buSzPts val="1100"/>
              <a:buChar char="–"/>
              <a:defRPr sz="1600"/>
            </a:lvl2pPr>
            <a:lvl3pPr marL="1371600" lvl="2" indent="-285750" algn="l">
              <a:lnSpc>
                <a:spcPct val="100000"/>
              </a:lnSpc>
              <a:spcBef>
                <a:spcPts val="300"/>
              </a:spcBef>
              <a:spcAft>
                <a:spcPts val="0"/>
              </a:spcAft>
              <a:buClr>
                <a:schemeClr val="dk1"/>
              </a:buClr>
              <a:buSzPts val="900"/>
              <a:buChar char="•"/>
              <a:defRPr sz="1300"/>
            </a:lvl3pPr>
            <a:lvl4pPr marL="1828800" lvl="3" indent="-279400" algn="l">
              <a:lnSpc>
                <a:spcPct val="100000"/>
              </a:lnSpc>
              <a:spcBef>
                <a:spcPts val="300"/>
              </a:spcBef>
              <a:spcAft>
                <a:spcPts val="0"/>
              </a:spcAft>
              <a:buClr>
                <a:schemeClr val="dk1"/>
              </a:buClr>
              <a:buSzPts val="800"/>
              <a:buChar char="–"/>
              <a:defRPr sz="1200"/>
            </a:lvl4pPr>
            <a:lvl5pPr marL="2286000" lvl="4" indent="-279400" algn="l">
              <a:lnSpc>
                <a:spcPct val="100000"/>
              </a:lnSpc>
              <a:spcBef>
                <a:spcPts val="300"/>
              </a:spcBef>
              <a:spcAft>
                <a:spcPts val="0"/>
              </a:spcAft>
              <a:buClr>
                <a:schemeClr val="dk1"/>
              </a:buClr>
              <a:buSzPts val="800"/>
              <a:buChar char="»"/>
              <a:defRPr sz="1200"/>
            </a:lvl5pPr>
            <a:lvl6pPr marL="2743200" lvl="5" indent="-279400" algn="l">
              <a:lnSpc>
                <a:spcPct val="100000"/>
              </a:lnSpc>
              <a:spcBef>
                <a:spcPts val="300"/>
              </a:spcBef>
              <a:spcAft>
                <a:spcPts val="0"/>
              </a:spcAft>
              <a:buClr>
                <a:schemeClr val="dk1"/>
              </a:buClr>
              <a:buSzPts val="800"/>
              <a:buChar char="•"/>
              <a:defRPr sz="1200"/>
            </a:lvl6pPr>
            <a:lvl7pPr marL="3200400" lvl="6" indent="-279400" algn="l">
              <a:lnSpc>
                <a:spcPct val="100000"/>
              </a:lnSpc>
              <a:spcBef>
                <a:spcPts val="300"/>
              </a:spcBef>
              <a:spcAft>
                <a:spcPts val="0"/>
              </a:spcAft>
              <a:buClr>
                <a:schemeClr val="dk1"/>
              </a:buClr>
              <a:buSzPts val="800"/>
              <a:buChar char="•"/>
              <a:defRPr sz="1200"/>
            </a:lvl7pPr>
            <a:lvl8pPr marL="3657600" lvl="7" indent="-279400" algn="l">
              <a:lnSpc>
                <a:spcPct val="100000"/>
              </a:lnSpc>
              <a:spcBef>
                <a:spcPts val="300"/>
              </a:spcBef>
              <a:spcAft>
                <a:spcPts val="0"/>
              </a:spcAft>
              <a:buClr>
                <a:schemeClr val="dk1"/>
              </a:buClr>
              <a:buSzPts val="800"/>
              <a:buChar char="•"/>
              <a:defRPr sz="1200"/>
            </a:lvl8pPr>
            <a:lvl9pPr marL="4114800" lvl="8" indent="-279400" algn="l">
              <a:lnSpc>
                <a:spcPct val="100000"/>
              </a:lnSpc>
              <a:spcBef>
                <a:spcPts val="300"/>
              </a:spcBef>
              <a:spcAft>
                <a:spcPts val="0"/>
              </a:spcAft>
              <a:buClr>
                <a:schemeClr val="dk1"/>
              </a:buClr>
              <a:buSzPts val="800"/>
              <a:buChar char="•"/>
              <a:defRPr sz="1200"/>
            </a:lvl9pPr>
          </a:lstStyle>
          <a:p>
            <a:endParaRPr/>
          </a:p>
        </p:txBody>
      </p:sp>
      <p:sp>
        <p:nvSpPr>
          <p:cNvPr id="372" name="Google Shape;372;g3f5a3e5ee30_0_453"/>
          <p:cNvSpPr txBox="1">
            <a:spLocks noGrp="1"/>
          </p:cNvSpPr>
          <p:nvPr>
            <p:ph type="body" idx="2"/>
          </p:nvPr>
        </p:nvSpPr>
        <p:spPr>
          <a:xfrm>
            <a:off x="3098800" y="1066801"/>
            <a:ext cx="2692500" cy="3017700"/>
          </a:xfrm>
          <a:prstGeom prst="rect">
            <a:avLst/>
          </a:prstGeom>
          <a:noFill/>
          <a:ln>
            <a:noFill/>
          </a:ln>
        </p:spPr>
        <p:txBody>
          <a:bodyPr spcFirstLastPara="1" wrap="square" lIns="60975" tIns="30475" rIns="60975" bIns="30475" anchor="t" anchorCtr="0">
            <a:normAutofit/>
          </a:bodyPr>
          <a:lstStyle>
            <a:lvl1pPr marL="457200" lvl="0" indent="-304800" algn="l">
              <a:lnSpc>
                <a:spcPct val="100000"/>
              </a:lnSpc>
              <a:spcBef>
                <a:spcPts val="400"/>
              </a:spcBef>
              <a:spcAft>
                <a:spcPts val="0"/>
              </a:spcAft>
              <a:buClr>
                <a:schemeClr val="dk1"/>
              </a:buClr>
              <a:buSzPts val="1200"/>
              <a:buChar char="•"/>
              <a:defRPr sz="1900"/>
            </a:lvl1pPr>
            <a:lvl2pPr marL="914400" lvl="1" indent="-298450" algn="l">
              <a:lnSpc>
                <a:spcPct val="100000"/>
              </a:lnSpc>
              <a:spcBef>
                <a:spcPts val="300"/>
              </a:spcBef>
              <a:spcAft>
                <a:spcPts val="0"/>
              </a:spcAft>
              <a:buClr>
                <a:schemeClr val="dk1"/>
              </a:buClr>
              <a:buSzPts val="1100"/>
              <a:buChar char="–"/>
              <a:defRPr sz="1600"/>
            </a:lvl2pPr>
            <a:lvl3pPr marL="1371600" lvl="2" indent="-285750" algn="l">
              <a:lnSpc>
                <a:spcPct val="100000"/>
              </a:lnSpc>
              <a:spcBef>
                <a:spcPts val="300"/>
              </a:spcBef>
              <a:spcAft>
                <a:spcPts val="0"/>
              </a:spcAft>
              <a:buClr>
                <a:schemeClr val="dk1"/>
              </a:buClr>
              <a:buSzPts val="900"/>
              <a:buChar char="•"/>
              <a:defRPr sz="1300"/>
            </a:lvl3pPr>
            <a:lvl4pPr marL="1828800" lvl="3" indent="-279400" algn="l">
              <a:lnSpc>
                <a:spcPct val="100000"/>
              </a:lnSpc>
              <a:spcBef>
                <a:spcPts val="300"/>
              </a:spcBef>
              <a:spcAft>
                <a:spcPts val="0"/>
              </a:spcAft>
              <a:buClr>
                <a:schemeClr val="dk1"/>
              </a:buClr>
              <a:buSzPts val="800"/>
              <a:buChar char="–"/>
              <a:defRPr sz="1200"/>
            </a:lvl4pPr>
            <a:lvl5pPr marL="2286000" lvl="4" indent="-279400" algn="l">
              <a:lnSpc>
                <a:spcPct val="100000"/>
              </a:lnSpc>
              <a:spcBef>
                <a:spcPts val="300"/>
              </a:spcBef>
              <a:spcAft>
                <a:spcPts val="0"/>
              </a:spcAft>
              <a:buClr>
                <a:schemeClr val="dk1"/>
              </a:buClr>
              <a:buSzPts val="800"/>
              <a:buChar char="»"/>
              <a:defRPr sz="1200"/>
            </a:lvl5pPr>
            <a:lvl6pPr marL="2743200" lvl="5" indent="-279400" algn="l">
              <a:lnSpc>
                <a:spcPct val="100000"/>
              </a:lnSpc>
              <a:spcBef>
                <a:spcPts val="300"/>
              </a:spcBef>
              <a:spcAft>
                <a:spcPts val="0"/>
              </a:spcAft>
              <a:buClr>
                <a:schemeClr val="dk1"/>
              </a:buClr>
              <a:buSzPts val="800"/>
              <a:buChar char="•"/>
              <a:defRPr sz="1200"/>
            </a:lvl6pPr>
            <a:lvl7pPr marL="3200400" lvl="6" indent="-279400" algn="l">
              <a:lnSpc>
                <a:spcPct val="100000"/>
              </a:lnSpc>
              <a:spcBef>
                <a:spcPts val="300"/>
              </a:spcBef>
              <a:spcAft>
                <a:spcPts val="0"/>
              </a:spcAft>
              <a:buClr>
                <a:schemeClr val="dk1"/>
              </a:buClr>
              <a:buSzPts val="800"/>
              <a:buChar char="•"/>
              <a:defRPr sz="1200"/>
            </a:lvl7pPr>
            <a:lvl8pPr marL="3657600" lvl="7" indent="-279400" algn="l">
              <a:lnSpc>
                <a:spcPct val="100000"/>
              </a:lnSpc>
              <a:spcBef>
                <a:spcPts val="300"/>
              </a:spcBef>
              <a:spcAft>
                <a:spcPts val="0"/>
              </a:spcAft>
              <a:buClr>
                <a:schemeClr val="dk1"/>
              </a:buClr>
              <a:buSzPts val="800"/>
              <a:buChar char="•"/>
              <a:defRPr sz="1200"/>
            </a:lvl8pPr>
            <a:lvl9pPr marL="4114800" lvl="8" indent="-279400" algn="l">
              <a:lnSpc>
                <a:spcPct val="100000"/>
              </a:lnSpc>
              <a:spcBef>
                <a:spcPts val="300"/>
              </a:spcBef>
              <a:spcAft>
                <a:spcPts val="0"/>
              </a:spcAft>
              <a:buClr>
                <a:schemeClr val="dk1"/>
              </a:buClr>
              <a:buSzPts val="800"/>
              <a:buChar char="•"/>
              <a:defRPr sz="1200"/>
            </a:lvl9pPr>
          </a:lstStyle>
          <a:p>
            <a:endParaRPr/>
          </a:p>
        </p:txBody>
      </p:sp>
      <p:sp>
        <p:nvSpPr>
          <p:cNvPr id="373" name="Google Shape;373;g3f5a3e5ee30_0_453"/>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74" name="Google Shape;374;g3f5a3e5ee30_0_453"/>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lvl="0" algn="ctr">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75" name="Google Shape;375;g3f5a3e5ee30_0_453"/>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5946503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76"/>
        <p:cNvGrpSpPr/>
        <p:nvPr/>
      </p:nvGrpSpPr>
      <p:grpSpPr>
        <a:xfrm>
          <a:off x="0" y="0"/>
          <a:ext cx="0" cy="0"/>
          <a:chOff x="0" y="0"/>
          <a:chExt cx="0" cy="0"/>
        </a:xfrm>
      </p:grpSpPr>
      <p:sp>
        <p:nvSpPr>
          <p:cNvPr id="377" name="Google Shape;377;g3f5a3e5ee30_0_460"/>
          <p:cNvSpPr txBox="1">
            <a:spLocks noGrp="1"/>
          </p:cNvSpPr>
          <p:nvPr>
            <p:ph type="title"/>
          </p:nvPr>
        </p:nvSpPr>
        <p:spPr>
          <a:xfrm>
            <a:off x="304800" y="183092"/>
            <a:ext cx="5486400" cy="762000"/>
          </a:xfrm>
          <a:prstGeom prst="rect">
            <a:avLst/>
          </a:prstGeom>
          <a:noFill/>
          <a:ln>
            <a:noFill/>
          </a:ln>
        </p:spPr>
        <p:txBody>
          <a:bodyPr spcFirstLastPara="1" wrap="square" lIns="60975" tIns="30475" rIns="60975" bIns="30475" anchor="ctr" anchorCtr="0">
            <a:normAutofit/>
          </a:bodyPr>
          <a:lstStyle>
            <a:lvl1pPr lvl="0" algn="ctr">
              <a:lnSpc>
                <a:spcPct val="100000"/>
              </a:lnSpc>
              <a:spcBef>
                <a:spcPts val="0"/>
              </a:spcBef>
              <a:spcAft>
                <a:spcPts val="0"/>
              </a:spcAft>
              <a:buClr>
                <a:schemeClr val="dk1"/>
              </a:buClr>
              <a:buSzPts val="2000"/>
              <a:buFont typeface="Calibri"/>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378" name="Google Shape;378;g3f5a3e5ee30_0_460"/>
          <p:cNvSpPr txBox="1">
            <a:spLocks noGrp="1"/>
          </p:cNvSpPr>
          <p:nvPr>
            <p:ph type="body" idx="1"/>
          </p:nvPr>
        </p:nvSpPr>
        <p:spPr>
          <a:xfrm>
            <a:off x="304801" y="1023409"/>
            <a:ext cx="2693700" cy="426900"/>
          </a:xfrm>
          <a:prstGeom prst="rect">
            <a:avLst/>
          </a:prstGeom>
          <a:noFill/>
          <a:ln>
            <a:noFill/>
          </a:ln>
        </p:spPr>
        <p:txBody>
          <a:bodyPr spcFirstLastPara="1" wrap="square" lIns="60975" tIns="30475" rIns="60975" bIns="30475" anchor="b" anchorCtr="0">
            <a:normAutofit/>
          </a:bodyPr>
          <a:lstStyle>
            <a:lvl1pPr marL="457200" lvl="0" indent="-228600" algn="l">
              <a:lnSpc>
                <a:spcPct val="100000"/>
              </a:lnSpc>
              <a:spcBef>
                <a:spcPts val="300"/>
              </a:spcBef>
              <a:spcAft>
                <a:spcPts val="0"/>
              </a:spcAft>
              <a:buClr>
                <a:schemeClr val="dk1"/>
              </a:buClr>
              <a:buSzPts val="1100"/>
              <a:buNone/>
              <a:defRPr sz="1600" b="1"/>
            </a:lvl1pPr>
            <a:lvl2pPr marL="914400" lvl="1" indent="-228600" algn="l">
              <a:lnSpc>
                <a:spcPct val="100000"/>
              </a:lnSpc>
              <a:spcBef>
                <a:spcPts val="300"/>
              </a:spcBef>
              <a:spcAft>
                <a:spcPts val="0"/>
              </a:spcAft>
              <a:buClr>
                <a:schemeClr val="dk1"/>
              </a:buClr>
              <a:buSzPts val="900"/>
              <a:buNone/>
              <a:defRPr sz="1300" b="1"/>
            </a:lvl2pPr>
            <a:lvl3pPr marL="1371600" lvl="2" indent="-228600" algn="l">
              <a:lnSpc>
                <a:spcPct val="100000"/>
              </a:lnSpc>
              <a:spcBef>
                <a:spcPts val="300"/>
              </a:spcBef>
              <a:spcAft>
                <a:spcPts val="0"/>
              </a:spcAft>
              <a:buClr>
                <a:schemeClr val="dk1"/>
              </a:buClr>
              <a:buSzPts val="800"/>
              <a:buNone/>
              <a:defRPr sz="1200" b="1"/>
            </a:lvl3pPr>
            <a:lvl4pPr marL="1828800" lvl="3" indent="-228600" algn="l">
              <a:lnSpc>
                <a:spcPct val="100000"/>
              </a:lnSpc>
              <a:spcBef>
                <a:spcPts val="300"/>
              </a:spcBef>
              <a:spcAft>
                <a:spcPts val="0"/>
              </a:spcAft>
              <a:buClr>
                <a:schemeClr val="dk1"/>
              </a:buClr>
              <a:buSzPts val="700"/>
              <a:buNone/>
              <a:defRPr sz="1100" b="1"/>
            </a:lvl4pPr>
            <a:lvl5pPr marL="2286000" lvl="4" indent="-228600" algn="l">
              <a:lnSpc>
                <a:spcPct val="100000"/>
              </a:lnSpc>
              <a:spcBef>
                <a:spcPts val="300"/>
              </a:spcBef>
              <a:spcAft>
                <a:spcPts val="0"/>
              </a:spcAft>
              <a:buClr>
                <a:schemeClr val="dk1"/>
              </a:buClr>
              <a:buSzPts val="700"/>
              <a:buNone/>
              <a:defRPr sz="1100" b="1"/>
            </a:lvl5pPr>
            <a:lvl6pPr marL="2743200" lvl="5" indent="-228600" algn="l">
              <a:lnSpc>
                <a:spcPct val="100000"/>
              </a:lnSpc>
              <a:spcBef>
                <a:spcPts val="300"/>
              </a:spcBef>
              <a:spcAft>
                <a:spcPts val="0"/>
              </a:spcAft>
              <a:buClr>
                <a:schemeClr val="dk1"/>
              </a:buClr>
              <a:buSzPts val="700"/>
              <a:buNone/>
              <a:defRPr sz="1100" b="1"/>
            </a:lvl6pPr>
            <a:lvl7pPr marL="3200400" lvl="6" indent="-228600" algn="l">
              <a:lnSpc>
                <a:spcPct val="100000"/>
              </a:lnSpc>
              <a:spcBef>
                <a:spcPts val="300"/>
              </a:spcBef>
              <a:spcAft>
                <a:spcPts val="0"/>
              </a:spcAft>
              <a:buClr>
                <a:schemeClr val="dk1"/>
              </a:buClr>
              <a:buSzPts val="700"/>
              <a:buNone/>
              <a:defRPr sz="1100" b="1"/>
            </a:lvl7pPr>
            <a:lvl8pPr marL="3657600" lvl="7" indent="-228600" algn="l">
              <a:lnSpc>
                <a:spcPct val="100000"/>
              </a:lnSpc>
              <a:spcBef>
                <a:spcPts val="300"/>
              </a:spcBef>
              <a:spcAft>
                <a:spcPts val="0"/>
              </a:spcAft>
              <a:buClr>
                <a:schemeClr val="dk1"/>
              </a:buClr>
              <a:buSzPts val="700"/>
              <a:buNone/>
              <a:defRPr sz="1100" b="1"/>
            </a:lvl8pPr>
            <a:lvl9pPr marL="4114800" lvl="8" indent="-228600" algn="l">
              <a:lnSpc>
                <a:spcPct val="100000"/>
              </a:lnSpc>
              <a:spcBef>
                <a:spcPts val="300"/>
              </a:spcBef>
              <a:spcAft>
                <a:spcPts val="0"/>
              </a:spcAft>
              <a:buClr>
                <a:schemeClr val="dk1"/>
              </a:buClr>
              <a:buSzPts val="700"/>
              <a:buNone/>
              <a:defRPr sz="1100" b="1"/>
            </a:lvl9pPr>
          </a:lstStyle>
          <a:p>
            <a:endParaRPr/>
          </a:p>
        </p:txBody>
      </p:sp>
      <p:sp>
        <p:nvSpPr>
          <p:cNvPr id="379" name="Google Shape;379;g3f5a3e5ee30_0_460"/>
          <p:cNvSpPr txBox="1">
            <a:spLocks noGrp="1"/>
          </p:cNvSpPr>
          <p:nvPr>
            <p:ph type="body" idx="2"/>
          </p:nvPr>
        </p:nvSpPr>
        <p:spPr>
          <a:xfrm>
            <a:off x="304801" y="1449917"/>
            <a:ext cx="2693700" cy="2634300"/>
          </a:xfrm>
          <a:prstGeom prst="rect">
            <a:avLst/>
          </a:prstGeom>
          <a:noFill/>
          <a:ln>
            <a:noFill/>
          </a:ln>
        </p:spPr>
        <p:txBody>
          <a:bodyPr spcFirstLastPara="1" wrap="square" lIns="60975" tIns="30475" rIns="60975" bIns="30475" anchor="t" anchorCtr="0">
            <a:normAutofit/>
          </a:bodyPr>
          <a:lstStyle>
            <a:lvl1pPr marL="457200" lvl="0" indent="-298450" algn="l">
              <a:lnSpc>
                <a:spcPct val="100000"/>
              </a:lnSpc>
              <a:spcBef>
                <a:spcPts val="300"/>
              </a:spcBef>
              <a:spcAft>
                <a:spcPts val="0"/>
              </a:spcAft>
              <a:buClr>
                <a:schemeClr val="dk1"/>
              </a:buClr>
              <a:buSzPts val="1100"/>
              <a:buChar char="•"/>
              <a:defRPr sz="1600"/>
            </a:lvl1pPr>
            <a:lvl2pPr marL="914400" lvl="1" indent="-285750" algn="l">
              <a:lnSpc>
                <a:spcPct val="100000"/>
              </a:lnSpc>
              <a:spcBef>
                <a:spcPts val="300"/>
              </a:spcBef>
              <a:spcAft>
                <a:spcPts val="0"/>
              </a:spcAft>
              <a:buClr>
                <a:schemeClr val="dk1"/>
              </a:buClr>
              <a:buSzPts val="900"/>
              <a:buChar char="–"/>
              <a:defRPr sz="1300"/>
            </a:lvl2pPr>
            <a:lvl3pPr marL="1371600" lvl="2" indent="-279400" algn="l">
              <a:lnSpc>
                <a:spcPct val="100000"/>
              </a:lnSpc>
              <a:spcBef>
                <a:spcPts val="300"/>
              </a:spcBef>
              <a:spcAft>
                <a:spcPts val="0"/>
              </a:spcAft>
              <a:buClr>
                <a:schemeClr val="dk1"/>
              </a:buClr>
              <a:buSzPts val="800"/>
              <a:buChar char="•"/>
              <a:defRPr sz="1200"/>
            </a:lvl3pPr>
            <a:lvl4pPr marL="1828800" lvl="3" indent="-273050" algn="l">
              <a:lnSpc>
                <a:spcPct val="100000"/>
              </a:lnSpc>
              <a:spcBef>
                <a:spcPts val="300"/>
              </a:spcBef>
              <a:spcAft>
                <a:spcPts val="0"/>
              </a:spcAft>
              <a:buClr>
                <a:schemeClr val="dk1"/>
              </a:buClr>
              <a:buSzPts val="700"/>
              <a:buChar char="–"/>
              <a:defRPr sz="1100"/>
            </a:lvl4pPr>
            <a:lvl5pPr marL="2286000" lvl="4" indent="-273050" algn="l">
              <a:lnSpc>
                <a:spcPct val="100000"/>
              </a:lnSpc>
              <a:spcBef>
                <a:spcPts val="300"/>
              </a:spcBef>
              <a:spcAft>
                <a:spcPts val="0"/>
              </a:spcAft>
              <a:buClr>
                <a:schemeClr val="dk1"/>
              </a:buClr>
              <a:buSzPts val="700"/>
              <a:buChar char="»"/>
              <a:defRPr sz="1100"/>
            </a:lvl5pPr>
            <a:lvl6pPr marL="2743200" lvl="5" indent="-273050" algn="l">
              <a:lnSpc>
                <a:spcPct val="100000"/>
              </a:lnSpc>
              <a:spcBef>
                <a:spcPts val="300"/>
              </a:spcBef>
              <a:spcAft>
                <a:spcPts val="0"/>
              </a:spcAft>
              <a:buClr>
                <a:schemeClr val="dk1"/>
              </a:buClr>
              <a:buSzPts val="700"/>
              <a:buChar char="•"/>
              <a:defRPr sz="1100"/>
            </a:lvl6pPr>
            <a:lvl7pPr marL="3200400" lvl="6" indent="-273050" algn="l">
              <a:lnSpc>
                <a:spcPct val="100000"/>
              </a:lnSpc>
              <a:spcBef>
                <a:spcPts val="300"/>
              </a:spcBef>
              <a:spcAft>
                <a:spcPts val="0"/>
              </a:spcAft>
              <a:buClr>
                <a:schemeClr val="dk1"/>
              </a:buClr>
              <a:buSzPts val="700"/>
              <a:buChar char="•"/>
              <a:defRPr sz="1100"/>
            </a:lvl7pPr>
            <a:lvl8pPr marL="3657600" lvl="7" indent="-273050" algn="l">
              <a:lnSpc>
                <a:spcPct val="100000"/>
              </a:lnSpc>
              <a:spcBef>
                <a:spcPts val="300"/>
              </a:spcBef>
              <a:spcAft>
                <a:spcPts val="0"/>
              </a:spcAft>
              <a:buClr>
                <a:schemeClr val="dk1"/>
              </a:buClr>
              <a:buSzPts val="700"/>
              <a:buChar char="•"/>
              <a:defRPr sz="1100"/>
            </a:lvl8pPr>
            <a:lvl9pPr marL="4114800" lvl="8" indent="-273050" algn="l">
              <a:lnSpc>
                <a:spcPct val="100000"/>
              </a:lnSpc>
              <a:spcBef>
                <a:spcPts val="300"/>
              </a:spcBef>
              <a:spcAft>
                <a:spcPts val="0"/>
              </a:spcAft>
              <a:buClr>
                <a:schemeClr val="dk1"/>
              </a:buClr>
              <a:buSzPts val="700"/>
              <a:buChar char="•"/>
              <a:defRPr sz="1100"/>
            </a:lvl9pPr>
          </a:lstStyle>
          <a:p>
            <a:endParaRPr/>
          </a:p>
        </p:txBody>
      </p:sp>
      <p:sp>
        <p:nvSpPr>
          <p:cNvPr id="380" name="Google Shape;380;g3f5a3e5ee30_0_460"/>
          <p:cNvSpPr txBox="1">
            <a:spLocks noGrp="1"/>
          </p:cNvSpPr>
          <p:nvPr>
            <p:ph type="body" idx="3"/>
          </p:nvPr>
        </p:nvSpPr>
        <p:spPr>
          <a:xfrm>
            <a:off x="3096685" y="1023409"/>
            <a:ext cx="2694900" cy="426900"/>
          </a:xfrm>
          <a:prstGeom prst="rect">
            <a:avLst/>
          </a:prstGeom>
          <a:noFill/>
          <a:ln>
            <a:noFill/>
          </a:ln>
        </p:spPr>
        <p:txBody>
          <a:bodyPr spcFirstLastPara="1" wrap="square" lIns="60975" tIns="30475" rIns="60975" bIns="30475" anchor="b" anchorCtr="0">
            <a:normAutofit/>
          </a:bodyPr>
          <a:lstStyle>
            <a:lvl1pPr marL="457200" lvl="0" indent="-228600" algn="l">
              <a:lnSpc>
                <a:spcPct val="100000"/>
              </a:lnSpc>
              <a:spcBef>
                <a:spcPts val="300"/>
              </a:spcBef>
              <a:spcAft>
                <a:spcPts val="0"/>
              </a:spcAft>
              <a:buClr>
                <a:schemeClr val="dk1"/>
              </a:buClr>
              <a:buSzPts val="1100"/>
              <a:buNone/>
              <a:defRPr sz="1600" b="1"/>
            </a:lvl1pPr>
            <a:lvl2pPr marL="914400" lvl="1" indent="-228600" algn="l">
              <a:lnSpc>
                <a:spcPct val="100000"/>
              </a:lnSpc>
              <a:spcBef>
                <a:spcPts val="300"/>
              </a:spcBef>
              <a:spcAft>
                <a:spcPts val="0"/>
              </a:spcAft>
              <a:buClr>
                <a:schemeClr val="dk1"/>
              </a:buClr>
              <a:buSzPts val="900"/>
              <a:buNone/>
              <a:defRPr sz="1300" b="1"/>
            </a:lvl2pPr>
            <a:lvl3pPr marL="1371600" lvl="2" indent="-228600" algn="l">
              <a:lnSpc>
                <a:spcPct val="100000"/>
              </a:lnSpc>
              <a:spcBef>
                <a:spcPts val="300"/>
              </a:spcBef>
              <a:spcAft>
                <a:spcPts val="0"/>
              </a:spcAft>
              <a:buClr>
                <a:schemeClr val="dk1"/>
              </a:buClr>
              <a:buSzPts val="800"/>
              <a:buNone/>
              <a:defRPr sz="1200" b="1"/>
            </a:lvl3pPr>
            <a:lvl4pPr marL="1828800" lvl="3" indent="-228600" algn="l">
              <a:lnSpc>
                <a:spcPct val="100000"/>
              </a:lnSpc>
              <a:spcBef>
                <a:spcPts val="300"/>
              </a:spcBef>
              <a:spcAft>
                <a:spcPts val="0"/>
              </a:spcAft>
              <a:buClr>
                <a:schemeClr val="dk1"/>
              </a:buClr>
              <a:buSzPts val="700"/>
              <a:buNone/>
              <a:defRPr sz="1100" b="1"/>
            </a:lvl4pPr>
            <a:lvl5pPr marL="2286000" lvl="4" indent="-228600" algn="l">
              <a:lnSpc>
                <a:spcPct val="100000"/>
              </a:lnSpc>
              <a:spcBef>
                <a:spcPts val="300"/>
              </a:spcBef>
              <a:spcAft>
                <a:spcPts val="0"/>
              </a:spcAft>
              <a:buClr>
                <a:schemeClr val="dk1"/>
              </a:buClr>
              <a:buSzPts val="700"/>
              <a:buNone/>
              <a:defRPr sz="1100" b="1"/>
            </a:lvl5pPr>
            <a:lvl6pPr marL="2743200" lvl="5" indent="-228600" algn="l">
              <a:lnSpc>
                <a:spcPct val="100000"/>
              </a:lnSpc>
              <a:spcBef>
                <a:spcPts val="300"/>
              </a:spcBef>
              <a:spcAft>
                <a:spcPts val="0"/>
              </a:spcAft>
              <a:buClr>
                <a:schemeClr val="dk1"/>
              </a:buClr>
              <a:buSzPts val="700"/>
              <a:buNone/>
              <a:defRPr sz="1100" b="1"/>
            </a:lvl6pPr>
            <a:lvl7pPr marL="3200400" lvl="6" indent="-228600" algn="l">
              <a:lnSpc>
                <a:spcPct val="100000"/>
              </a:lnSpc>
              <a:spcBef>
                <a:spcPts val="300"/>
              </a:spcBef>
              <a:spcAft>
                <a:spcPts val="0"/>
              </a:spcAft>
              <a:buClr>
                <a:schemeClr val="dk1"/>
              </a:buClr>
              <a:buSzPts val="700"/>
              <a:buNone/>
              <a:defRPr sz="1100" b="1"/>
            </a:lvl7pPr>
            <a:lvl8pPr marL="3657600" lvl="7" indent="-228600" algn="l">
              <a:lnSpc>
                <a:spcPct val="100000"/>
              </a:lnSpc>
              <a:spcBef>
                <a:spcPts val="300"/>
              </a:spcBef>
              <a:spcAft>
                <a:spcPts val="0"/>
              </a:spcAft>
              <a:buClr>
                <a:schemeClr val="dk1"/>
              </a:buClr>
              <a:buSzPts val="700"/>
              <a:buNone/>
              <a:defRPr sz="1100" b="1"/>
            </a:lvl8pPr>
            <a:lvl9pPr marL="4114800" lvl="8" indent="-228600" algn="l">
              <a:lnSpc>
                <a:spcPct val="100000"/>
              </a:lnSpc>
              <a:spcBef>
                <a:spcPts val="300"/>
              </a:spcBef>
              <a:spcAft>
                <a:spcPts val="0"/>
              </a:spcAft>
              <a:buClr>
                <a:schemeClr val="dk1"/>
              </a:buClr>
              <a:buSzPts val="700"/>
              <a:buNone/>
              <a:defRPr sz="1100" b="1"/>
            </a:lvl9pPr>
          </a:lstStyle>
          <a:p>
            <a:endParaRPr/>
          </a:p>
        </p:txBody>
      </p:sp>
      <p:sp>
        <p:nvSpPr>
          <p:cNvPr id="381" name="Google Shape;381;g3f5a3e5ee30_0_460"/>
          <p:cNvSpPr txBox="1">
            <a:spLocks noGrp="1"/>
          </p:cNvSpPr>
          <p:nvPr>
            <p:ph type="body" idx="4"/>
          </p:nvPr>
        </p:nvSpPr>
        <p:spPr>
          <a:xfrm>
            <a:off x="3096685" y="1449917"/>
            <a:ext cx="2694900" cy="2634300"/>
          </a:xfrm>
          <a:prstGeom prst="rect">
            <a:avLst/>
          </a:prstGeom>
          <a:noFill/>
          <a:ln>
            <a:noFill/>
          </a:ln>
        </p:spPr>
        <p:txBody>
          <a:bodyPr spcFirstLastPara="1" wrap="square" lIns="60975" tIns="30475" rIns="60975" bIns="30475" anchor="t" anchorCtr="0">
            <a:normAutofit/>
          </a:bodyPr>
          <a:lstStyle>
            <a:lvl1pPr marL="457200" lvl="0" indent="-298450" algn="l">
              <a:lnSpc>
                <a:spcPct val="100000"/>
              </a:lnSpc>
              <a:spcBef>
                <a:spcPts val="300"/>
              </a:spcBef>
              <a:spcAft>
                <a:spcPts val="0"/>
              </a:spcAft>
              <a:buClr>
                <a:schemeClr val="dk1"/>
              </a:buClr>
              <a:buSzPts val="1100"/>
              <a:buChar char="•"/>
              <a:defRPr sz="1600"/>
            </a:lvl1pPr>
            <a:lvl2pPr marL="914400" lvl="1" indent="-285750" algn="l">
              <a:lnSpc>
                <a:spcPct val="100000"/>
              </a:lnSpc>
              <a:spcBef>
                <a:spcPts val="300"/>
              </a:spcBef>
              <a:spcAft>
                <a:spcPts val="0"/>
              </a:spcAft>
              <a:buClr>
                <a:schemeClr val="dk1"/>
              </a:buClr>
              <a:buSzPts val="900"/>
              <a:buChar char="–"/>
              <a:defRPr sz="1300"/>
            </a:lvl2pPr>
            <a:lvl3pPr marL="1371600" lvl="2" indent="-279400" algn="l">
              <a:lnSpc>
                <a:spcPct val="100000"/>
              </a:lnSpc>
              <a:spcBef>
                <a:spcPts val="300"/>
              </a:spcBef>
              <a:spcAft>
                <a:spcPts val="0"/>
              </a:spcAft>
              <a:buClr>
                <a:schemeClr val="dk1"/>
              </a:buClr>
              <a:buSzPts val="800"/>
              <a:buChar char="•"/>
              <a:defRPr sz="1200"/>
            </a:lvl3pPr>
            <a:lvl4pPr marL="1828800" lvl="3" indent="-273050" algn="l">
              <a:lnSpc>
                <a:spcPct val="100000"/>
              </a:lnSpc>
              <a:spcBef>
                <a:spcPts val="300"/>
              </a:spcBef>
              <a:spcAft>
                <a:spcPts val="0"/>
              </a:spcAft>
              <a:buClr>
                <a:schemeClr val="dk1"/>
              </a:buClr>
              <a:buSzPts val="700"/>
              <a:buChar char="–"/>
              <a:defRPr sz="1100"/>
            </a:lvl4pPr>
            <a:lvl5pPr marL="2286000" lvl="4" indent="-273050" algn="l">
              <a:lnSpc>
                <a:spcPct val="100000"/>
              </a:lnSpc>
              <a:spcBef>
                <a:spcPts val="300"/>
              </a:spcBef>
              <a:spcAft>
                <a:spcPts val="0"/>
              </a:spcAft>
              <a:buClr>
                <a:schemeClr val="dk1"/>
              </a:buClr>
              <a:buSzPts val="700"/>
              <a:buChar char="»"/>
              <a:defRPr sz="1100"/>
            </a:lvl5pPr>
            <a:lvl6pPr marL="2743200" lvl="5" indent="-273050" algn="l">
              <a:lnSpc>
                <a:spcPct val="100000"/>
              </a:lnSpc>
              <a:spcBef>
                <a:spcPts val="300"/>
              </a:spcBef>
              <a:spcAft>
                <a:spcPts val="0"/>
              </a:spcAft>
              <a:buClr>
                <a:schemeClr val="dk1"/>
              </a:buClr>
              <a:buSzPts val="700"/>
              <a:buChar char="•"/>
              <a:defRPr sz="1100"/>
            </a:lvl6pPr>
            <a:lvl7pPr marL="3200400" lvl="6" indent="-273050" algn="l">
              <a:lnSpc>
                <a:spcPct val="100000"/>
              </a:lnSpc>
              <a:spcBef>
                <a:spcPts val="300"/>
              </a:spcBef>
              <a:spcAft>
                <a:spcPts val="0"/>
              </a:spcAft>
              <a:buClr>
                <a:schemeClr val="dk1"/>
              </a:buClr>
              <a:buSzPts val="700"/>
              <a:buChar char="•"/>
              <a:defRPr sz="1100"/>
            </a:lvl7pPr>
            <a:lvl8pPr marL="3657600" lvl="7" indent="-273050" algn="l">
              <a:lnSpc>
                <a:spcPct val="100000"/>
              </a:lnSpc>
              <a:spcBef>
                <a:spcPts val="300"/>
              </a:spcBef>
              <a:spcAft>
                <a:spcPts val="0"/>
              </a:spcAft>
              <a:buClr>
                <a:schemeClr val="dk1"/>
              </a:buClr>
              <a:buSzPts val="700"/>
              <a:buChar char="•"/>
              <a:defRPr sz="1100"/>
            </a:lvl8pPr>
            <a:lvl9pPr marL="4114800" lvl="8" indent="-273050" algn="l">
              <a:lnSpc>
                <a:spcPct val="100000"/>
              </a:lnSpc>
              <a:spcBef>
                <a:spcPts val="300"/>
              </a:spcBef>
              <a:spcAft>
                <a:spcPts val="0"/>
              </a:spcAft>
              <a:buClr>
                <a:schemeClr val="dk1"/>
              </a:buClr>
              <a:buSzPts val="700"/>
              <a:buChar char="•"/>
              <a:defRPr sz="1100"/>
            </a:lvl9pPr>
          </a:lstStyle>
          <a:p>
            <a:endParaRPr/>
          </a:p>
        </p:txBody>
      </p:sp>
      <p:sp>
        <p:nvSpPr>
          <p:cNvPr id="382" name="Google Shape;382;g3f5a3e5ee30_0_460"/>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83" name="Google Shape;383;g3f5a3e5ee30_0_460"/>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lvl="0" algn="ctr">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84" name="Google Shape;384;g3f5a3e5ee30_0_460"/>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283876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85"/>
        <p:cNvGrpSpPr/>
        <p:nvPr/>
      </p:nvGrpSpPr>
      <p:grpSpPr>
        <a:xfrm>
          <a:off x="0" y="0"/>
          <a:ext cx="0" cy="0"/>
          <a:chOff x="0" y="0"/>
          <a:chExt cx="0" cy="0"/>
        </a:xfrm>
      </p:grpSpPr>
      <p:sp>
        <p:nvSpPr>
          <p:cNvPr id="386" name="Google Shape;386;g3f5a3e5ee30_0_469"/>
          <p:cNvSpPr txBox="1">
            <a:spLocks noGrp="1"/>
          </p:cNvSpPr>
          <p:nvPr>
            <p:ph type="title"/>
          </p:nvPr>
        </p:nvSpPr>
        <p:spPr>
          <a:xfrm>
            <a:off x="304800" y="183092"/>
            <a:ext cx="5486400" cy="762000"/>
          </a:xfrm>
          <a:prstGeom prst="rect">
            <a:avLst/>
          </a:prstGeom>
          <a:noFill/>
          <a:ln>
            <a:noFill/>
          </a:ln>
        </p:spPr>
        <p:txBody>
          <a:bodyPr spcFirstLastPara="1" wrap="square" lIns="60975" tIns="30475" rIns="60975"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387" name="Google Shape;387;g3f5a3e5ee30_0_469"/>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88" name="Google Shape;388;g3f5a3e5ee30_0_469"/>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lvl="0" algn="ctr">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89" name="Google Shape;389;g3f5a3e5ee30_0_469"/>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178869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390"/>
        <p:cNvGrpSpPr/>
        <p:nvPr/>
      </p:nvGrpSpPr>
      <p:grpSpPr>
        <a:xfrm>
          <a:off x="0" y="0"/>
          <a:ext cx="0" cy="0"/>
          <a:chOff x="0" y="0"/>
          <a:chExt cx="0" cy="0"/>
        </a:xfrm>
      </p:grpSpPr>
      <p:sp>
        <p:nvSpPr>
          <p:cNvPr id="391" name="Google Shape;391;g3f5a3e5ee30_0_474"/>
          <p:cNvSpPr txBox="1">
            <a:spLocks noGrp="1"/>
          </p:cNvSpPr>
          <p:nvPr>
            <p:ph type="title"/>
          </p:nvPr>
        </p:nvSpPr>
        <p:spPr>
          <a:xfrm>
            <a:off x="304800" y="182033"/>
            <a:ext cx="2005500" cy="774900"/>
          </a:xfrm>
          <a:prstGeom prst="rect">
            <a:avLst/>
          </a:prstGeom>
          <a:noFill/>
          <a:ln>
            <a:noFill/>
          </a:ln>
        </p:spPr>
        <p:txBody>
          <a:bodyPr spcFirstLastPara="1" wrap="square" lIns="60975" tIns="30475" rIns="60975" bIns="30475" anchor="b" anchorCtr="0">
            <a:normAutofit/>
          </a:bodyPr>
          <a:lstStyle>
            <a:lvl1pPr lvl="0" algn="l">
              <a:lnSpc>
                <a:spcPct val="100000"/>
              </a:lnSpc>
              <a:spcBef>
                <a:spcPts val="0"/>
              </a:spcBef>
              <a:spcAft>
                <a:spcPts val="0"/>
              </a:spcAft>
              <a:buClr>
                <a:schemeClr val="dk1"/>
              </a:buClr>
              <a:buSzPts val="900"/>
              <a:buFont typeface="Calibri"/>
              <a:buNone/>
              <a:defRPr sz="1300" b="1"/>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392" name="Google Shape;392;g3f5a3e5ee30_0_474"/>
          <p:cNvSpPr txBox="1">
            <a:spLocks noGrp="1"/>
          </p:cNvSpPr>
          <p:nvPr>
            <p:ph type="body" idx="1"/>
          </p:nvPr>
        </p:nvSpPr>
        <p:spPr>
          <a:xfrm>
            <a:off x="2383367" y="182035"/>
            <a:ext cx="3408000" cy="3902100"/>
          </a:xfrm>
          <a:prstGeom prst="rect">
            <a:avLst/>
          </a:prstGeom>
          <a:noFill/>
          <a:ln>
            <a:noFill/>
          </a:ln>
        </p:spPr>
        <p:txBody>
          <a:bodyPr spcFirstLastPara="1" wrap="square" lIns="60975" tIns="30475" rIns="60975" bIns="30475" anchor="t" anchorCtr="0">
            <a:normAutofit/>
          </a:bodyPr>
          <a:lstStyle>
            <a:lvl1pPr marL="457200" lvl="0" indent="-323850" algn="l">
              <a:lnSpc>
                <a:spcPct val="100000"/>
              </a:lnSpc>
              <a:spcBef>
                <a:spcPts val="400"/>
              </a:spcBef>
              <a:spcAft>
                <a:spcPts val="0"/>
              </a:spcAft>
              <a:buClr>
                <a:schemeClr val="dk1"/>
              </a:buClr>
              <a:buSzPts val="1500"/>
              <a:buChar char="•"/>
              <a:defRPr sz="2100"/>
            </a:lvl1pPr>
            <a:lvl2pPr marL="914400" lvl="1" indent="-304800" algn="l">
              <a:lnSpc>
                <a:spcPct val="100000"/>
              </a:lnSpc>
              <a:spcBef>
                <a:spcPts val="400"/>
              </a:spcBef>
              <a:spcAft>
                <a:spcPts val="0"/>
              </a:spcAft>
              <a:buClr>
                <a:schemeClr val="dk1"/>
              </a:buClr>
              <a:buSzPts val="1200"/>
              <a:buChar char="–"/>
              <a:defRPr sz="1900"/>
            </a:lvl2pPr>
            <a:lvl3pPr marL="1371600" lvl="2" indent="-298450" algn="l">
              <a:lnSpc>
                <a:spcPct val="100000"/>
              </a:lnSpc>
              <a:spcBef>
                <a:spcPts val="300"/>
              </a:spcBef>
              <a:spcAft>
                <a:spcPts val="0"/>
              </a:spcAft>
              <a:buClr>
                <a:schemeClr val="dk1"/>
              </a:buClr>
              <a:buSzPts val="1100"/>
              <a:buChar char="•"/>
              <a:defRPr sz="1600"/>
            </a:lvl3pPr>
            <a:lvl4pPr marL="1828800" lvl="3" indent="-285750" algn="l">
              <a:lnSpc>
                <a:spcPct val="100000"/>
              </a:lnSpc>
              <a:spcBef>
                <a:spcPts val="300"/>
              </a:spcBef>
              <a:spcAft>
                <a:spcPts val="0"/>
              </a:spcAft>
              <a:buClr>
                <a:schemeClr val="dk1"/>
              </a:buClr>
              <a:buSzPts val="900"/>
              <a:buChar char="–"/>
              <a:defRPr sz="1300"/>
            </a:lvl4pPr>
            <a:lvl5pPr marL="2286000" lvl="4" indent="-285750" algn="l">
              <a:lnSpc>
                <a:spcPct val="100000"/>
              </a:lnSpc>
              <a:spcBef>
                <a:spcPts val="300"/>
              </a:spcBef>
              <a:spcAft>
                <a:spcPts val="0"/>
              </a:spcAft>
              <a:buClr>
                <a:schemeClr val="dk1"/>
              </a:buClr>
              <a:buSzPts val="900"/>
              <a:buChar char="»"/>
              <a:defRPr sz="1300"/>
            </a:lvl5pPr>
            <a:lvl6pPr marL="2743200" lvl="5" indent="-285750" algn="l">
              <a:lnSpc>
                <a:spcPct val="100000"/>
              </a:lnSpc>
              <a:spcBef>
                <a:spcPts val="300"/>
              </a:spcBef>
              <a:spcAft>
                <a:spcPts val="0"/>
              </a:spcAft>
              <a:buClr>
                <a:schemeClr val="dk1"/>
              </a:buClr>
              <a:buSzPts val="900"/>
              <a:buChar char="•"/>
              <a:defRPr sz="1300"/>
            </a:lvl6pPr>
            <a:lvl7pPr marL="3200400" lvl="6" indent="-285750" algn="l">
              <a:lnSpc>
                <a:spcPct val="100000"/>
              </a:lnSpc>
              <a:spcBef>
                <a:spcPts val="300"/>
              </a:spcBef>
              <a:spcAft>
                <a:spcPts val="0"/>
              </a:spcAft>
              <a:buClr>
                <a:schemeClr val="dk1"/>
              </a:buClr>
              <a:buSzPts val="900"/>
              <a:buChar char="•"/>
              <a:defRPr sz="1300"/>
            </a:lvl7pPr>
            <a:lvl8pPr marL="3657600" lvl="7" indent="-285750" algn="l">
              <a:lnSpc>
                <a:spcPct val="100000"/>
              </a:lnSpc>
              <a:spcBef>
                <a:spcPts val="300"/>
              </a:spcBef>
              <a:spcAft>
                <a:spcPts val="0"/>
              </a:spcAft>
              <a:buClr>
                <a:schemeClr val="dk1"/>
              </a:buClr>
              <a:buSzPts val="900"/>
              <a:buChar char="•"/>
              <a:defRPr sz="1300"/>
            </a:lvl8pPr>
            <a:lvl9pPr marL="4114800" lvl="8" indent="-285750" algn="l">
              <a:lnSpc>
                <a:spcPct val="100000"/>
              </a:lnSpc>
              <a:spcBef>
                <a:spcPts val="300"/>
              </a:spcBef>
              <a:spcAft>
                <a:spcPts val="0"/>
              </a:spcAft>
              <a:buClr>
                <a:schemeClr val="dk1"/>
              </a:buClr>
              <a:buSzPts val="900"/>
              <a:buChar char="•"/>
              <a:defRPr sz="1300"/>
            </a:lvl9pPr>
          </a:lstStyle>
          <a:p>
            <a:endParaRPr/>
          </a:p>
        </p:txBody>
      </p:sp>
      <p:sp>
        <p:nvSpPr>
          <p:cNvPr id="393" name="Google Shape;393;g3f5a3e5ee30_0_474"/>
          <p:cNvSpPr txBox="1">
            <a:spLocks noGrp="1"/>
          </p:cNvSpPr>
          <p:nvPr>
            <p:ph type="body" idx="2"/>
          </p:nvPr>
        </p:nvSpPr>
        <p:spPr>
          <a:xfrm>
            <a:off x="304800" y="956735"/>
            <a:ext cx="2005500" cy="3127500"/>
          </a:xfrm>
          <a:prstGeom prst="rect">
            <a:avLst/>
          </a:prstGeom>
          <a:noFill/>
          <a:ln>
            <a:noFill/>
          </a:ln>
        </p:spPr>
        <p:txBody>
          <a:bodyPr spcFirstLastPara="1" wrap="square" lIns="60975" tIns="30475" rIns="60975" bIns="30475" anchor="t" anchorCtr="0">
            <a:normAutofit/>
          </a:bodyPr>
          <a:lstStyle>
            <a:lvl1pPr marL="457200" lvl="0" indent="-228600" algn="l">
              <a:lnSpc>
                <a:spcPct val="100000"/>
              </a:lnSpc>
              <a:spcBef>
                <a:spcPts val="100"/>
              </a:spcBef>
              <a:spcAft>
                <a:spcPts val="0"/>
              </a:spcAft>
              <a:buClr>
                <a:schemeClr val="dk1"/>
              </a:buClr>
              <a:buSzPts val="700"/>
              <a:buNone/>
              <a:defRPr sz="900"/>
            </a:lvl1pPr>
            <a:lvl2pPr marL="914400" lvl="1" indent="-228600" algn="l">
              <a:lnSpc>
                <a:spcPct val="100000"/>
              </a:lnSpc>
              <a:spcBef>
                <a:spcPts val="100"/>
              </a:spcBef>
              <a:spcAft>
                <a:spcPts val="0"/>
              </a:spcAft>
              <a:buClr>
                <a:schemeClr val="dk1"/>
              </a:buClr>
              <a:buSzPts val="500"/>
              <a:buNone/>
              <a:defRPr sz="800"/>
            </a:lvl2pPr>
            <a:lvl3pPr marL="1371600" lvl="2" indent="-228600" algn="l">
              <a:lnSpc>
                <a:spcPct val="100000"/>
              </a:lnSpc>
              <a:spcBef>
                <a:spcPts val="100"/>
              </a:spcBef>
              <a:spcAft>
                <a:spcPts val="0"/>
              </a:spcAft>
              <a:buClr>
                <a:schemeClr val="dk1"/>
              </a:buClr>
              <a:buSzPts val="400"/>
              <a:buNone/>
              <a:defRPr sz="700"/>
            </a:lvl3pPr>
            <a:lvl4pPr marL="1828800" lvl="3" indent="-228600" algn="l">
              <a:lnSpc>
                <a:spcPct val="100000"/>
              </a:lnSpc>
              <a:spcBef>
                <a:spcPts val="100"/>
              </a:spcBef>
              <a:spcAft>
                <a:spcPts val="0"/>
              </a:spcAft>
              <a:buClr>
                <a:schemeClr val="dk1"/>
              </a:buClr>
              <a:buSzPts val="400"/>
              <a:buNone/>
              <a:defRPr sz="700"/>
            </a:lvl4pPr>
            <a:lvl5pPr marL="2286000" lvl="4" indent="-228600" algn="l">
              <a:lnSpc>
                <a:spcPct val="100000"/>
              </a:lnSpc>
              <a:spcBef>
                <a:spcPts val="100"/>
              </a:spcBef>
              <a:spcAft>
                <a:spcPts val="0"/>
              </a:spcAft>
              <a:buClr>
                <a:schemeClr val="dk1"/>
              </a:buClr>
              <a:buSzPts val="400"/>
              <a:buNone/>
              <a:defRPr sz="700"/>
            </a:lvl5pPr>
            <a:lvl6pPr marL="2743200" lvl="5" indent="-228600" algn="l">
              <a:lnSpc>
                <a:spcPct val="100000"/>
              </a:lnSpc>
              <a:spcBef>
                <a:spcPts val="100"/>
              </a:spcBef>
              <a:spcAft>
                <a:spcPts val="0"/>
              </a:spcAft>
              <a:buClr>
                <a:schemeClr val="dk1"/>
              </a:buClr>
              <a:buSzPts val="400"/>
              <a:buNone/>
              <a:defRPr sz="700"/>
            </a:lvl6pPr>
            <a:lvl7pPr marL="3200400" lvl="6" indent="-228600" algn="l">
              <a:lnSpc>
                <a:spcPct val="100000"/>
              </a:lnSpc>
              <a:spcBef>
                <a:spcPts val="100"/>
              </a:spcBef>
              <a:spcAft>
                <a:spcPts val="0"/>
              </a:spcAft>
              <a:buClr>
                <a:schemeClr val="dk1"/>
              </a:buClr>
              <a:buSzPts val="400"/>
              <a:buNone/>
              <a:defRPr sz="700"/>
            </a:lvl7pPr>
            <a:lvl8pPr marL="3657600" lvl="7" indent="-228600" algn="l">
              <a:lnSpc>
                <a:spcPct val="100000"/>
              </a:lnSpc>
              <a:spcBef>
                <a:spcPts val="100"/>
              </a:spcBef>
              <a:spcAft>
                <a:spcPts val="0"/>
              </a:spcAft>
              <a:buClr>
                <a:schemeClr val="dk1"/>
              </a:buClr>
              <a:buSzPts val="400"/>
              <a:buNone/>
              <a:defRPr sz="700"/>
            </a:lvl8pPr>
            <a:lvl9pPr marL="4114800" lvl="8" indent="-228600" algn="l">
              <a:lnSpc>
                <a:spcPct val="100000"/>
              </a:lnSpc>
              <a:spcBef>
                <a:spcPts val="100"/>
              </a:spcBef>
              <a:spcAft>
                <a:spcPts val="0"/>
              </a:spcAft>
              <a:buClr>
                <a:schemeClr val="dk1"/>
              </a:buClr>
              <a:buSzPts val="400"/>
              <a:buNone/>
              <a:defRPr sz="700"/>
            </a:lvl9pPr>
          </a:lstStyle>
          <a:p>
            <a:endParaRPr/>
          </a:p>
        </p:txBody>
      </p:sp>
      <p:sp>
        <p:nvSpPr>
          <p:cNvPr id="394" name="Google Shape;394;g3f5a3e5ee30_0_474"/>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95" name="Google Shape;395;g3f5a3e5ee30_0_474"/>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lvl="0" algn="ctr">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96" name="Google Shape;396;g3f5a3e5ee30_0_474"/>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540287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397"/>
        <p:cNvGrpSpPr/>
        <p:nvPr/>
      </p:nvGrpSpPr>
      <p:grpSpPr>
        <a:xfrm>
          <a:off x="0" y="0"/>
          <a:ext cx="0" cy="0"/>
          <a:chOff x="0" y="0"/>
          <a:chExt cx="0" cy="0"/>
        </a:xfrm>
      </p:grpSpPr>
      <p:sp>
        <p:nvSpPr>
          <p:cNvPr id="398" name="Google Shape;398;g3f5a3e5ee30_0_481"/>
          <p:cNvSpPr txBox="1">
            <a:spLocks noGrp="1"/>
          </p:cNvSpPr>
          <p:nvPr>
            <p:ph type="title"/>
          </p:nvPr>
        </p:nvSpPr>
        <p:spPr>
          <a:xfrm>
            <a:off x="1194859" y="3200401"/>
            <a:ext cx="3657600" cy="378000"/>
          </a:xfrm>
          <a:prstGeom prst="rect">
            <a:avLst/>
          </a:prstGeom>
          <a:noFill/>
          <a:ln>
            <a:noFill/>
          </a:ln>
        </p:spPr>
        <p:txBody>
          <a:bodyPr spcFirstLastPara="1" wrap="square" lIns="60975" tIns="30475" rIns="60975" bIns="30475" anchor="b" anchorCtr="0">
            <a:normAutofit/>
          </a:bodyPr>
          <a:lstStyle>
            <a:lvl1pPr lvl="0" algn="l">
              <a:lnSpc>
                <a:spcPct val="100000"/>
              </a:lnSpc>
              <a:spcBef>
                <a:spcPts val="0"/>
              </a:spcBef>
              <a:spcAft>
                <a:spcPts val="0"/>
              </a:spcAft>
              <a:buClr>
                <a:schemeClr val="dk1"/>
              </a:buClr>
              <a:buSzPts val="900"/>
              <a:buFont typeface="Calibri"/>
              <a:buNone/>
              <a:defRPr sz="1300" b="1"/>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399" name="Google Shape;399;g3f5a3e5ee30_0_481"/>
          <p:cNvSpPr>
            <a:spLocks noGrp="1"/>
          </p:cNvSpPr>
          <p:nvPr>
            <p:ph type="pic" idx="2"/>
          </p:nvPr>
        </p:nvSpPr>
        <p:spPr>
          <a:xfrm>
            <a:off x="1194859" y="408517"/>
            <a:ext cx="3657600" cy="2743200"/>
          </a:xfrm>
          <a:prstGeom prst="rect">
            <a:avLst/>
          </a:prstGeom>
          <a:noFill/>
          <a:ln>
            <a:noFill/>
          </a:ln>
        </p:spPr>
      </p:sp>
      <p:sp>
        <p:nvSpPr>
          <p:cNvPr id="400" name="Google Shape;400;g3f5a3e5ee30_0_481"/>
          <p:cNvSpPr txBox="1">
            <a:spLocks noGrp="1"/>
          </p:cNvSpPr>
          <p:nvPr>
            <p:ph type="body" idx="1"/>
          </p:nvPr>
        </p:nvSpPr>
        <p:spPr>
          <a:xfrm>
            <a:off x="1194859" y="3578225"/>
            <a:ext cx="3657600" cy="536700"/>
          </a:xfrm>
          <a:prstGeom prst="rect">
            <a:avLst/>
          </a:prstGeom>
          <a:noFill/>
          <a:ln>
            <a:noFill/>
          </a:ln>
        </p:spPr>
        <p:txBody>
          <a:bodyPr spcFirstLastPara="1" wrap="square" lIns="60975" tIns="30475" rIns="60975" bIns="30475" anchor="t" anchorCtr="0">
            <a:normAutofit/>
          </a:bodyPr>
          <a:lstStyle>
            <a:lvl1pPr marL="457200" lvl="0" indent="-228600" algn="l">
              <a:lnSpc>
                <a:spcPct val="100000"/>
              </a:lnSpc>
              <a:spcBef>
                <a:spcPts val="100"/>
              </a:spcBef>
              <a:spcAft>
                <a:spcPts val="0"/>
              </a:spcAft>
              <a:buClr>
                <a:schemeClr val="dk1"/>
              </a:buClr>
              <a:buSzPts val="700"/>
              <a:buNone/>
              <a:defRPr sz="900"/>
            </a:lvl1pPr>
            <a:lvl2pPr marL="914400" lvl="1" indent="-228600" algn="l">
              <a:lnSpc>
                <a:spcPct val="100000"/>
              </a:lnSpc>
              <a:spcBef>
                <a:spcPts val="100"/>
              </a:spcBef>
              <a:spcAft>
                <a:spcPts val="0"/>
              </a:spcAft>
              <a:buClr>
                <a:schemeClr val="dk1"/>
              </a:buClr>
              <a:buSzPts val="500"/>
              <a:buNone/>
              <a:defRPr sz="800"/>
            </a:lvl2pPr>
            <a:lvl3pPr marL="1371600" lvl="2" indent="-228600" algn="l">
              <a:lnSpc>
                <a:spcPct val="100000"/>
              </a:lnSpc>
              <a:spcBef>
                <a:spcPts val="100"/>
              </a:spcBef>
              <a:spcAft>
                <a:spcPts val="0"/>
              </a:spcAft>
              <a:buClr>
                <a:schemeClr val="dk1"/>
              </a:buClr>
              <a:buSzPts val="400"/>
              <a:buNone/>
              <a:defRPr sz="700"/>
            </a:lvl3pPr>
            <a:lvl4pPr marL="1828800" lvl="3" indent="-228600" algn="l">
              <a:lnSpc>
                <a:spcPct val="100000"/>
              </a:lnSpc>
              <a:spcBef>
                <a:spcPts val="100"/>
              </a:spcBef>
              <a:spcAft>
                <a:spcPts val="0"/>
              </a:spcAft>
              <a:buClr>
                <a:schemeClr val="dk1"/>
              </a:buClr>
              <a:buSzPts val="400"/>
              <a:buNone/>
              <a:defRPr sz="700"/>
            </a:lvl4pPr>
            <a:lvl5pPr marL="2286000" lvl="4" indent="-228600" algn="l">
              <a:lnSpc>
                <a:spcPct val="100000"/>
              </a:lnSpc>
              <a:spcBef>
                <a:spcPts val="100"/>
              </a:spcBef>
              <a:spcAft>
                <a:spcPts val="0"/>
              </a:spcAft>
              <a:buClr>
                <a:schemeClr val="dk1"/>
              </a:buClr>
              <a:buSzPts val="400"/>
              <a:buNone/>
              <a:defRPr sz="700"/>
            </a:lvl5pPr>
            <a:lvl6pPr marL="2743200" lvl="5" indent="-228600" algn="l">
              <a:lnSpc>
                <a:spcPct val="100000"/>
              </a:lnSpc>
              <a:spcBef>
                <a:spcPts val="100"/>
              </a:spcBef>
              <a:spcAft>
                <a:spcPts val="0"/>
              </a:spcAft>
              <a:buClr>
                <a:schemeClr val="dk1"/>
              </a:buClr>
              <a:buSzPts val="400"/>
              <a:buNone/>
              <a:defRPr sz="700"/>
            </a:lvl6pPr>
            <a:lvl7pPr marL="3200400" lvl="6" indent="-228600" algn="l">
              <a:lnSpc>
                <a:spcPct val="100000"/>
              </a:lnSpc>
              <a:spcBef>
                <a:spcPts val="100"/>
              </a:spcBef>
              <a:spcAft>
                <a:spcPts val="0"/>
              </a:spcAft>
              <a:buClr>
                <a:schemeClr val="dk1"/>
              </a:buClr>
              <a:buSzPts val="400"/>
              <a:buNone/>
              <a:defRPr sz="700"/>
            </a:lvl7pPr>
            <a:lvl8pPr marL="3657600" lvl="7" indent="-228600" algn="l">
              <a:lnSpc>
                <a:spcPct val="100000"/>
              </a:lnSpc>
              <a:spcBef>
                <a:spcPts val="100"/>
              </a:spcBef>
              <a:spcAft>
                <a:spcPts val="0"/>
              </a:spcAft>
              <a:buClr>
                <a:schemeClr val="dk1"/>
              </a:buClr>
              <a:buSzPts val="400"/>
              <a:buNone/>
              <a:defRPr sz="700"/>
            </a:lvl8pPr>
            <a:lvl9pPr marL="4114800" lvl="8" indent="-228600" algn="l">
              <a:lnSpc>
                <a:spcPct val="100000"/>
              </a:lnSpc>
              <a:spcBef>
                <a:spcPts val="100"/>
              </a:spcBef>
              <a:spcAft>
                <a:spcPts val="0"/>
              </a:spcAft>
              <a:buClr>
                <a:schemeClr val="dk1"/>
              </a:buClr>
              <a:buSzPts val="400"/>
              <a:buNone/>
              <a:defRPr sz="700"/>
            </a:lvl9pPr>
          </a:lstStyle>
          <a:p>
            <a:endParaRPr/>
          </a:p>
        </p:txBody>
      </p:sp>
      <p:sp>
        <p:nvSpPr>
          <p:cNvPr id="401" name="Google Shape;401;g3f5a3e5ee30_0_481"/>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402" name="Google Shape;402;g3f5a3e5ee30_0_481"/>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lvl="0" algn="ctr">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403" name="Google Shape;403;g3f5a3e5ee30_0_481"/>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774018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404"/>
        <p:cNvGrpSpPr/>
        <p:nvPr/>
      </p:nvGrpSpPr>
      <p:grpSpPr>
        <a:xfrm>
          <a:off x="0" y="0"/>
          <a:ext cx="0" cy="0"/>
          <a:chOff x="0" y="0"/>
          <a:chExt cx="0" cy="0"/>
        </a:xfrm>
      </p:grpSpPr>
      <p:sp>
        <p:nvSpPr>
          <p:cNvPr id="405" name="Google Shape;405;g3f5a3e5ee30_0_488"/>
          <p:cNvSpPr txBox="1">
            <a:spLocks noGrp="1"/>
          </p:cNvSpPr>
          <p:nvPr>
            <p:ph type="title"/>
          </p:nvPr>
        </p:nvSpPr>
        <p:spPr>
          <a:xfrm>
            <a:off x="304800" y="183092"/>
            <a:ext cx="5486400" cy="762000"/>
          </a:xfrm>
          <a:prstGeom prst="rect">
            <a:avLst/>
          </a:prstGeom>
          <a:noFill/>
          <a:ln>
            <a:noFill/>
          </a:ln>
        </p:spPr>
        <p:txBody>
          <a:bodyPr spcFirstLastPara="1" wrap="square" lIns="60975" tIns="30475" rIns="60975"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406" name="Google Shape;406;g3f5a3e5ee30_0_488"/>
          <p:cNvSpPr txBox="1">
            <a:spLocks noGrp="1"/>
          </p:cNvSpPr>
          <p:nvPr>
            <p:ph type="body" idx="1"/>
          </p:nvPr>
        </p:nvSpPr>
        <p:spPr>
          <a:xfrm rot="5400000">
            <a:off x="1539151" y="-167551"/>
            <a:ext cx="3017700" cy="5486400"/>
          </a:xfrm>
          <a:prstGeom prst="rect">
            <a:avLst/>
          </a:prstGeom>
          <a:noFill/>
          <a:ln>
            <a:noFill/>
          </a:ln>
        </p:spPr>
        <p:txBody>
          <a:bodyPr spcFirstLastPara="1" wrap="square" lIns="60975" tIns="30475" rIns="60975" bIns="30475" anchor="t" anchorCtr="0">
            <a:normAutofit/>
          </a:bodyPr>
          <a:lstStyle>
            <a:lvl1pPr marL="457200" lvl="0" indent="-304800" algn="l">
              <a:lnSpc>
                <a:spcPct val="100000"/>
              </a:lnSpc>
              <a:spcBef>
                <a:spcPts val="400"/>
              </a:spcBef>
              <a:spcAft>
                <a:spcPts val="0"/>
              </a:spcAft>
              <a:buClr>
                <a:schemeClr val="dk1"/>
              </a:buClr>
              <a:buSzPts val="1200"/>
              <a:buChar char="•"/>
              <a:defRPr/>
            </a:lvl1pPr>
            <a:lvl2pPr marL="914400" lvl="1" indent="-304800" algn="l">
              <a:lnSpc>
                <a:spcPct val="100000"/>
              </a:lnSpc>
              <a:spcBef>
                <a:spcPts val="400"/>
              </a:spcBef>
              <a:spcAft>
                <a:spcPts val="0"/>
              </a:spcAft>
              <a:buClr>
                <a:schemeClr val="dk1"/>
              </a:buClr>
              <a:buSzPts val="1200"/>
              <a:buChar char="–"/>
              <a:defRPr/>
            </a:lvl2pPr>
            <a:lvl3pPr marL="1371600" lvl="2" indent="-304800" algn="l">
              <a:lnSpc>
                <a:spcPct val="100000"/>
              </a:lnSpc>
              <a:spcBef>
                <a:spcPts val="400"/>
              </a:spcBef>
              <a:spcAft>
                <a:spcPts val="0"/>
              </a:spcAft>
              <a:buClr>
                <a:schemeClr val="dk1"/>
              </a:buClr>
              <a:buSzPts val="1200"/>
              <a:buChar char="•"/>
              <a:defRPr/>
            </a:lvl3pPr>
            <a:lvl4pPr marL="1828800" lvl="3" indent="-304800" algn="l">
              <a:lnSpc>
                <a:spcPct val="100000"/>
              </a:lnSpc>
              <a:spcBef>
                <a:spcPts val="400"/>
              </a:spcBef>
              <a:spcAft>
                <a:spcPts val="0"/>
              </a:spcAft>
              <a:buClr>
                <a:schemeClr val="dk1"/>
              </a:buClr>
              <a:buSzPts val="1200"/>
              <a:buChar char="–"/>
              <a:defRPr/>
            </a:lvl4pPr>
            <a:lvl5pPr marL="2286000" lvl="4" indent="-304800" algn="l">
              <a:lnSpc>
                <a:spcPct val="100000"/>
              </a:lnSpc>
              <a:spcBef>
                <a:spcPts val="400"/>
              </a:spcBef>
              <a:spcAft>
                <a:spcPts val="0"/>
              </a:spcAft>
              <a:buClr>
                <a:schemeClr val="dk1"/>
              </a:buClr>
              <a:buSzPts val="1200"/>
              <a:buChar char="»"/>
              <a:defRPr/>
            </a:lvl5pPr>
            <a:lvl6pPr marL="2743200" lvl="5" indent="-304800" algn="l">
              <a:lnSpc>
                <a:spcPct val="100000"/>
              </a:lnSpc>
              <a:spcBef>
                <a:spcPts val="400"/>
              </a:spcBef>
              <a:spcAft>
                <a:spcPts val="0"/>
              </a:spcAft>
              <a:buClr>
                <a:schemeClr val="dk1"/>
              </a:buClr>
              <a:buSzPts val="1200"/>
              <a:buChar char="•"/>
              <a:defRPr/>
            </a:lvl6pPr>
            <a:lvl7pPr marL="3200400" lvl="6" indent="-304800" algn="l">
              <a:lnSpc>
                <a:spcPct val="100000"/>
              </a:lnSpc>
              <a:spcBef>
                <a:spcPts val="400"/>
              </a:spcBef>
              <a:spcAft>
                <a:spcPts val="0"/>
              </a:spcAft>
              <a:buClr>
                <a:schemeClr val="dk1"/>
              </a:buClr>
              <a:buSzPts val="1200"/>
              <a:buChar char="•"/>
              <a:defRPr/>
            </a:lvl7pPr>
            <a:lvl8pPr marL="3657600" lvl="7" indent="-304800" algn="l">
              <a:lnSpc>
                <a:spcPct val="100000"/>
              </a:lnSpc>
              <a:spcBef>
                <a:spcPts val="400"/>
              </a:spcBef>
              <a:spcAft>
                <a:spcPts val="0"/>
              </a:spcAft>
              <a:buClr>
                <a:schemeClr val="dk1"/>
              </a:buClr>
              <a:buSzPts val="1200"/>
              <a:buChar char="•"/>
              <a:defRPr/>
            </a:lvl8pPr>
            <a:lvl9pPr marL="4114800" lvl="8" indent="-304800" algn="l">
              <a:lnSpc>
                <a:spcPct val="100000"/>
              </a:lnSpc>
              <a:spcBef>
                <a:spcPts val="400"/>
              </a:spcBef>
              <a:spcAft>
                <a:spcPts val="0"/>
              </a:spcAft>
              <a:buClr>
                <a:schemeClr val="dk1"/>
              </a:buClr>
              <a:buSzPts val="1200"/>
              <a:buChar char="•"/>
              <a:defRPr/>
            </a:lvl9pPr>
          </a:lstStyle>
          <a:p>
            <a:endParaRPr/>
          </a:p>
        </p:txBody>
      </p:sp>
      <p:sp>
        <p:nvSpPr>
          <p:cNvPr id="407" name="Google Shape;407;g3f5a3e5ee30_0_488"/>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408" name="Google Shape;408;g3f5a3e5ee30_0_488"/>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lvl="0" algn="ctr">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409" name="Google Shape;409;g3f5a3e5ee30_0_488"/>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83985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Calibri" panose="020F0502020204030204" pitchFamily="34" charset="0"/>
                <a:ea typeface="Calibri" panose="020F0502020204030204" pitchFamily="34" charset="0"/>
                <a:cs typeface="Calibri" panose="020F050202020403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5" name="Google Shape;35;p1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410"/>
        <p:cNvGrpSpPr/>
        <p:nvPr/>
      </p:nvGrpSpPr>
      <p:grpSpPr>
        <a:xfrm>
          <a:off x="0" y="0"/>
          <a:ext cx="0" cy="0"/>
          <a:chOff x="0" y="0"/>
          <a:chExt cx="0" cy="0"/>
        </a:xfrm>
      </p:grpSpPr>
      <p:sp>
        <p:nvSpPr>
          <p:cNvPr id="411" name="Google Shape;411;g3f5a3e5ee30_0_494"/>
          <p:cNvSpPr txBox="1">
            <a:spLocks noGrp="1"/>
          </p:cNvSpPr>
          <p:nvPr>
            <p:ph type="title"/>
          </p:nvPr>
        </p:nvSpPr>
        <p:spPr>
          <a:xfrm rot="5400000">
            <a:off x="3154801" y="1447891"/>
            <a:ext cx="3901200" cy="1371600"/>
          </a:xfrm>
          <a:prstGeom prst="rect">
            <a:avLst/>
          </a:prstGeom>
          <a:noFill/>
          <a:ln>
            <a:noFill/>
          </a:ln>
        </p:spPr>
        <p:txBody>
          <a:bodyPr spcFirstLastPara="1" wrap="square" lIns="60975" tIns="30475" rIns="60975"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412" name="Google Shape;412;g3f5a3e5ee30_0_494"/>
          <p:cNvSpPr txBox="1">
            <a:spLocks noGrp="1"/>
          </p:cNvSpPr>
          <p:nvPr>
            <p:ph type="body" idx="1"/>
          </p:nvPr>
        </p:nvSpPr>
        <p:spPr>
          <a:xfrm rot="5400000">
            <a:off x="360851" y="127141"/>
            <a:ext cx="3901200" cy="4013100"/>
          </a:xfrm>
          <a:prstGeom prst="rect">
            <a:avLst/>
          </a:prstGeom>
          <a:noFill/>
          <a:ln>
            <a:noFill/>
          </a:ln>
        </p:spPr>
        <p:txBody>
          <a:bodyPr spcFirstLastPara="1" wrap="square" lIns="60975" tIns="30475" rIns="60975" bIns="30475" anchor="t" anchorCtr="0">
            <a:normAutofit/>
          </a:bodyPr>
          <a:lstStyle>
            <a:lvl1pPr marL="457200" lvl="0" indent="-304800" algn="l">
              <a:lnSpc>
                <a:spcPct val="100000"/>
              </a:lnSpc>
              <a:spcBef>
                <a:spcPts val="400"/>
              </a:spcBef>
              <a:spcAft>
                <a:spcPts val="0"/>
              </a:spcAft>
              <a:buClr>
                <a:schemeClr val="dk1"/>
              </a:buClr>
              <a:buSzPts val="1200"/>
              <a:buChar char="•"/>
              <a:defRPr/>
            </a:lvl1pPr>
            <a:lvl2pPr marL="914400" lvl="1" indent="-304800" algn="l">
              <a:lnSpc>
                <a:spcPct val="100000"/>
              </a:lnSpc>
              <a:spcBef>
                <a:spcPts val="400"/>
              </a:spcBef>
              <a:spcAft>
                <a:spcPts val="0"/>
              </a:spcAft>
              <a:buClr>
                <a:schemeClr val="dk1"/>
              </a:buClr>
              <a:buSzPts val="1200"/>
              <a:buChar char="–"/>
              <a:defRPr/>
            </a:lvl2pPr>
            <a:lvl3pPr marL="1371600" lvl="2" indent="-304800" algn="l">
              <a:lnSpc>
                <a:spcPct val="100000"/>
              </a:lnSpc>
              <a:spcBef>
                <a:spcPts val="400"/>
              </a:spcBef>
              <a:spcAft>
                <a:spcPts val="0"/>
              </a:spcAft>
              <a:buClr>
                <a:schemeClr val="dk1"/>
              </a:buClr>
              <a:buSzPts val="1200"/>
              <a:buChar char="•"/>
              <a:defRPr/>
            </a:lvl3pPr>
            <a:lvl4pPr marL="1828800" lvl="3" indent="-304800" algn="l">
              <a:lnSpc>
                <a:spcPct val="100000"/>
              </a:lnSpc>
              <a:spcBef>
                <a:spcPts val="400"/>
              </a:spcBef>
              <a:spcAft>
                <a:spcPts val="0"/>
              </a:spcAft>
              <a:buClr>
                <a:schemeClr val="dk1"/>
              </a:buClr>
              <a:buSzPts val="1200"/>
              <a:buChar char="–"/>
              <a:defRPr/>
            </a:lvl4pPr>
            <a:lvl5pPr marL="2286000" lvl="4" indent="-304800" algn="l">
              <a:lnSpc>
                <a:spcPct val="100000"/>
              </a:lnSpc>
              <a:spcBef>
                <a:spcPts val="400"/>
              </a:spcBef>
              <a:spcAft>
                <a:spcPts val="0"/>
              </a:spcAft>
              <a:buClr>
                <a:schemeClr val="dk1"/>
              </a:buClr>
              <a:buSzPts val="1200"/>
              <a:buChar char="»"/>
              <a:defRPr/>
            </a:lvl5pPr>
            <a:lvl6pPr marL="2743200" lvl="5" indent="-304800" algn="l">
              <a:lnSpc>
                <a:spcPct val="100000"/>
              </a:lnSpc>
              <a:spcBef>
                <a:spcPts val="400"/>
              </a:spcBef>
              <a:spcAft>
                <a:spcPts val="0"/>
              </a:spcAft>
              <a:buClr>
                <a:schemeClr val="dk1"/>
              </a:buClr>
              <a:buSzPts val="1200"/>
              <a:buChar char="•"/>
              <a:defRPr/>
            </a:lvl6pPr>
            <a:lvl7pPr marL="3200400" lvl="6" indent="-304800" algn="l">
              <a:lnSpc>
                <a:spcPct val="100000"/>
              </a:lnSpc>
              <a:spcBef>
                <a:spcPts val="400"/>
              </a:spcBef>
              <a:spcAft>
                <a:spcPts val="0"/>
              </a:spcAft>
              <a:buClr>
                <a:schemeClr val="dk1"/>
              </a:buClr>
              <a:buSzPts val="1200"/>
              <a:buChar char="•"/>
              <a:defRPr/>
            </a:lvl7pPr>
            <a:lvl8pPr marL="3657600" lvl="7" indent="-304800" algn="l">
              <a:lnSpc>
                <a:spcPct val="100000"/>
              </a:lnSpc>
              <a:spcBef>
                <a:spcPts val="400"/>
              </a:spcBef>
              <a:spcAft>
                <a:spcPts val="0"/>
              </a:spcAft>
              <a:buClr>
                <a:schemeClr val="dk1"/>
              </a:buClr>
              <a:buSzPts val="1200"/>
              <a:buChar char="•"/>
              <a:defRPr/>
            </a:lvl8pPr>
            <a:lvl9pPr marL="4114800" lvl="8" indent="-304800" algn="l">
              <a:lnSpc>
                <a:spcPct val="100000"/>
              </a:lnSpc>
              <a:spcBef>
                <a:spcPts val="400"/>
              </a:spcBef>
              <a:spcAft>
                <a:spcPts val="0"/>
              </a:spcAft>
              <a:buClr>
                <a:schemeClr val="dk1"/>
              </a:buClr>
              <a:buSzPts val="1200"/>
              <a:buChar char="•"/>
              <a:defRPr/>
            </a:lvl9pPr>
          </a:lstStyle>
          <a:p>
            <a:endParaRPr/>
          </a:p>
        </p:txBody>
      </p:sp>
      <p:sp>
        <p:nvSpPr>
          <p:cNvPr id="413" name="Google Shape;413;g3f5a3e5ee30_0_494"/>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414" name="Google Shape;414;g3f5a3e5ee30_0_494"/>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lvl="0" algn="ctr">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415" name="Google Shape;415;g3f5a3e5ee30_0_494"/>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080924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1"/>
        <p:cNvGrpSpPr/>
        <p:nvPr/>
      </p:nvGrpSpPr>
      <p:grpSpPr>
        <a:xfrm>
          <a:off x="0" y="0"/>
          <a:ext cx="0" cy="0"/>
          <a:chOff x="0" y="0"/>
          <a:chExt cx="0" cy="0"/>
        </a:xfrm>
      </p:grpSpPr>
      <p:sp>
        <p:nvSpPr>
          <p:cNvPr id="192" name="Google Shape;192;g3f94434e6ca_0_125"/>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93" name="Google Shape;193;g3f94434e6ca_0_125"/>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94" name="Google Shape;194;g3f94434e6ca_0_125"/>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3050785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body B">
  <p:cSld name="Title and body B">
    <p:spTree>
      <p:nvGrpSpPr>
        <p:cNvPr id="1" name="Shape 195"/>
        <p:cNvGrpSpPr/>
        <p:nvPr/>
      </p:nvGrpSpPr>
      <p:grpSpPr>
        <a:xfrm>
          <a:off x="0" y="0"/>
          <a:ext cx="0" cy="0"/>
          <a:chOff x="0" y="0"/>
          <a:chExt cx="0" cy="0"/>
        </a:xfrm>
      </p:grpSpPr>
      <p:sp>
        <p:nvSpPr>
          <p:cNvPr id="196" name="Google Shape;196;g3f94434e6ca_0_129"/>
          <p:cNvSpPr txBox="1">
            <a:spLocks noGrp="1"/>
          </p:cNvSpPr>
          <p:nvPr>
            <p:ph type="title"/>
          </p:nvPr>
        </p:nvSpPr>
        <p:spPr>
          <a:xfrm>
            <a:off x="415600" y="593367"/>
            <a:ext cx="11360700" cy="763500"/>
          </a:xfrm>
          <a:prstGeom prst="rect">
            <a:avLst/>
          </a:prstGeom>
          <a:noFill/>
          <a:ln>
            <a:noFill/>
          </a:ln>
        </p:spPr>
        <p:txBody>
          <a:bodyPr spcFirstLastPara="1" wrap="square" lIns="60950" tIns="60950" rIns="60950" bIns="60950" anchor="t" anchorCtr="0">
            <a:normAutofit/>
          </a:bodyPr>
          <a:lstStyle>
            <a:lvl1pPr lvl="0" algn="ctr">
              <a:lnSpc>
                <a:spcPct val="100000"/>
              </a:lnSpc>
              <a:spcBef>
                <a:spcPts val="0"/>
              </a:spcBef>
              <a:spcAft>
                <a:spcPts val="0"/>
              </a:spcAft>
              <a:buClr>
                <a:srgbClr val="23A595"/>
              </a:buClr>
              <a:buSzPts val="2000"/>
              <a:buFont typeface="Calibri"/>
              <a:buNone/>
              <a:defRPr>
                <a:solidFill>
                  <a:srgbClr val="23A595"/>
                </a:solidFill>
              </a:defRPr>
            </a:lvl1pPr>
            <a:lvl2pPr lvl="1" algn="l">
              <a:lnSpc>
                <a:spcPct val="100000"/>
              </a:lnSpc>
              <a:spcBef>
                <a:spcPts val="0"/>
              </a:spcBef>
              <a:spcAft>
                <a:spcPts val="0"/>
              </a:spcAft>
              <a:buSzPts val="2000"/>
              <a:buNone/>
              <a:defRPr/>
            </a:lvl2pPr>
            <a:lvl3pPr lvl="2" algn="l">
              <a:lnSpc>
                <a:spcPct val="100000"/>
              </a:lnSpc>
              <a:spcBef>
                <a:spcPts val="0"/>
              </a:spcBef>
              <a:spcAft>
                <a:spcPts val="0"/>
              </a:spcAft>
              <a:buSzPts val="2000"/>
              <a:buNone/>
              <a:defRPr/>
            </a:lvl3pPr>
            <a:lvl4pPr lvl="3" algn="l">
              <a:lnSpc>
                <a:spcPct val="100000"/>
              </a:lnSpc>
              <a:spcBef>
                <a:spcPts val="0"/>
              </a:spcBef>
              <a:spcAft>
                <a:spcPts val="0"/>
              </a:spcAft>
              <a:buSzPts val="2000"/>
              <a:buNone/>
              <a:defRPr/>
            </a:lvl4pPr>
            <a:lvl5pPr lvl="4" algn="l">
              <a:lnSpc>
                <a:spcPct val="100000"/>
              </a:lnSpc>
              <a:spcBef>
                <a:spcPts val="0"/>
              </a:spcBef>
              <a:spcAft>
                <a:spcPts val="0"/>
              </a:spcAft>
              <a:buSzPts val="2000"/>
              <a:buNone/>
              <a:defRPr/>
            </a:lvl5pPr>
            <a:lvl6pPr lvl="5" algn="l">
              <a:lnSpc>
                <a:spcPct val="100000"/>
              </a:lnSpc>
              <a:spcBef>
                <a:spcPts val="0"/>
              </a:spcBef>
              <a:spcAft>
                <a:spcPts val="0"/>
              </a:spcAft>
              <a:buSzPts val="2000"/>
              <a:buNone/>
              <a:defRPr/>
            </a:lvl6pPr>
            <a:lvl7pPr lvl="6" algn="l">
              <a:lnSpc>
                <a:spcPct val="100000"/>
              </a:lnSpc>
              <a:spcBef>
                <a:spcPts val="0"/>
              </a:spcBef>
              <a:spcAft>
                <a:spcPts val="0"/>
              </a:spcAft>
              <a:buSzPts val="2000"/>
              <a:buNone/>
              <a:defRPr/>
            </a:lvl7pPr>
            <a:lvl8pPr lvl="7" algn="l">
              <a:lnSpc>
                <a:spcPct val="100000"/>
              </a:lnSpc>
              <a:spcBef>
                <a:spcPts val="0"/>
              </a:spcBef>
              <a:spcAft>
                <a:spcPts val="0"/>
              </a:spcAft>
              <a:buSzPts val="2000"/>
              <a:buNone/>
              <a:defRPr/>
            </a:lvl8pPr>
            <a:lvl9pPr lvl="8" algn="l">
              <a:lnSpc>
                <a:spcPct val="100000"/>
              </a:lnSpc>
              <a:spcBef>
                <a:spcPts val="0"/>
              </a:spcBef>
              <a:spcAft>
                <a:spcPts val="0"/>
              </a:spcAft>
              <a:buSzPts val="2000"/>
              <a:buNone/>
              <a:defRPr/>
            </a:lvl9pPr>
          </a:lstStyle>
          <a:p>
            <a:endParaRPr/>
          </a:p>
        </p:txBody>
      </p:sp>
      <p:sp>
        <p:nvSpPr>
          <p:cNvPr id="197" name="Google Shape;197;g3f94434e6ca_0_129"/>
          <p:cNvSpPr txBox="1">
            <a:spLocks noGrp="1"/>
          </p:cNvSpPr>
          <p:nvPr>
            <p:ph type="body" idx="1"/>
          </p:nvPr>
        </p:nvSpPr>
        <p:spPr>
          <a:xfrm>
            <a:off x="415600" y="1536633"/>
            <a:ext cx="11360700" cy="4555200"/>
          </a:xfrm>
          <a:prstGeom prst="rect">
            <a:avLst/>
          </a:prstGeom>
          <a:noFill/>
          <a:ln>
            <a:noFill/>
          </a:ln>
        </p:spPr>
        <p:txBody>
          <a:bodyPr spcFirstLastPara="1" wrap="square" lIns="60950" tIns="60950" rIns="60950" bIns="60950" anchor="t" anchorCtr="0">
            <a:normAutofit/>
          </a:bodyPr>
          <a:lstStyle>
            <a:lvl1pPr marL="457200" lvl="0" indent="-298450" algn="l">
              <a:lnSpc>
                <a:spcPct val="100000"/>
              </a:lnSpc>
              <a:spcBef>
                <a:spcPts val="0"/>
              </a:spcBef>
              <a:spcAft>
                <a:spcPts val="0"/>
              </a:spcAft>
              <a:buClr>
                <a:schemeClr val="dk1"/>
              </a:buClr>
              <a:buSzPts val="1100"/>
              <a:buChar char="●"/>
              <a:defRPr/>
            </a:lvl1pPr>
            <a:lvl2pPr marL="914400" lvl="1" indent="-298450" algn="l">
              <a:lnSpc>
                <a:spcPct val="100000"/>
              </a:lnSpc>
              <a:spcBef>
                <a:spcPts val="0"/>
              </a:spcBef>
              <a:spcAft>
                <a:spcPts val="0"/>
              </a:spcAft>
              <a:buClr>
                <a:schemeClr val="dk1"/>
              </a:buClr>
              <a:buSzPts val="1100"/>
              <a:buChar char="○"/>
              <a:defRPr/>
            </a:lvl2pPr>
            <a:lvl3pPr marL="1371600" lvl="2" indent="-298450" algn="l">
              <a:lnSpc>
                <a:spcPct val="100000"/>
              </a:lnSpc>
              <a:spcBef>
                <a:spcPts val="0"/>
              </a:spcBef>
              <a:spcAft>
                <a:spcPts val="0"/>
              </a:spcAft>
              <a:buClr>
                <a:schemeClr val="dk1"/>
              </a:buClr>
              <a:buSzPts val="1100"/>
              <a:buChar char="■"/>
              <a:defRPr/>
            </a:lvl3pPr>
            <a:lvl4pPr marL="1828800" lvl="3" indent="-298450" algn="l">
              <a:lnSpc>
                <a:spcPct val="100000"/>
              </a:lnSpc>
              <a:spcBef>
                <a:spcPts val="0"/>
              </a:spcBef>
              <a:spcAft>
                <a:spcPts val="0"/>
              </a:spcAft>
              <a:buClr>
                <a:schemeClr val="dk1"/>
              </a:buClr>
              <a:buSzPts val="1100"/>
              <a:buChar char="●"/>
              <a:defRPr/>
            </a:lvl4pPr>
            <a:lvl5pPr marL="2286000" lvl="4" indent="-298450" algn="l">
              <a:lnSpc>
                <a:spcPct val="100000"/>
              </a:lnSpc>
              <a:spcBef>
                <a:spcPts val="0"/>
              </a:spcBef>
              <a:spcAft>
                <a:spcPts val="0"/>
              </a:spcAft>
              <a:buClr>
                <a:schemeClr val="dk1"/>
              </a:buClr>
              <a:buSzPts val="1100"/>
              <a:buChar char="○"/>
              <a:defRPr/>
            </a:lvl5pPr>
            <a:lvl6pPr marL="2743200" lvl="5" indent="-298450" algn="l">
              <a:lnSpc>
                <a:spcPct val="100000"/>
              </a:lnSpc>
              <a:spcBef>
                <a:spcPts val="0"/>
              </a:spcBef>
              <a:spcAft>
                <a:spcPts val="0"/>
              </a:spcAft>
              <a:buClr>
                <a:schemeClr val="dk1"/>
              </a:buClr>
              <a:buSzPts val="1100"/>
              <a:buChar char="■"/>
              <a:defRPr/>
            </a:lvl6pPr>
            <a:lvl7pPr marL="3200400" lvl="6" indent="-298450" algn="l">
              <a:lnSpc>
                <a:spcPct val="100000"/>
              </a:lnSpc>
              <a:spcBef>
                <a:spcPts val="0"/>
              </a:spcBef>
              <a:spcAft>
                <a:spcPts val="0"/>
              </a:spcAft>
              <a:buClr>
                <a:schemeClr val="dk1"/>
              </a:buClr>
              <a:buSzPts val="1100"/>
              <a:buChar char="●"/>
              <a:defRPr/>
            </a:lvl7pPr>
            <a:lvl8pPr marL="3657600" lvl="7" indent="-298450" algn="l">
              <a:lnSpc>
                <a:spcPct val="100000"/>
              </a:lnSpc>
              <a:spcBef>
                <a:spcPts val="0"/>
              </a:spcBef>
              <a:spcAft>
                <a:spcPts val="0"/>
              </a:spcAft>
              <a:buClr>
                <a:schemeClr val="dk1"/>
              </a:buClr>
              <a:buSzPts val="1100"/>
              <a:buChar char="○"/>
              <a:defRPr/>
            </a:lvl8pPr>
            <a:lvl9pPr marL="4114800" lvl="8" indent="-298450" algn="l">
              <a:lnSpc>
                <a:spcPct val="100000"/>
              </a:lnSpc>
              <a:spcBef>
                <a:spcPts val="0"/>
              </a:spcBef>
              <a:spcAft>
                <a:spcPts val="0"/>
              </a:spcAft>
              <a:buClr>
                <a:schemeClr val="dk1"/>
              </a:buClr>
              <a:buSzPts val="1100"/>
              <a:buChar char="■"/>
              <a:defRPr/>
            </a:lvl9pPr>
          </a:lstStyle>
          <a:p>
            <a:endParaRPr/>
          </a:p>
        </p:txBody>
      </p:sp>
      <p:sp>
        <p:nvSpPr>
          <p:cNvPr id="198" name="Google Shape;198;g3f94434e6ca_0_129"/>
          <p:cNvSpPr txBox="1">
            <a:spLocks noGrp="1"/>
          </p:cNvSpPr>
          <p:nvPr>
            <p:ph type="sldNum" idx="12"/>
          </p:nvPr>
        </p:nvSpPr>
        <p:spPr>
          <a:xfrm>
            <a:off x="11296612"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261495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ection header 1 1">
  <p:cSld name="Section header 1 1">
    <p:bg>
      <p:bgPr>
        <a:solidFill>
          <a:srgbClr val="FFC112"/>
        </a:solidFill>
        <a:effectLst/>
      </p:bgPr>
    </p:bg>
    <p:spTree>
      <p:nvGrpSpPr>
        <p:cNvPr id="1" name="Shape 199"/>
        <p:cNvGrpSpPr/>
        <p:nvPr/>
      </p:nvGrpSpPr>
      <p:grpSpPr>
        <a:xfrm>
          <a:off x="0" y="0"/>
          <a:ext cx="0" cy="0"/>
          <a:chOff x="0" y="0"/>
          <a:chExt cx="0" cy="0"/>
        </a:xfrm>
      </p:grpSpPr>
      <p:sp>
        <p:nvSpPr>
          <p:cNvPr id="200" name="Google Shape;200;g3f94434e6ca_0_133"/>
          <p:cNvSpPr txBox="1">
            <a:spLocks noGrp="1"/>
          </p:cNvSpPr>
          <p:nvPr>
            <p:ph type="title"/>
          </p:nvPr>
        </p:nvSpPr>
        <p:spPr>
          <a:xfrm>
            <a:off x="686400" y="3323629"/>
            <a:ext cx="10819200" cy="1251600"/>
          </a:xfrm>
          <a:prstGeom prst="rect">
            <a:avLst/>
          </a:prstGeom>
          <a:noFill/>
          <a:ln>
            <a:noFill/>
          </a:ln>
        </p:spPr>
        <p:txBody>
          <a:bodyPr spcFirstLastPara="1" wrap="square" lIns="60950" tIns="60950" rIns="60950" bIns="60950" anchor="b" anchorCtr="0">
            <a:spAutoFit/>
          </a:bodyPr>
          <a:lstStyle>
            <a:lvl1pPr lvl="0" algn="ctr">
              <a:lnSpc>
                <a:spcPct val="100000"/>
              </a:lnSpc>
              <a:spcBef>
                <a:spcPts val="0"/>
              </a:spcBef>
              <a:spcAft>
                <a:spcPts val="0"/>
              </a:spcAft>
              <a:buClr>
                <a:srgbClr val="000000"/>
              </a:buClr>
              <a:buSzPts val="3700"/>
              <a:buFont typeface="Calibri"/>
              <a:buNone/>
              <a:defRPr sz="7300">
                <a:solidFill>
                  <a:srgbClr val="000000"/>
                </a:solidFill>
              </a:defRPr>
            </a:lvl1pPr>
            <a:lvl2pPr lvl="1" algn="l">
              <a:lnSpc>
                <a:spcPct val="100000"/>
              </a:lnSpc>
              <a:spcBef>
                <a:spcPts val="0"/>
              </a:spcBef>
              <a:spcAft>
                <a:spcPts val="0"/>
              </a:spcAft>
              <a:buClr>
                <a:schemeClr val="lt1"/>
              </a:buClr>
              <a:buSzPts val="4500"/>
              <a:buNone/>
              <a:defRPr sz="9100">
                <a:solidFill>
                  <a:schemeClr val="lt1"/>
                </a:solidFill>
              </a:defRPr>
            </a:lvl2pPr>
            <a:lvl3pPr lvl="2" algn="l">
              <a:lnSpc>
                <a:spcPct val="100000"/>
              </a:lnSpc>
              <a:spcBef>
                <a:spcPts val="0"/>
              </a:spcBef>
              <a:spcAft>
                <a:spcPts val="0"/>
              </a:spcAft>
              <a:buClr>
                <a:schemeClr val="lt1"/>
              </a:buClr>
              <a:buSzPts val="4500"/>
              <a:buNone/>
              <a:defRPr sz="9100">
                <a:solidFill>
                  <a:schemeClr val="lt1"/>
                </a:solidFill>
              </a:defRPr>
            </a:lvl3pPr>
            <a:lvl4pPr lvl="3" algn="l">
              <a:lnSpc>
                <a:spcPct val="100000"/>
              </a:lnSpc>
              <a:spcBef>
                <a:spcPts val="0"/>
              </a:spcBef>
              <a:spcAft>
                <a:spcPts val="0"/>
              </a:spcAft>
              <a:buClr>
                <a:schemeClr val="lt1"/>
              </a:buClr>
              <a:buSzPts val="4500"/>
              <a:buNone/>
              <a:defRPr sz="9100">
                <a:solidFill>
                  <a:schemeClr val="lt1"/>
                </a:solidFill>
              </a:defRPr>
            </a:lvl4pPr>
            <a:lvl5pPr lvl="4" algn="l">
              <a:lnSpc>
                <a:spcPct val="100000"/>
              </a:lnSpc>
              <a:spcBef>
                <a:spcPts val="0"/>
              </a:spcBef>
              <a:spcAft>
                <a:spcPts val="0"/>
              </a:spcAft>
              <a:buClr>
                <a:schemeClr val="lt1"/>
              </a:buClr>
              <a:buSzPts val="4500"/>
              <a:buNone/>
              <a:defRPr sz="9100">
                <a:solidFill>
                  <a:schemeClr val="lt1"/>
                </a:solidFill>
              </a:defRPr>
            </a:lvl5pPr>
            <a:lvl6pPr lvl="5" algn="l">
              <a:lnSpc>
                <a:spcPct val="100000"/>
              </a:lnSpc>
              <a:spcBef>
                <a:spcPts val="0"/>
              </a:spcBef>
              <a:spcAft>
                <a:spcPts val="0"/>
              </a:spcAft>
              <a:buClr>
                <a:schemeClr val="lt1"/>
              </a:buClr>
              <a:buSzPts val="4500"/>
              <a:buNone/>
              <a:defRPr sz="9100">
                <a:solidFill>
                  <a:schemeClr val="lt1"/>
                </a:solidFill>
              </a:defRPr>
            </a:lvl6pPr>
            <a:lvl7pPr lvl="6" algn="l">
              <a:lnSpc>
                <a:spcPct val="100000"/>
              </a:lnSpc>
              <a:spcBef>
                <a:spcPts val="0"/>
              </a:spcBef>
              <a:spcAft>
                <a:spcPts val="0"/>
              </a:spcAft>
              <a:buClr>
                <a:schemeClr val="lt1"/>
              </a:buClr>
              <a:buSzPts val="4500"/>
              <a:buNone/>
              <a:defRPr sz="9100">
                <a:solidFill>
                  <a:schemeClr val="lt1"/>
                </a:solidFill>
              </a:defRPr>
            </a:lvl7pPr>
            <a:lvl8pPr lvl="7" algn="l">
              <a:lnSpc>
                <a:spcPct val="100000"/>
              </a:lnSpc>
              <a:spcBef>
                <a:spcPts val="0"/>
              </a:spcBef>
              <a:spcAft>
                <a:spcPts val="0"/>
              </a:spcAft>
              <a:buClr>
                <a:schemeClr val="lt1"/>
              </a:buClr>
              <a:buSzPts val="4500"/>
              <a:buNone/>
              <a:defRPr sz="9100">
                <a:solidFill>
                  <a:schemeClr val="lt1"/>
                </a:solidFill>
              </a:defRPr>
            </a:lvl8pPr>
            <a:lvl9pPr lvl="8" algn="l">
              <a:lnSpc>
                <a:spcPct val="100000"/>
              </a:lnSpc>
              <a:spcBef>
                <a:spcPts val="0"/>
              </a:spcBef>
              <a:spcAft>
                <a:spcPts val="0"/>
              </a:spcAft>
              <a:buClr>
                <a:schemeClr val="lt1"/>
              </a:buClr>
              <a:buSzPts val="4500"/>
              <a:buNone/>
              <a:defRPr sz="9100">
                <a:solidFill>
                  <a:schemeClr val="lt1"/>
                </a:solidFill>
              </a:defRPr>
            </a:lvl9pPr>
          </a:lstStyle>
          <a:p>
            <a:endParaRPr/>
          </a:p>
        </p:txBody>
      </p:sp>
      <p:sp>
        <p:nvSpPr>
          <p:cNvPr id="201" name="Google Shape;201;g3f94434e6ca_0_133"/>
          <p:cNvSpPr txBox="1">
            <a:spLocks noGrp="1"/>
          </p:cNvSpPr>
          <p:nvPr>
            <p:ph type="sldNum" idx="12"/>
          </p:nvPr>
        </p:nvSpPr>
        <p:spPr>
          <a:xfrm>
            <a:off x="11296611"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02" name="Google Shape;202;g3f94434e6ca_0_133"/>
          <p:cNvSpPr/>
          <p:nvPr/>
        </p:nvSpPr>
        <p:spPr>
          <a:xfrm>
            <a:off x="653800" y="612400"/>
            <a:ext cx="10884300" cy="5633100"/>
          </a:xfrm>
          <a:prstGeom prst="roundRect">
            <a:avLst>
              <a:gd name="adj" fmla="val 16667"/>
            </a:avLst>
          </a:prstGeom>
          <a:no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568807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Picture Slide">
  <p:cSld name="Picture Slide">
    <p:spTree>
      <p:nvGrpSpPr>
        <p:cNvPr id="1" name="Shape 203"/>
        <p:cNvGrpSpPr/>
        <p:nvPr/>
      </p:nvGrpSpPr>
      <p:grpSpPr>
        <a:xfrm>
          <a:off x="0" y="0"/>
          <a:ext cx="0" cy="0"/>
          <a:chOff x="0" y="0"/>
          <a:chExt cx="0" cy="0"/>
        </a:xfrm>
      </p:grpSpPr>
      <p:sp>
        <p:nvSpPr>
          <p:cNvPr id="204" name="Google Shape;204;g3f94434e6ca_0_137"/>
          <p:cNvSpPr>
            <a:spLocks noGrp="1"/>
          </p:cNvSpPr>
          <p:nvPr>
            <p:ph type="pic" idx="2"/>
          </p:nvPr>
        </p:nvSpPr>
        <p:spPr>
          <a:xfrm>
            <a:off x="0" y="1"/>
            <a:ext cx="12192000" cy="6858000"/>
          </a:xfrm>
          <a:prstGeom prst="rect">
            <a:avLst/>
          </a:prstGeom>
          <a:noFill/>
          <a:ln>
            <a:noFill/>
          </a:ln>
        </p:spPr>
      </p:sp>
    </p:spTree>
    <p:extLst>
      <p:ext uri="{BB962C8B-B14F-4D97-AF65-F5344CB8AC3E}">
        <p14:creationId xmlns:p14="http://schemas.microsoft.com/office/powerpoint/2010/main" val="39679944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rgbClr val="23A595"/>
        </a:solidFill>
        <a:effectLst/>
      </p:bgPr>
    </p:bg>
    <p:spTree>
      <p:nvGrpSpPr>
        <p:cNvPr id="1" name="Shape 205"/>
        <p:cNvGrpSpPr/>
        <p:nvPr/>
      </p:nvGrpSpPr>
      <p:grpSpPr>
        <a:xfrm>
          <a:off x="0" y="0"/>
          <a:ext cx="0" cy="0"/>
          <a:chOff x="0" y="0"/>
          <a:chExt cx="0" cy="0"/>
        </a:xfrm>
      </p:grpSpPr>
      <p:sp>
        <p:nvSpPr>
          <p:cNvPr id="206" name="Google Shape;206;g3f94434e6ca_0_139"/>
          <p:cNvSpPr txBox="1">
            <a:spLocks noGrp="1"/>
          </p:cNvSpPr>
          <p:nvPr>
            <p:ph type="title"/>
          </p:nvPr>
        </p:nvSpPr>
        <p:spPr>
          <a:xfrm>
            <a:off x="686400" y="3323664"/>
            <a:ext cx="10819200" cy="1251600"/>
          </a:xfrm>
          <a:prstGeom prst="rect">
            <a:avLst/>
          </a:prstGeom>
          <a:noFill/>
          <a:ln>
            <a:noFill/>
          </a:ln>
        </p:spPr>
        <p:txBody>
          <a:bodyPr spcFirstLastPara="1" wrap="square" lIns="60950" tIns="60950" rIns="60950" bIns="60950" anchor="b" anchorCtr="0">
            <a:spAutoFit/>
          </a:bodyPr>
          <a:lstStyle>
            <a:lvl1pPr lvl="0" algn="ctr">
              <a:lnSpc>
                <a:spcPct val="100000"/>
              </a:lnSpc>
              <a:spcBef>
                <a:spcPts val="0"/>
              </a:spcBef>
              <a:spcAft>
                <a:spcPts val="0"/>
              </a:spcAft>
              <a:buClr>
                <a:schemeClr val="lt1"/>
              </a:buClr>
              <a:buSzPts val="3700"/>
              <a:buFont typeface="Calibri"/>
              <a:buNone/>
              <a:defRPr sz="7300">
                <a:solidFill>
                  <a:schemeClr val="lt1"/>
                </a:solidFill>
              </a:defRPr>
            </a:lvl1pPr>
            <a:lvl2pPr lvl="1" algn="l">
              <a:lnSpc>
                <a:spcPct val="100000"/>
              </a:lnSpc>
              <a:spcBef>
                <a:spcPts val="0"/>
              </a:spcBef>
              <a:spcAft>
                <a:spcPts val="0"/>
              </a:spcAft>
              <a:buClr>
                <a:schemeClr val="lt1"/>
              </a:buClr>
              <a:buSzPts val="4500"/>
              <a:buNone/>
              <a:defRPr sz="9100">
                <a:solidFill>
                  <a:schemeClr val="lt1"/>
                </a:solidFill>
              </a:defRPr>
            </a:lvl2pPr>
            <a:lvl3pPr lvl="2" algn="l">
              <a:lnSpc>
                <a:spcPct val="100000"/>
              </a:lnSpc>
              <a:spcBef>
                <a:spcPts val="0"/>
              </a:spcBef>
              <a:spcAft>
                <a:spcPts val="0"/>
              </a:spcAft>
              <a:buClr>
                <a:schemeClr val="lt1"/>
              </a:buClr>
              <a:buSzPts val="4500"/>
              <a:buNone/>
              <a:defRPr sz="9100">
                <a:solidFill>
                  <a:schemeClr val="lt1"/>
                </a:solidFill>
              </a:defRPr>
            </a:lvl3pPr>
            <a:lvl4pPr lvl="3" algn="l">
              <a:lnSpc>
                <a:spcPct val="100000"/>
              </a:lnSpc>
              <a:spcBef>
                <a:spcPts val="0"/>
              </a:spcBef>
              <a:spcAft>
                <a:spcPts val="0"/>
              </a:spcAft>
              <a:buClr>
                <a:schemeClr val="lt1"/>
              </a:buClr>
              <a:buSzPts val="4500"/>
              <a:buNone/>
              <a:defRPr sz="9100">
                <a:solidFill>
                  <a:schemeClr val="lt1"/>
                </a:solidFill>
              </a:defRPr>
            </a:lvl4pPr>
            <a:lvl5pPr lvl="4" algn="l">
              <a:lnSpc>
                <a:spcPct val="100000"/>
              </a:lnSpc>
              <a:spcBef>
                <a:spcPts val="0"/>
              </a:spcBef>
              <a:spcAft>
                <a:spcPts val="0"/>
              </a:spcAft>
              <a:buClr>
                <a:schemeClr val="lt1"/>
              </a:buClr>
              <a:buSzPts val="4500"/>
              <a:buNone/>
              <a:defRPr sz="9100">
                <a:solidFill>
                  <a:schemeClr val="lt1"/>
                </a:solidFill>
              </a:defRPr>
            </a:lvl5pPr>
            <a:lvl6pPr lvl="5" algn="l">
              <a:lnSpc>
                <a:spcPct val="100000"/>
              </a:lnSpc>
              <a:spcBef>
                <a:spcPts val="0"/>
              </a:spcBef>
              <a:spcAft>
                <a:spcPts val="0"/>
              </a:spcAft>
              <a:buClr>
                <a:schemeClr val="lt1"/>
              </a:buClr>
              <a:buSzPts val="4500"/>
              <a:buNone/>
              <a:defRPr sz="9100">
                <a:solidFill>
                  <a:schemeClr val="lt1"/>
                </a:solidFill>
              </a:defRPr>
            </a:lvl6pPr>
            <a:lvl7pPr lvl="6" algn="l">
              <a:lnSpc>
                <a:spcPct val="100000"/>
              </a:lnSpc>
              <a:spcBef>
                <a:spcPts val="0"/>
              </a:spcBef>
              <a:spcAft>
                <a:spcPts val="0"/>
              </a:spcAft>
              <a:buClr>
                <a:schemeClr val="lt1"/>
              </a:buClr>
              <a:buSzPts val="4500"/>
              <a:buNone/>
              <a:defRPr sz="9100">
                <a:solidFill>
                  <a:schemeClr val="lt1"/>
                </a:solidFill>
              </a:defRPr>
            </a:lvl7pPr>
            <a:lvl8pPr lvl="7" algn="l">
              <a:lnSpc>
                <a:spcPct val="100000"/>
              </a:lnSpc>
              <a:spcBef>
                <a:spcPts val="0"/>
              </a:spcBef>
              <a:spcAft>
                <a:spcPts val="0"/>
              </a:spcAft>
              <a:buClr>
                <a:schemeClr val="lt1"/>
              </a:buClr>
              <a:buSzPts val="4500"/>
              <a:buNone/>
              <a:defRPr sz="9100">
                <a:solidFill>
                  <a:schemeClr val="lt1"/>
                </a:solidFill>
              </a:defRPr>
            </a:lvl8pPr>
            <a:lvl9pPr lvl="8" algn="l">
              <a:lnSpc>
                <a:spcPct val="100000"/>
              </a:lnSpc>
              <a:spcBef>
                <a:spcPts val="0"/>
              </a:spcBef>
              <a:spcAft>
                <a:spcPts val="0"/>
              </a:spcAft>
              <a:buClr>
                <a:schemeClr val="lt1"/>
              </a:buClr>
              <a:buSzPts val="4500"/>
              <a:buNone/>
              <a:defRPr sz="9100">
                <a:solidFill>
                  <a:schemeClr val="lt1"/>
                </a:solidFill>
              </a:defRPr>
            </a:lvl9pPr>
          </a:lstStyle>
          <a:p>
            <a:endParaRPr/>
          </a:p>
        </p:txBody>
      </p:sp>
      <p:sp>
        <p:nvSpPr>
          <p:cNvPr id="207" name="Google Shape;207;g3f94434e6ca_0_139"/>
          <p:cNvSpPr txBox="1">
            <a:spLocks noGrp="1"/>
          </p:cNvSpPr>
          <p:nvPr>
            <p:ph type="sldNum" idx="12"/>
          </p:nvPr>
        </p:nvSpPr>
        <p:spPr>
          <a:xfrm>
            <a:off x="11296612"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08" name="Google Shape;208;g3f94434e6ca_0_139"/>
          <p:cNvSpPr/>
          <p:nvPr/>
        </p:nvSpPr>
        <p:spPr>
          <a:xfrm>
            <a:off x="653801" y="612400"/>
            <a:ext cx="10884300" cy="5633100"/>
          </a:xfrm>
          <a:prstGeom prst="roundRect">
            <a:avLst>
              <a:gd name="adj" fmla="val 16667"/>
            </a:avLst>
          </a:prstGeom>
          <a:noFill/>
          <a:ln w="19050"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900"/>
              <a:buFont typeface="Calibri"/>
              <a:buNone/>
            </a:pPr>
            <a:endParaRPr sz="19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334715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209"/>
        <p:cNvGrpSpPr/>
        <p:nvPr/>
      </p:nvGrpSpPr>
      <p:grpSpPr>
        <a:xfrm>
          <a:off x="0" y="0"/>
          <a:ext cx="0" cy="0"/>
          <a:chOff x="0" y="0"/>
          <a:chExt cx="0" cy="0"/>
        </a:xfrm>
      </p:grpSpPr>
      <p:sp>
        <p:nvSpPr>
          <p:cNvPr id="210" name="Google Shape;210;g3f94434e6ca_0_143"/>
          <p:cNvSpPr txBox="1">
            <a:spLocks noGrp="1"/>
          </p:cNvSpPr>
          <p:nvPr>
            <p:ph type="ctrTitle"/>
          </p:nvPr>
        </p:nvSpPr>
        <p:spPr>
          <a:xfrm>
            <a:off x="457200" y="1420283"/>
            <a:ext cx="5181600" cy="9801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11" name="Google Shape;211;g3f94434e6ca_0_143"/>
          <p:cNvSpPr txBox="1">
            <a:spLocks noGrp="1"/>
          </p:cNvSpPr>
          <p:nvPr>
            <p:ph type="subTitle" idx="1"/>
          </p:nvPr>
        </p:nvSpPr>
        <p:spPr>
          <a:xfrm>
            <a:off x="914400" y="2590800"/>
            <a:ext cx="4267200" cy="1168500"/>
          </a:xfrm>
          <a:prstGeom prst="rect">
            <a:avLst/>
          </a:prstGeom>
          <a:noFill/>
          <a:ln>
            <a:noFill/>
          </a:ln>
        </p:spPr>
        <p:txBody>
          <a:bodyPr spcFirstLastPara="1" wrap="square" lIns="60950" tIns="30475" rIns="60950" bIns="30475" anchor="t" anchorCtr="0">
            <a:normAutofit/>
          </a:bodyPr>
          <a:lstStyle>
            <a:lvl1pPr lvl="0" algn="ctr">
              <a:lnSpc>
                <a:spcPct val="100000"/>
              </a:lnSpc>
              <a:spcBef>
                <a:spcPts val="400"/>
              </a:spcBef>
              <a:spcAft>
                <a:spcPts val="0"/>
              </a:spcAft>
              <a:buClr>
                <a:srgbClr val="94898B"/>
              </a:buClr>
              <a:buSzPts val="2100"/>
              <a:buNone/>
              <a:defRPr>
                <a:solidFill>
                  <a:srgbClr val="94898B"/>
                </a:solidFill>
              </a:defRPr>
            </a:lvl1pPr>
            <a:lvl2pPr lvl="1" algn="ctr">
              <a:lnSpc>
                <a:spcPct val="100000"/>
              </a:lnSpc>
              <a:spcBef>
                <a:spcPts val="400"/>
              </a:spcBef>
              <a:spcAft>
                <a:spcPts val="0"/>
              </a:spcAft>
              <a:buClr>
                <a:srgbClr val="94898B"/>
              </a:buClr>
              <a:buSzPts val="1900"/>
              <a:buNone/>
              <a:defRPr>
                <a:solidFill>
                  <a:srgbClr val="94898B"/>
                </a:solidFill>
              </a:defRPr>
            </a:lvl2pPr>
            <a:lvl3pPr lvl="2" algn="ctr">
              <a:lnSpc>
                <a:spcPct val="100000"/>
              </a:lnSpc>
              <a:spcBef>
                <a:spcPts val="300"/>
              </a:spcBef>
              <a:spcAft>
                <a:spcPts val="0"/>
              </a:spcAft>
              <a:buClr>
                <a:srgbClr val="94898B"/>
              </a:buClr>
              <a:buSzPts val="1600"/>
              <a:buNone/>
              <a:defRPr>
                <a:solidFill>
                  <a:srgbClr val="94898B"/>
                </a:solidFill>
              </a:defRPr>
            </a:lvl3pPr>
            <a:lvl4pPr lvl="3" algn="ctr">
              <a:lnSpc>
                <a:spcPct val="100000"/>
              </a:lnSpc>
              <a:spcBef>
                <a:spcPts val="300"/>
              </a:spcBef>
              <a:spcAft>
                <a:spcPts val="0"/>
              </a:spcAft>
              <a:buClr>
                <a:srgbClr val="94898B"/>
              </a:buClr>
              <a:buSzPts val="1300"/>
              <a:buNone/>
              <a:defRPr>
                <a:solidFill>
                  <a:srgbClr val="94898B"/>
                </a:solidFill>
              </a:defRPr>
            </a:lvl4pPr>
            <a:lvl5pPr lvl="4" algn="ctr">
              <a:lnSpc>
                <a:spcPct val="100000"/>
              </a:lnSpc>
              <a:spcBef>
                <a:spcPts val="300"/>
              </a:spcBef>
              <a:spcAft>
                <a:spcPts val="0"/>
              </a:spcAft>
              <a:buClr>
                <a:srgbClr val="94898B"/>
              </a:buClr>
              <a:buSzPts val="1300"/>
              <a:buNone/>
              <a:defRPr>
                <a:solidFill>
                  <a:srgbClr val="94898B"/>
                </a:solidFill>
              </a:defRPr>
            </a:lvl5pPr>
            <a:lvl6pPr lvl="5" algn="ctr">
              <a:lnSpc>
                <a:spcPct val="100000"/>
              </a:lnSpc>
              <a:spcBef>
                <a:spcPts val="300"/>
              </a:spcBef>
              <a:spcAft>
                <a:spcPts val="0"/>
              </a:spcAft>
              <a:buClr>
                <a:srgbClr val="94898B"/>
              </a:buClr>
              <a:buSzPts val="1300"/>
              <a:buNone/>
              <a:defRPr>
                <a:solidFill>
                  <a:srgbClr val="94898B"/>
                </a:solidFill>
              </a:defRPr>
            </a:lvl6pPr>
            <a:lvl7pPr lvl="6" algn="ctr">
              <a:lnSpc>
                <a:spcPct val="100000"/>
              </a:lnSpc>
              <a:spcBef>
                <a:spcPts val="300"/>
              </a:spcBef>
              <a:spcAft>
                <a:spcPts val="0"/>
              </a:spcAft>
              <a:buClr>
                <a:srgbClr val="94898B"/>
              </a:buClr>
              <a:buSzPts val="1300"/>
              <a:buNone/>
              <a:defRPr>
                <a:solidFill>
                  <a:srgbClr val="94898B"/>
                </a:solidFill>
              </a:defRPr>
            </a:lvl7pPr>
            <a:lvl8pPr lvl="7" algn="ctr">
              <a:lnSpc>
                <a:spcPct val="100000"/>
              </a:lnSpc>
              <a:spcBef>
                <a:spcPts val="300"/>
              </a:spcBef>
              <a:spcAft>
                <a:spcPts val="0"/>
              </a:spcAft>
              <a:buClr>
                <a:srgbClr val="94898B"/>
              </a:buClr>
              <a:buSzPts val="1300"/>
              <a:buNone/>
              <a:defRPr>
                <a:solidFill>
                  <a:srgbClr val="94898B"/>
                </a:solidFill>
              </a:defRPr>
            </a:lvl8pPr>
            <a:lvl9pPr lvl="8" algn="ctr">
              <a:lnSpc>
                <a:spcPct val="100000"/>
              </a:lnSpc>
              <a:spcBef>
                <a:spcPts val="300"/>
              </a:spcBef>
              <a:spcAft>
                <a:spcPts val="0"/>
              </a:spcAft>
              <a:buClr>
                <a:srgbClr val="94898B"/>
              </a:buClr>
              <a:buSzPts val="1300"/>
              <a:buNone/>
              <a:defRPr>
                <a:solidFill>
                  <a:srgbClr val="94898B"/>
                </a:solidFill>
              </a:defRPr>
            </a:lvl9pPr>
          </a:lstStyle>
          <a:p>
            <a:endParaRPr/>
          </a:p>
        </p:txBody>
      </p:sp>
      <p:sp>
        <p:nvSpPr>
          <p:cNvPr id="212" name="Google Shape;212;g3f94434e6ca_0_143"/>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13" name="Google Shape;213;g3f94434e6ca_0_143"/>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14" name="Google Shape;214;g3f94434e6ca_0_143"/>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904366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5"/>
        <p:cNvGrpSpPr/>
        <p:nvPr/>
      </p:nvGrpSpPr>
      <p:grpSpPr>
        <a:xfrm>
          <a:off x="0" y="0"/>
          <a:ext cx="0" cy="0"/>
          <a:chOff x="0" y="0"/>
          <a:chExt cx="0" cy="0"/>
        </a:xfrm>
      </p:grpSpPr>
      <p:sp>
        <p:nvSpPr>
          <p:cNvPr id="216" name="Google Shape;216;g3f94434e6ca_0_149"/>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17" name="Google Shape;217;g3f94434e6ca_0_149"/>
          <p:cNvSpPr txBox="1">
            <a:spLocks noGrp="1"/>
          </p:cNvSpPr>
          <p:nvPr>
            <p:ph type="body" idx="1"/>
          </p:nvPr>
        </p:nvSpPr>
        <p:spPr>
          <a:xfrm>
            <a:off x="304800" y="1066800"/>
            <a:ext cx="5486400" cy="3017400"/>
          </a:xfrm>
          <a:prstGeom prst="rect">
            <a:avLst/>
          </a:prstGeom>
          <a:noFill/>
          <a:ln>
            <a:noFill/>
          </a:ln>
        </p:spPr>
        <p:txBody>
          <a:bodyPr spcFirstLastPara="1" wrap="square" lIns="60950" tIns="30475" rIns="60950" bIns="30475" anchor="t" anchorCtr="0">
            <a:normAutofit/>
          </a:bodyPr>
          <a:lstStyle>
            <a:lvl1pPr marL="457200" lvl="0" indent="-304800" algn="l">
              <a:lnSpc>
                <a:spcPct val="100000"/>
              </a:lnSpc>
              <a:spcBef>
                <a:spcPts val="200"/>
              </a:spcBef>
              <a:spcAft>
                <a:spcPts val="0"/>
              </a:spcAft>
              <a:buClr>
                <a:schemeClr val="dk1"/>
              </a:buClr>
              <a:buSzPts val="1200"/>
              <a:buChar char="•"/>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18" name="Google Shape;218;g3f94434e6ca_0_149"/>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19" name="Google Shape;219;g3f94434e6ca_0_149"/>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20" name="Google Shape;220;g3f94434e6ca_0_149"/>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4875062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21"/>
        <p:cNvGrpSpPr/>
        <p:nvPr/>
      </p:nvGrpSpPr>
      <p:grpSpPr>
        <a:xfrm>
          <a:off x="0" y="0"/>
          <a:ext cx="0" cy="0"/>
          <a:chOff x="0" y="0"/>
          <a:chExt cx="0" cy="0"/>
        </a:xfrm>
      </p:grpSpPr>
      <p:sp>
        <p:nvSpPr>
          <p:cNvPr id="222" name="Google Shape;222;g3f94434e6ca_0_155"/>
          <p:cNvSpPr txBox="1">
            <a:spLocks noGrp="1"/>
          </p:cNvSpPr>
          <p:nvPr>
            <p:ph type="title"/>
          </p:nvPr>
        </p:nvSpPr>
        <p:spPr>
          <a:xfrm>
            <a:off x="481542" y="2937933"/>
            <a:ext cx="5181600" cy="908100"/>
          </a:xfrm>
          <a:prstGeom prst="rect">
            <a:avLst/>
          </a:prstGeom>
          <a:noFill/>
          <a:ln>
            <a:noFill/>
          </a:ln>
        </p:spPr>
        <p:txBody>
          <a:bodyPr spcFirstLastPara="1" wrap="square" lIns="60950" tIns="30475" rIns="60950" bIns="30475" anchor="t" anchorCtr="0">
            <a:normAutofit/>
          </a:bodyPr>
          <a:lstStyle>
            <a:lvl1pPr lvl="0" algn="l">
              <a:lnSpc>
                <a:spcPct val="100000"/>
              </a:lnSpc>
              <a:spcBef>
                <a:spcPts val="0"/>
              </a:spcBef>
              <a:spcAft>
                <a:spcPts val="0"/>
              </a:spcAft>
              <a:buClr>
                <a:schemeClr val="dk1"/>
              </a:buClr>
              <a:buSzPts val="2700"/>
              <a:buFont typeface="Calibri"/>
              <a:buNone/>
              <a:defRPr sz="2700" b="1" cap="none"/>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23" name="Google Shape;223;g3f94434e6ca_0_155"/>
          <p:cNvSpPr txBox="1">
            <a:spLocks noGrp="1"/>
          </p:cNvSpPr>
          <p:nvPr>
            <p:ph type="body" idx="1"/>
          </p:nvPr>
        </p:nvSpPr>
        <p:spPr>
          <a:xfrm>
            <a:off x="481542" y="1937809"/>
            <a:ext cx="5181600" cy="1000200"/>
          </a:xfrm>
          <a:prstGeom prst="rect">
            <a:avLst/>
          </a:prstGeom>
          <a:noFill/>
          <a:ln>
            <a:noFill/>
          </a:ln>
        </p:spPr>
        <p:txBody>
          <a:bodyPr spcFirstLastPara="1" wrap="square" lIns="60950" tIns="30475" rIns="60950" bIns="30475" anchor="b" anchorCtr="0">
            <a:normAutofit/>
          </a:bodyPr>
          <a:lstStyle>
            <a:lvl1pPr marL="457200" lvl="0" indent="-228600" algn="l">
              <a:lnSpc>
                <a:spcPct val="100000"/>
              </a:lnSpc>
              <a:spcBef>
                <a:spcPts val="300"/>
              </a:spcBef>
              <a:spcAft>
                <a:spcPts val="0"/>
              </a:spcAft>
              <a:buClr>
                <a:srgbClr val="94898B"/>
              </a:buClr>
              <a:buSzPts val="1300"/>
              <a:buNone/>
              <a:defRPr sz="1300">
                <a:solidFill>
                  <a:srgbClr val="94898B"/>
                </a:solidFill>
              </a:defRPr>
            </a:lvl1pPr>
            <a:lvl2pPr marL="914400" lvl="1" indent="-228600" algn="l">
              <a:lnSpc>
                <a:spcPct val="100000"/>
              </a:lnSpc>
              <a:spcBef>
                <a:spcPts val="200"/>
              </a:spcBef>
              <a:spcAft>
                <a:spcPts val="0"/>
              </a:spcAft>
              <a:buClr>
                <a:srgbClr val="94898B"/>
              </a:buClr>
              <a:buSzPts val="1200"/>
              <a:buNone/>
              <a:defRPr sz="1200">
                <a:solidFill>
                  <a:srgbClr val="94898B"/>
                </a:solidFill>
              </a:defRPr>
            </a:lvl2pPr>
            <a:lvl3pPr marL="1371600" lvl="2" indent="-228600" algn="l">
              <a:lnSpc>
                <a:spcPct val="100000"/>
              </a:lnSpc>
              <a:spcBef>
                <a:spcPts val="200"/>
              </a:spcBef>
              <a:spcAft>
                <a:spcPts val="0"/>
              </a:spcAft>
              <a:buClr>
                <a:srgbClr val="94898B"/>
              </a:buClr>
              <a:buSzPts val="1100"/>
              <a:buNone/>
              <a:defRPr sz="1100">
                <a:solidFill>
                  <a:srgbClr val="94898B"/>
                </a:solidFill>
              </a:defRPr>
            </a:lvl3pPr>
            <a:lvl4pPr marL="1828800" lvl="3" indent="-228600" algn="l">
              <a:lnSpc>
                <a:spcPct val="100000"/>
              </a:lnSpc>
              <a:spcBef>
                <a:spcPts val="200"/>
              </a:spcBef>
              <a:spcAft>
                <a:spcPts val="0"/>
              </a:spcAft>
              <a:buClr>
                <a:srgbClr val="94898B"/>
              </a:buClr>
              <a:buSzPts val="900"/>
              <a:buNone/>
              <a:defRPr sz="900">
                <a:solidFill>
                  <a:srgbClr val="94898B"/>
                </a:solidFill>
              </a:defRPr>
            </a:lvl4pPr>
            <a:lvl5pPr marL="2286000" lvl="4" indent="-228600" algn="l">
              <a:lnSpc>
                <a:spcPct val="100000"/>
              </a:lnSpc>
              <a:spcBef>
                <a:spcPts val="200"/>
              </a:spcBef>
              <a:spcAft>
                <a:spcPts val="0"/>
              </a:spcAft>
              <a:buClr>
                <a:srgbClr val="94898B"/>
              </a:buClr>
              <a:buSzPts val="900"/>
              <a:buNone/>
              <a:defRPr sz="900">
                <a:solidFill>
                  <a:srgbClr val="94898B"/>
                </a:solidFill>
              </a:defRPr>
            </a:lvl5pPr>
            <a:lvl6pPr marL="2743200" lvl="5" indent="-228600" algn="l">
              <a:lnSpc>
                <a:spcPct val="100000"/>
              </a:lnSpc>
              <a:spcBef>
                <a:spcPts val="200"/>
              </a:spcBef>
              <a:spcAft>
                <a:spcPts val="0"/>
              </a:spcAft>
              <a:buClr>
                <a:srgbClr val="94898B"/>
              </a:buClr>
              <a:buSzPts val="900"/>
              <a:buNone/>
              <a:defRPr sz="900">
                <a:solidFill>
                  <a:srgbClr val="94898B"/>
                </a:solidFill>
              </a:defRPr>
            </a:lvl6pPr>
            <a:lvl7pPr marL="3200400" lvl="6" indent="-228600" algn="l">
              <a:lnSpc>
                <a:spcPct val="100000"/>
              </a:lnSpc>
              <a:spcBef>
                <a:spcPts val="200"/>
              </a:spcBef>
              <a:spcAft>
                <a:spcPts val="0"/>
              </a:spcAft>
              <a:buClr>
                <a:srgbClr val="94898B"/>
              </a:buClr>
              <a:buSzPts val="900"/>
              <a:buNone/>
              <a:defRPr sz="900">
                <a:solidFill>
                  <a:srgbClr val="94898B"/>
                </a:solidFill>
              </a:defRPr>
            </a:lvl7pPr>
            <a:lvl8pPr marL="3657600" lvl="7" indent="-228600" algn="l">
              <a:lnSpc>
                <a:spcPct val="100000"/>
              </a:lnSpc>
              <a:spcBef>
                <a:spcPts val="200"/>
              </a:spcBef>
              <a:spcAft>
                <a:spcPts val="0"/>
              </a:spcAft>
              <a:buClr>
                <a:srgbClr val="94898B"/>
              </a:buClr>
              <a:buSzPts val="900"/>
              <a:buNone/>
              <a:defRPr sz="900">
                <a:solidFill>
                  <a:srgbClr val="94898B"/>
                </a:solidFill>
              </a:defRPr>
            </a:lvl8pPr>
            <a:lvl9pPr marL="4114800" lvl="8" indent="-228600" algn="l">
              <a:lnSpc>
                <a:spcPct val="100000"/>
              </a:lnSpc>
              <a:spcBef>
                <a:spcPts val="200"/>
              </a:spcBef>
              <a:spcAft>
                <a:spcPts val="0"/>
              </a:spcAft>
              <a:buClr>
                <a:srgbClr val="94898B"/>
              </a:buClr>
              <a:buSzPts val="900"/>
              <a:buNone/>
              <a:defRPr sz="900">
                <a:solidFill>
                  <a:srgbClr val="94898B"/>
                </a:solidFill>
              </a:defRPr>
            </a:lvl9pPr>
          </a:lstStyle>
          <a:p>
            <a:endParaRPr/>
          </a:p>
        </p:txBody>
      </p:sp>
      <p:sp>
        <p:nvSpPr>
          <p:cNvPr id="224" name="Google Shape;224;g3f94434e6ca_0_155"/>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25" name="Google Shape;225;g3f94434e6ca_0_155"/>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26" name="Google Shape;226;g3f94434e6ca_0_155"/>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3377208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27"/>
        <p:cNvGrpSpPr/>
        <p:nvPr/>
      </p:nvGrpSpPr>
      <p:grpSpPr>
        <a:xfrm>
          <a:off x="0" y="0"/>
          <a:ext cx="0" cy="0"/>
          <a:chOff x="0" y="0"/>
          <a:chExt cx="0" cy="0"/>
        </a:xfrm>
      </p:grpSpPr>
      <p:sp>
        <p:nvSpPr>
          <p:cNvPr id="228" name="Google Shape;228;g3f94434e6ca_0_161"/>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29" name="Google Shape;229;g3f94434e6ca_0_161"/>
          <p:cNvSpPr txBox="1">
            <a:spLocks noGrp="1"/>
          </p:cNvSpPr>
          <p:nvPr>
            <p:ph type="body" idx="1"/>
          </p:nvPr>
        </p:nvSpPr>
        <p:spPr>
          <a:xfrm>
            <a:off x="304800" y="1066800"/>
            <a:ext cx="2692500" cy="3017400"/>
          </a:xfrm>
          <a:prstGeom prst="rect">
            <a:avLst/>
          </a:prstGeom>
          <a:noFill/>
          <a:ln>
            <a:noFill/>
          </a:ln>
        </p:spPr>
        <p:txBody>
          <a:bodyPr spcFirstLastPara="1" wrap="square" lIns="60950" tIns="30475" rIns="60950" bIns="30475" anchor="t" anchorCtr="0">
            <a:normAutofit/>
          </a:bodyPr>
          <a:lstStyle>
            <a:lvl1pPr marL="457200" lvl="0" indent="-349250" algn="l">
              <a:lnSpc>
                <a:spcPct val="100000"/>
              </a:lnSpc>
              <a:spcBef>
                <a:spcPts val="400"/>
              </a:spcBef>
              <a:spcAft>
                <a:spcPts val="0"/>
              </a:spcAft>
              <a:buClr>
                <a:schemeClr val="dk1"/>
              </a:buClr>
              <a:buSzPts val="1900"/>
              <a:buChar char="•"/>
              <a:defRPr sz="1900"/>
            </a:lvl1pPr>
            <a:lvl2pPr marL="914400" lvl="1" indent="-330200" algn="l">
              <a:lnSpc>
                <a:spcPct val="100000"/>
              </a:lnSpc>
              <a:spcBef>
                <a:spcPts val="300"/>
              </a:spcBef>
              <a:spcAft>
                <a:spcPts val="0"/>
              </a:spcAft>
              <a:buClr>
                <a:schemeClr val="dk1"/>
              </a:buClr>
              <a:buSzPts val="1600"/>
              <a:buChar char="–"/>
              <a:defRPr sz="1600"/>
            </a:lvl2pPr>
            <a:lvl3pPr marL="1371600" lvl="2" indent="-311150" algn="l">
              <a:lnSpc>
                <a:spcPct val="100000"/>
              </a:lnSpc>
              <a:spcBef>
                <a:spcPts val="300"/>
              </a:spcBef>
              <a:spcAft>
                <a:spcPts val="0"/>
              </a:spcAft>
              <a:buClr>
                <a:schemeClr val="dk1"/>
              </a:buClr>
              <a:buSzPts val="1300"/>
              <a:buChar char="•"/>
              <a:defRPr sz="1300"/>
            </a:lvl3pPr>
            <a:lvl4pPr marL="1828800" lvl="3" indent="-304800" algn="l">
              <a:lnSpc>
                <a:spcPct val="100000"/>
              </a:lnSpc>
              <a:spcBef>
                <a:spcPts val="200"/>
              </a:spcBef>
              <a:spcAft>
                <a:spcPts val="0"/>
              </a:spcAft>
              <a:buClr>
                <a:schemeClr val="dk1"/>
              </a:buClr>
              <a:buSzPts val="1200"/>
              <a:buChar char="–"/>
              <a:defRPr sz="1200"/>
            </a:lvl4pPr>
            <a:lvl5pPr marL="2286000" lvl="4" indent="-304800" algn="l">
              <a:lnSpc>
                <a:spcPct val="100000"/>
              </a:lnSpc>
              <a:spcBef>
                <a:spcPts val="200"/>
              </a:spcBef>
              <a:spcAft>
                <a:spcPts val="0"/>
              </a:spcAft>
              <a:buClr>
                <a:schemeClr val="dk1"/>
              </a:buClr>
              <a:buSzPts val="1200"/>
              <a:buChar char="»"/>
              <a:defRPr sz="1200"/>
            </a:lvl5pPr>
            <a:lvl6pPr marL="2743200" lvl="5" indent="-304800" algn="l">
              <a:lnSpc>
                <a:spcPct val="100000"/>
              </a:lnSpc>
              <a:spcBef>
                <a:spcPts val="200"/>
              </a:spcBef>
              <a:spcAft>
                <a:spcPts val="0"/>
              </a:spcAft>
              <a:buClr>
                <a:schemeClr val="dk1"/>
              </a:buClr>
              <a:buSzPts val="1200"/>
              <a:buChar char="•"/>
              <a:defRPr sz="1200"/>
            </a:lvl6pPr>
            <a:lvl7pPr marL="3200400" lvl="6" indent="-304800" algn="l">
              <a:lnSpc>
                <a:spcPct val="100000"/>
              </a:lnSpc>
              <a:spcBef>
                <a:spcPts val="200"/>
              </a:spcBef>
              <a:spcAft>
                <a:spcPts val="0"/>
              </a:spcAft>
              <a:buClr>
                <a:schemeClr val="dk1"/>
              </a:buClr>
              <a:buSzPts val="1200"/>
              <a:buChar char="•"/>
              <a:defRPr sz="1200"/>
            </a:lvl7pPr>
            <a:lvl8pPr marL="3657600" lvl="7" indent="-304800" algn="l">
              <a:lnSpc>
                <a:spcPct val="100000"/>
              </a:lnSpc>
              <a:spcBef>
                <a:spcPts val="200"/>
              </a:spcBef>
              <a:spcAft>
                <a:spcPts val="0"/>
              </a:spcAft>
              <a:buClr>
                <a:schemeClr val="dk1"/>
              </a:buClr>
              <a:buSzPts val="1200"/>
              <a:buChar char="•"/>
              <a:defRPr sz="1200"/>
            </a:lvl8pPr>
            <a:lvl9pPr marL="4114800" lvl="8" indent="-304800" algn="l">
              <a:lnSpc>
                <a:spcPct val="100000"/>
              </a:lnSpc>
              <a:spcBef>
                <a:spcPts val="200"/>
              </a:spcBef>
              <a:spcAft>
                <a:spcPts val="0"/>
              </a:spcAft>
              <a:buClr>
                <a:schemeClr val="dk1"/>
              </a:buClr>
              <a:buSzPts val="1200"/>
              <a:buChar char="•"/>
              <a:defRPr sz="1200"/>
            </a:lvl9pPr>
          </a:lstStyle>
          <a:p>
            <a:endParaRPr/>
          </a:p>
        </p:txBody>
      </p:sp>
      <p:sp>
        <p:nvSpPr>
          <p:cNvPr id="230" name="Google Shape;230;g3f94434e6ca_0_161"/>
          <p:cNvSpPr txBox="1">
            <a:spLocks noGrp="1"/>
          </p:cNvSpPr>
          <p:nvPr>
            <p:ph type="body" idx="2"/>
          </p:nvPr>
        </p:nvSpPr>
        <p:spPr>
          <a:xfrm>
            <a:off x="3098800" y="1066800"/>
            <a:ext cx="2692500" cy="3017400"/>
          </a:xfrm>
          <a:prstGeom prst="rect">
            <a:avLst/>
          </a:prstGeom>
          <a:noFill/>
          <a:ln>
            <a:noFill/>
          </a:ln>
        </p:spPr>
        <p:txBody>
          <a:bodyPr spcFirstLastPara="1" wrap="square" lIns="60950" tIns="30475" rIns="60950" bIns="30475" anchor="t" anchorCtr="0">
            <a:normAutofit/>
          </a:bodyPr>
          <a:lstStyle>
            <a:lvl1pPr marL="457200" lvl="0" indent="-349250" algn="l">
              <a:lnSpc>
                <a:spcPct val="100000"/>
              </a:lnSpc>
              <a:spcBef>
                <a:spcPts val="400"/>
              </a:spcBef>
              <a:spcAft>
                <a:spcPts val="0"/>
              </a:spcAft>
              <a:buClr>
                <a:schemeClr val="dk1"/>
              </a:buClr>
              <a:buSzPts val="1900"/>
              <a:buChar char="•"/>
              <a:defRPr sz="1900"/>
            </a:lvl1pPr>
            <a:lvl2pPr marL="914400" lvl="1" indent="-330200" algn="l">
              <a:lnSpc>
                <a:spcPct val="100000"/>
              </a:lnSpc>
              <a:spcBef>
                <a:spcPts val="300"/>
              </a:spcBef>
              <a:spcAft>
                <a:spcPts val="0"/>
              </a:spcAft>
              <a:buClr>
                <a:schemeClr val="dk1"/>
              </a:buClr>
              <a:buSzPts val="1600"/>
              <a:buChar char="–"/>
              <a:defRPr sz="1600"/>
            </a:lvl2pPr>
            <a:lvl3pPr marL="1371600" lvl="2" indent="-311150" algn="l">
              <a:lnSpc>
                <a:spcPct val="100000"/>
              </a:lnSpc>
              <a:spcBef>
                <a:spcPts val="300"/>
              </a:spcBef>
              <a:spcAft>
                <a:spcPts val="0"/>
              </a:spcAft>
              <a:buClr>
                <a:schemeClr val="dk1"/>
              </a:buClr>
              <a:buSzPts val="1300"/>
              <a:buChar char="•"/>
              <a:defRPr sz="1300"/>
            </a:lvl3pPr>
            <a:lvl4pPr marL="1828800" lvl="3" indent="-304800" algn="l">
              <a:lnSpc>
                <a:spcPct val="100000"/>
              </a:lnSpc>
              <a:spcBef>
                <a:spcPts val="200"/>
              </a:spcBef>
              <a:spcAft>
                <a:spcPts val="0"/>
              </a:spcAft>
              <a:buClr>
                <a:schemeClr val="dk1"/>
              </a:buClr>
              <a:buSzPts val="1200"/>
              <a:buChar char="–"/>
              <a:defRPr sz="1200"/>
            </a:lvl4pPr>
            <a:lvl5pPr marL="2286000" lvl="4" indent="-304800" algn="l">
              <a:lnSpc>
                <a:spcPct val="100000"/>
              </a:lnSpc>
              <a:spcBef>
                <a:spcPts val="200"/>
              </a:spcBef>
              <a:spcAft>
                <a:spcPts val="0"/>
              </a:spcAft>
              <a:buClr>
                <a:schemeClr val="dk1"/>
              </a:buClr>
              <a:buSzPts val="1200"/>
              <a:buChar char="»"/>
              <a:defRPr sz="1200"/>
            </a:lvl5pPr>
            <a:lvl6pPr marL="2743200" lvl="5" indent="-304800" algn="l">
              <a:lnSpc>
                <a:spcPct val="100000"/>
              </a:lnSpc>
              <a:spcBef>
                <a:spcPts val="200"/>
              </a:spcBef>
              <a:spcAft>
                <a:spcPts val="0"/>
              </a:spcAft>
              <a:buClr>
                <a:schemeClr val="dk1"/>
              </a:buClr>
              <a:buSzPts val="1200"/>
              <a:buChar char="•"/>
              <a:defRPr sz="1200"/>
            </a:lvl6pPr>
            <a:lvl7pPr marL="3200400" lvl="6" indent="-304800" algn="l">
              <a:lnSpc>
                <a:spcPct val="100000"/>
              </a:lnSpc>
              <a:spcBef>
                <a:spcPts val="200"/>
              </a:spcBef>
              <a:spcAft>
                <a:spcPts val="0"/>
              </a:spcAft>
              <a:buClr>
                <a:schemeClr val="dk1"/>
              </a:buClr>
              <a:buSzPts val="1200"/>
              <a:buChar char="•"/>
              <a:defRPr sz="1200"/>
            </a:lvl7pPr>
            <a:lvl8pPr marL="3657600" lvl="7" indent="-304800" algn="l">
              <a:lnSpc>
                <a:spcPct val="100000"/>
              </a:lnSpc>
              <a:spcBef>
                <a:spcPts val="200"/>
              </a:spcBef>
              <a:spcAft>
                <a:spcPts val="0"/>
              </a:spcAft>
              <a:buClr>
                <a:schemeClr val="dk1"/>
              </a:buClr>
              <a:buSzPts val="1200"/>
              <a:buChar char="•"/>
              <a:defRPr sz="1200"/>
            </a:lvl8pPr>
            <a:lvl9pPr marL="4114800" lvl="8" indent="-304800" algn="l">
              <a:lnSpc>
                <a:spcPct val="100000"/>
              </a:lnSpc>
              <a:spcBef>
                <a:spcPts val="200"/>
              </a:spcBef>
              <a:spcAft>
                <a:spcPts val="0"/>
              </a:spcAft>
              <a:buClr>
                <a:schemeClr val="dk1"/>
              </a:buClr>
              <a:buSzPts val="1200"/>
              <a:buChar char="•"/>
              <a:defRPr sz="1200"/>
            </a:lvl9pPr>
          </a:lstStyle>
          <a:p>
            <a:endParaRPr/>
          </a:p>
        </p:txBody>
      </p:sp>
      <p:sp>
        <p:nvSpPr>
          <p:cNvPr id="231" name="Google Shape;231;g3f94434e6ca_0_161"/>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32" name="Google Shape;232;g3f94434e6ca_0_161"/>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33" name="Google Shape;233;g3f94434e6ca_0_161"/>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82087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Calibri" panose="020F0502020204030204" pitchFamily="34" charset="0"/>
                <a:ea typeface="Calibri" panose="020F0502020204030204" pitchFamily="34" charset="0"/>
                <a:cs typeface="Calibri" panose="020F050202020403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42" name="Google Shape;42;p1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234"/>
        <p:cNvGrpSpPr/>
        <p:nvPr/>
      </p:nvGrpSpPr>
      <p:grpSpPr>
        <a:xfrm>
          <a:off x="0" y="0"/>
          <a:ext cx="0" cy="0"/>
          <a:chOff x="0" y="0"/>
          <a:chExt cx="0" cy="0"/>
        </a:xfrm>
      </p:grpSpPr>
      <p:sp>
        <p:nvSpPr>
          <p:cNvPr id="235" name="Google Shape;235;g3f94434e6ca_0_168"/>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2900"/>
              <a:buFont typeface="Calibri"/>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36" name="Google Shape;236;g3f94434e6ca_0_168"/>
          <p:cNvSpPr txBox="1">
            <a:spLocks noGrp="1"/>
          </p:cNvSpPr>
          <p:nvPr>
            <p:ph type="body" idx="1"/>
          </p:nvPr>
        </p:nvSpPr>
        <p:spPr>
          <a:xfrm>
            <a:off x="304800" y="1023409"/>
            <a:ext cx="2693400" cy="426600"/>
          </a:xfrm>
          <a:prstGeom prst="rect">
            <a:avLst/>
          </a:prstGeom>
          <a:noFill/>
          <a:ln>
            <a:noFill/>
          </a:ln>
        </p:spPr>
        <p:txBody>
          <a:bodyPr spcFirstLastPara="1" wrap="square" lIns="60950" tIns="30475" rIns="60950" bIns="30475" anchor="b" anchorCtr="0">
            <a:normAutofit/>
          </a:bodyPr>
          <a:lstStyle>
            <a:lvl1pPr marL="457200" lvl="0" indent="-228600" algn="l">
              <a:lnSpc>
                <a:spcPct val="100000"/>
              </a:lnSpc>
              <a:spcBef>
                <a:spcPts val="300"/>
              </a:spcBef>
              <a:spcAft>
                <a:spcPts val="0"/>
              </a:spcAft>
              <a:buClr>
                <a:schemeClr val="dk1"/>
              </a:buClr>
              <a:buSzPts val="1600"/>
              <a:buNone/>
              <a:defRPr sz="1600" b="1"/>
            </a:lvl1pPr>
            <a:lvl2pPr marL="914400" lvl="1" indent="-228600" algn="l">
              <a:lnSpc>
                <a:spcPct val="100000"/>
              </a:lnSpc>
              <a:spcBef>
                <a:spcPts val="300"/>
              </a:spcBef>
              <a:spcAft>
                <a:spcPts val="0"/>
              </a:spcAft>
              <a:buClr>
                <a:schemeClr val="dk1"/>
              </a:buClr>
              <a:buSzPts val="1300"/>
              <a:buNone/>
              <a:defRPr sz="1300" b="1"/>
            </a:lvl2pPr>
            <a:lvl3pPr marL="1371600" lvl="2" indent="-228600" algn="l">
              <a:lnSpc>
                <a:spcPct val="100000"/>
              </a:lnSpc>
              <a:spcBef>
                <a:spcPts val="200"/>
              </a:spcBef>
              <a:spcAft>
                <a:spcPts val="0"/>
              </a:spcAft>
              <a:buClr>
                <a:schemeClr val="dk1"/>
              </a:buClr>
              <a:buSzPts val="1200"/>
              <a:buNone/>
              <a:defRPr sz="1200" b="1"/>
            </a:lvl3pPr>
            <a:lvl4pPr marL="1828800" lvl="3" indent="-228600" algn="l">
              <a:lnSpc>
                <a:spcPct val="100000"/>
              </a:lnSpc>
              <a:spcBef>
                <a:spcPts val="200"/>
              </a:spcBef>
              <a:spcAft>
                <a:spcPts val="0"/>
              </a:spcAft>
              <a:buClr>
                <a:schemeClr val="dk1"/>
              </a:buClr>
              <a:buSzPts val="1100"/>
              <a:buNone/>
              <a:defRPr sz="1100" b="1"/>
            </a:lvl4pPr>
            <a:lvl5pPr marL="2286000" lvl="4" indent="-228600" algn="l">
              <a:lnSpc>
                <a:spcPct val="100000"/>
              </a:lnSpc>
              <a:spcBef>
                <a:spcPts val="200"/>
              </a:spcBef>
              <a:spcAft>
                <a:spcPts val="0"/>
              </a:spcAft>
              <a:buClr>
                <a:schemeClr val="dk1"/>
              </a:buClr>
              <a:buSzPts val="1100"/>
              <a:buNone/>
              <a:defRPr sz="1100" b="1"/>
            </a:lvl5pPr>
            <a:lvl6pPr marL="2743200" lvl="5" indent="-228600" algn="l">
              <a:lnSpc>
                <a:spcPct val="100000"/>
              </a:lnSpc>
              <a:spcBef>
                <a:spcPts val="200"/>
              </a:spcBef>
              <a:spcAft>
                <a:spcPts val="0"/>
              </a:spcAft>
              <a:buClr>
                <a:schemeClr val="dk1"/>
              </a:buClr>
              <a:buSzPts val="1100"/>
              <a:buNone/>
              <a:defRPr sz="1100" b="1"/>
            </a:lvl6pPr>
            <a:lvl7pPr marL="3200400" lvl="6" indent="-228600" algn="l">
              <a:lnSpc>
                <a:spcPct val="100000"/>
              </a:lnSpc>
              <a:spcBef>
                <a:spcPts val="200"/>
              </a:spcBef>
              <a:spcAft>
                <a:spcPts val="0"/>
              </a:spcAft>
              <a:buClr>
                <a:schemeClr val="dk1"/>
              </a:buClr>
              <a:buSzPts val="1100"/>
              <a:buNone/>
              <a:defRPr sz="1100" b="1"/>
            </a:lvl7pPr>
            <a:lvl8pPr marL="3657600" lvl="7" indent="-228600" algn="l">
              <a:lnSpc>
                <a:spcPct val="100000"/>
              </a:lnSpc>
              <a:spcBef>
                <a:spcPts val="200"/>
              </a:spcBef>
              <a:spcAft>
                <a:spcPts val="0"/>
              </a:spcAft>
              <a:buClr>
                <a:schemeClr val="dk1"/>
              </a:buClr>
              <a:buSzPts val="1100"/>
              <a:buNone/>
              <a:defRPr sz="1100" b="1"/>
            </a:lvl8pPr>
            <a:lvl9pPr marL="4114800" lvl="8" indent="-228600" algn="l">
              <a:lnSpc>
                <a:spcPct val="100000"/>
              </a:lnSpc>
              <a:spcBef>
                <a:spcPts val="200"/>
              </a:spcBef>
              <a:spcAft>
                <a:spcPts val="0"/>
              </a:spcAft>
              <a:buClr>
                <a:schemeClr val="dk1"/>
              </a:buClr>
              <a:buSzPts val="1100"/>
              <a:buNone/>
              <a:defRPr sz="1100" b="1"/>
            </a:lvl9pPr>
          </a:lstStyle>
          <a:p>
            <a:endParaRPr/>
          </a:p>
        </p:txBody>
      </p:sp>
      <p:sp>
        <p:nvSpPr>
          <p:cNvPr id="237" name="Google Shape;237;g3f94434e6ca_0_168"/>
          <p:cNvSpPr txBox="1">
            <a:spLocks noGrp="1"/>
          </p:cNvSpPr>
          <p:nvPr>
            <p:ph type="body" idx="2"/>
          </p:nvPr>
        </p:nvSpPr>
        <p:spPr>
          <a:xfrm>
            <a:off x="304800" y="1449917"/>
            <a:ext cx="2693400" cy="2634300"/>
          </a:xfrm>
          <a:prstGeom prst="rect">
            <a:avLst/>
          </a:prstGeom>
          <a:noFill/>
          <a:ln>
            <a:noFill/>
          </a:ln>
        </p:spPr>
        <p:txBody>
          <a:bodyPr spcFirstLastPara="1" wrap="square" lIns="60950" tIns="30475" rIns="60950" bIns="30475" anchor="t" anchorCtr="0">
            <a:normAutofit/>
          </a:bodyPr>
          <a:lstStyle>
            <a:lvl1pPr marL="457200" lvl="0" indent="-330200" algn="l">
              <a:lnSpc>
                <a:spcPct val="100000"/>
              </a:lnSpc>
              <a:spcBef>
                <a:spcPts val="300"/>
              </a:spcBef>
              <a:spcAft>
                <a:spcPts val="0"/>
              </a:spcAft>
              <a:buClr>
                <a:schemeClr val="dk1"/>
              </a:buClr>
              <a:buSzPts val="1600"/>
              <a:buChar char="•"/>
              <a:defRPr sz="1600"/>
            </a:lvl1pPr>
            <a:lvl2pPr marL="914400" lvl="1" indent="-311150" algn="l">
              <a:lnSpc>
                <a:spcPct val="100000"/>
              </a:lnSpc>
              <a:spcBef>
                <a:spcPts val="300"/>
              </a:spcBef>
              <a:spcAft>
                <a:spcPts val="0"/>
              </a:spcAft>
              <a:buClr>
                <a:schemeClr val="dk1"/>
              </a:buClr>
              <a:buSzPts val="1300"/>
              <a:buChar char="–"/>
              <a:defRPr sz="1300"/>
            </a:lvl2pPr>
            <a:lvl3pPr marL="1371600" lvl="2" indent="-304800" algn="l">
              <a:lnSpc>
                <a:spcPct val="100000"/>
              </a:lnSpc>
              <a:spcBef>
                <a:spcPts val="200"/>
              </a:spcBef>
              <a:spcAft>
                <a:spcPts val="0"/>
              </a:spcAft>
              <a:buClr>
                <a:schemeClr val="dk1"/>
              </a:buClr>
              <a:buSzPts val="1200"/>
              <a:buChar char="•"/>
              <a:defRPr sz="1200"/>
            </a:lvl3pPr>
            <a:lvl4pPr marL="1828800" lvl="3" indent="-298450" algn="l">
              <a:lnSpc>
                <a:spcPct val="100000"/>
              </a:lnSpc>
              <a:spcBef>
                <a:spcPts val="200"/>
              </a:spcBef>
              <a:spcAft>
                <a:spcPts val="0"/>
              </a:spcAft>
              <a:buClr>
                <a:schemeClr val="dk1"/>
              </a:buClr>
              <a:buSzPts val="1100"/>
              <a:buChar char="–"/>
              <a:defRPr sz="1100"/>
            </a:lvl4pPr>
            <a:lvl5pPr marL="2286000" lvl="4" indent="-298450" algn="l">
              <a:lnSpc>
                <a:spcPct val="100000"/>
              </a:lnSpc>
              <a:spcBef>
                <a:spcPts val="200"/>
              </a:spcBef>
              <a:spcAft>
                <a:spcPts val="0"/>
              </a:spcAft>
              <a:buClr>
                <a:schemeClr val="dk1"/>
              </a:buClr>
              <a:buSzPts val="1100"/>
              <a:buChar char="»"/>
              <a:defRPr sz="1100"/>
            </a:lvl5pPr>
            <a:lvl6pPr marL="2743200" lvl="5" indent="-298450" algn="l">
              <a:lnSpc>
                <a:spcPct val="100000"/>
              </a:lnSpc>
              <a:spcBef>
                <a:spcPts val="200"/>
              </a:spcBef>
              <a:spcAft>
                <a:spcPts val="0"/>
              </a:spcAft>
              <a:buClr>
                <a:schemeClr val="dk1"/>
              </a:buClr>
              <a:buSzPts val="1100"/>
              <a:buChar char="•"/>
              <a:defRPr sz="1100"/>
            </a:lvl6pPr>
            <a:lvl7pPr marL="3200400" lvl="6" indent="-298450" algn="l">
              <a:lnSpc>
                <a:spcPct val="100000"/>
              </a:lnSpc>
              <a:spcBef>
                <a:spcPts val="200"/>
              </a:spcBef>
              <a:spcAft>
                <a:spcPts val="0"/>
              </a:spcAft>
              <a:buClr>
                <a:schemeClr val="dk1"/>
              </a:buClr>
              <a:buSzPts val="1100"/>
              <a:buChar char="•"/>
              <a:defRPr sz="1100"/>
            </a:lvl7pPr>
            <a:lvl8pPr marL="3657600" lvl="7" indent="-298450" algn="l">
              <a:lnSpc>
                <a:spcPct val="100000"/>
              </a:lnSpc>
              <a:spcBef>
                <a:spcPts val="200"/>
              </a:spcBef>
              <a:spcAft>
                <a:spcPts val="0"/>
              </a:spcAft>
              <a:buClr>
                <a:schemeClr val="dk1"/>
              </a:buClr>
              <a:buSzPts val="1100"/>
              <a:buChar char="•"/>
              <a:defRPr sz="1100"/>
            </a:lvl8pPr>
            <a:lvl9pPr marL="4114800" lvl="8" indent="-298450" algn="l">
              <a:lnSpc>
                <a:spcPct val="100000"/>
              </a:lnSpc>
              <a:spcBef>
                <a:spcPts val="200"/>
              </a:spcBef>
              <a:spcAft>
                <a:spcPts val="0"/>
              </a:spcAft>
              <a:buClr>
                <a:schemeClr val="dk1"/>
              </a:buClr>
              <a:buSzPts val="1100"/>
              <a:buChar char="•"/>
              <a:defRPr sz="1100"/>
            </a:lvl9pPr>
          </a:lstStyle>
          <a:p>
            <a:endParaRPr/>
          </a:p>
        </p:txBody>
      </p:sp>
      <p:sp>
        <p:nvSpPr>
          <p:cNvPr id="238" name="Google Shape;238;g3f94434e6ca_0_168"/>
          <p:cNvSpPr txBox="1">
            <a:spLocks noGrp="1"/>
          </p:cNvSpPr>
          <p:nvPr>
            <p:ph type="body" idx="3"/>
          </p:nvPr>
        </p:nvSpPr>
        <p:spPr>
          <a:xfrm>
            <a:off x="3096683" y="1023409"/>
            <a:ext cx="2694600" cy="426600"/>
          </a:xfrm>
          <a:prstGeom prst="rect">
            <a:avLst/>
          </a:prstGeom>
          <a:noFill/>
          <a:ln>
            <a:noFill/>
          </a:ln>
        </p:spPr>
        <p:txBody>
          <a:bodyPr spcFirstLastPara="1" wrap="square" lIns="60950" tIns="30475" rIns="60950" bIns="30475" anchor="b" anchorCtr="0">
            <a:normAutofit/>
          </a:bodyPr>
          <a:lstStyle>
            <a:lvl1pPr marL="457200" lvl="0" indent="-228600" algn="l">
              <a:lnSpc>
                <a:spcPct val="100000"/>
              </a:lnSpc>
              <a:spcBef>
                <a:spcPts val="300"/>
              </a:spcBef>
              <a:spcAft>
                <a:spcPts val="0"/>
              </a:spcAft>
              <a:buClr>
                <a:schemeClr val="dk1"/>
              </a:buClr>
              <a:buSzPts val="1600"/>
              <a:buNone/>
              <a:defRPr sz="1600" b="1"/>
            </a:lvl1pPr>
            <a:lvl2pPr marL="914400" lvl="1" indent="-228600" algn="l">
              <a:lnSpc>
                <a:spcPct val="100000"/>
              </a:lnSpc>
              <a:spcBef>
                <a:spcPts val="300"/>
              </a:spcBef>
              <a:spcAft>
                <a:spcPts val="0"/>
              </a:spcAft>
              <a:buClr>
                <a:schemeClr val="dk1"/>
              </a:buClr>
              <a:buSzPts val="1300"/>
              <a:buNone/>
              <a:defRPr sz="1300" b="1"/>
            </a:lvl2pPr>
            <a:lvl3pPr marL="1371600" lvl="2" indent="-228600" algn="l">
              <a:lnSpc>
                <a:spcPct val="100000"/>
              </a:lnSpc>
              <a:spcBef>
                <a:spcPts val="200"/>
              </a:spcBef>
              <a:spcAft>
                <a:spcPts val="0"/>
              </a:spcAft>
              <a:buClr>
                <a:schemeClr val="dk1"/>
              </a:buClr>
              <a:buSzPts val="1200"/>
              <a:buNone/>
              <a:defRPr sz="1200" b="1"/>
            </a:lvl3pPr>
            <a:lvl4pPr marL="1828800" lvl="3" indent="-228600" algn="l">
              <a:lnSpc>
                <a:spcPct val="100000"/>
              </a:lnSpc>
              <a:spcBef>
                <a:spcPts val="200"/>
              </a:spcBef>
              <a:spcAft>
                <a:spcPts val="0"/>
              </a:spcAft>
              <a:buClr>
                <a:schemeClr val="dk1"/>
              </a:buClr>
              <a:buSzPts val="1100"/>
              <a:buNone/>
              <a:defRPr sz="1100" b="1"/>
            </a:lvl4pPr>
            <a:lvl5pPr marL="2286000" lvl="4" indent="-228600" algn="l">
              <a:lnSpc>
                <a:spcPct val="100000"/>
              </a:lnSpc>
              <a:spcBef>
                <a:spcPts val="200"/>
              </a:spcBef>
              <a:spcAft>
                <a:spcPts val="0"/>
              </a:spcAft>
              <a:buClr>
                <a:schemeClr val="dk1"/>
              </a:buClr>
              <a:buSzPts val="1100"/>
              <a:buNone/>
              <a:defRPr sz="1100" b="1"/>
            </a:lvl5pPr>
            <a:lvl6pPr marL="2743200" lvl="5" indent="-228600" algn="l">
              <a:lnSpc>
                <a:spcPct val="100000"/>
              </a:lnSpc>
              <a:spcBef>
                <a:spcPts val="200"/>
              </a:spcBef>
              <a:spcAft>
                <a:spcPts val="0"/>
              </a:spcAft>
              <a:buClr>
                <a:schemeClr val="dk1"/>
              </a:buClr>
              <a:buSzPts val="1100"/>
              <a:buNone/>
              <a:defRPr sz="1100" b="1"/>
            </a:lvl6pPr>
            <a:lvl7pPr marL="3200400" lvl="6" indent="-228600" algn="l">
              <a:lnSpc>
                <a:spcPct val="100000"/>
              </a:lnSpc>
              <a:spcBef>
                <a:spcPts val="200"/>
              </a:spcBef>
              <a:spcAft>
                <a:spcPts val="0"/>
              </a:spcAft>
              <a:buClr>
                <a:schemeClr val="dk1"/>
              </a:buClr>
              <a:buSzPts val="1100"/>
              <a:buNone/>
              <a:defRPr sz="1100" b="1"/>
            </a:lvl7pPr>
            <a:lvl8pPr marL="3657600" lvl="7" indent="-228600" algn="l">
              <a:lnSpc>
                <a:spcPct val="100000"/>
              </a:lnSpc>
              <a:spcBef>
                <a:spcPts val="200"/>
              </a:spcBef>
              <a:spcAft>
                <a:spcPts val="0"/>
              </a:spcAft>
              <a:buClr>
                <a:schemeClr val="dk1"/>
              </a:buClr>
              <a:buSzPts val="1100"/>
              <a:buNone/>
              <a:defRPr sz="1100" b="1"/>
            </a:lvl8pPr>
            <a:lvl9pPr marL="4114800" lvl="8" indent="-228600" algn="l">
              <a:lnSpc>
                <a:spcPct val="100000"/>
              </a:lnSpc>
              <a:spcBef>
                <a:spcPts val="200"/>
              </a:spcBef>
              <a:spcAft>
                <a:spcPts val="0"/>
              </a:spcAft>
              <a:buClr>
                <a:schemeClr val="dk1"/>
              </a:buClr>
              <a:buSzPts val="1100"/>
              <a:buNone/>
              <a:defRPr sz="1100" b="1"/>
            </a:lvl9pPr>
          </a:lstStyle>
          <a:p>
            <a:endParaRPr/>
          </a:p>
        </p:txBody>
      </p:sp>
      <p:sp>
        <p:nvSpPr>
          <p:cNvPr id="239" name="Google Shape;239;g3f94434e6ca_0_168"/>
          <p:cNvSpPr txBox="1">
            <a:spLocks noGrp="1"/>
          </p:cNvSpPr>
          <p:nvPr>
            <p:ph type="body" idx="4"/>
          </p:nvPr>
        </p:nvSpPr>
        <p:spPr>
          <a:xfrm>
            <a:off x="3096683" y="1449917"/>
            <a:ext cx="2694600" cy="2634300"/>
          </a:xfrm>
          <a:prstGeom prst="rect">
            <a:avLst/>
          </a:prstGeom>
          <a:noFill/>
          <a:ln>
            <a:noFill/>
          </a:ln>
        </p:spPr>
        <p:txBody>
          <a:bodyPr spcFirstLastPara="1" wrap="square" lIns="60950" tIns="30475" rIns="60950" bIns="30475" anchor="t" anchorCtr="0">
            <a:normAutofit/>
          </a:bodyPr>
          <a:lstStyle>
            <a:lvl1pPr marL="457200" lvl="0" indent="-330200" algn="l">
              <a:lnSpc>
                <a:spcPct val="100000"/>
              </a:lnSpc>
              <a:spcBef>
                <a:spcPts val="300"/>
              </a:spcBef>
              <a:spcAft>
                <a:spcPts val="0"/>
              </a:spcAft>
              <a:buClr>
                <a:schemeClr val="dk1"/>
              </a:buClr>
              <a:buSzPts val="1600"/>
              <a:buChar char="•"/>
              <a:defRPr sz="1600"/>
            </a:lvl1pPr>
            <a:lvl2pPr marL="914400" lvl="1" indent="-311150" algn="l">
              <a:lnSpc>
                <a:spcPct val="100000"/>
              </a:lnSpc>
              <a:spcBef>
                <a:spcPts val="300"/>
              </a:spcBef>
              <a:spcAft>
                <a:spcPts val="0"/>
              </a:spcAft>
              <a:buClr>
                <a:schemeClr val="dk1"/>
              </a:buClr>
              <a:buSzPts val="1300"/>
              <a:buChar char="–"/>
              <a:defRPr sz="1300"/>
            </a:lvl2pPr>
            <a:lvl3pPr marL="1371600" lvl="2" indent="-304800" algn="l">
              <a:lnSpc>
                <a:spcPct val="100000"/>
              </a:lnSpc>
              <a:spcBef>
                <a:spcPts val="200"/>
              </a:spcBef>
              <a:spcAft>
                <a:spcPts val="0"/>
              </a:spcAft>
              <a:buClr>
                <a:schemeClr val="dk1"/>
              </a:buClr>
              <a:buSzPts val="1200"/>
              <a:buChar char="•"/>
              <a:defRPr sz="1200"/>
            </a:lvl3pPr>
            <a:lvl4pPr marL="1828800" lvl="3" indent="-298450" algn="l">
              <a:lnSpc>
                <a:spcPct val="100000"/>
              </a:lnSpc>
              <a:spcBef>
                <a:spcPts val="200"/>
              </a:spcBef>
              <a:spcAft>
                <a:spcPts val="0"/>
              </a:spcAft>
              <a:buClr>
                <a:schemeClr val="dk1"/>
              </a:buClr>
              <a:buSzPts val="1100"/>
              <a:buChar char="–"/>
              <a:defRPr sz="1100"/>
            </a:lvl4pPr>
            <a:lvl5pPr marL="2286000" lvl="4" indent="-298450" algn="l">
              <a:lnSpc>
                <a:spcPct val="100000"/>
              </a:lnSpc>
              <a:spcBef>
                <a:spcPts val="200"/>
              </a:spcBef>
              <a:spcAft>
                <a:spcPts val="0"/>
              </a:spcAft>
              <a:buClr>
                <a:schemeClr val="dk1"/>
              </a:buClr>
              <a:buSzPts val="1100"/>
              <a:buChar char="»"/>
              <a:defRPr sz="1100"/>
            </a:lvl5pPr>
            <a:lvl6pPr marL="2743200" lvl="5" indent="-298450" algn="l">
              <a:lnSpc>
                <a:spcPct val="100000"/>
              </a:lnSpc>
              <a:spcBef>
                <a:spcPts val="200"/>
              </a:spcBef>
              <a:spcAft>
                <a:spcPts val="0"/>
              </a:spcAft>
              <a:buClr>
                <a:schemeClr val="dk1"/>
              </a:buClr>
              <a:buSzPts val="1100"/>
              <a:buChar char="•"/>
              <a:defRPr sz="1100"/>
            </a:lvl6pPr>
            <a:lvl7pPr marL="3200400" lvl="6" indent="-298450" algn="l">
              <a:lnSpc>
                <a:spcPct val="100000"/>
              </a:lnSpc>
              <a:spcBef>
                <a:spcPts val="200"/>
              </a:spcBef>
              <a:spcAft>
                <a:spcPts val="0"/>
              </a:spcAft>
              <a:buClr>
                <a:schemeClr val="dk1"/>
              </a:buClr>
              <a:buSzPts val="1100"/>
              <a:buChar char="•"/>
              <a:defRPr sz="1100"/>
            </a:lvl7pPr>
            <a:lvl8pPr marL="3657600" lvl="7" indent="-298450" algn="l">
              <a:lnSpc>
                <a:spcPct val="100000"/>
              </a:lnSpc>
              <a:spcBef>
                <a:spcPts val="200"/>
              </a:spcBef>
              <a:spcAft>
                <a:spcPts val="0"/>
              </a:spcAft>
              <a:buClr>
                <a:schemeClr val="dk1"/>
              </a:buClr>
              <a:buSzPts val="1100"/>
              <a:buChar char="•"/>
              <a:defRPr sz="1100"/>
            </a:lvl8pPr>
            <a:lvl9pPr marL="4114800" lvl="8" indent="-298450" algn="l">
              <a:lnSpc>
                <a:spcPct val="100000"/>
              </a:lnSpc>
              <a:spcBef>
                <a:spcPts val="200"/>
              </a:spcBef>
              <a:spcAft>
                <a:spcPts val="0"/>
              </a:spcAft>
              <a:buClr>
                <a:schemeClr val="dk1"/>
              </a:buClr>
              <a:buSzPts val="1100"/>
              <a:buChar char="•"/>
              <a:defRPr sz="1100"/>
            </a:lvl9pPr>
          </a:lstStyle>
          <a:p>
            <a:endParaRPr/>
          </a:p>
        </p:txBody>
      </p:sp>
      <p:sp>
        <p:nvSpPr>
          <p:cNvPr id="240" name="Google Shape;240;g3f94434e6ca_0_168"/>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41" name="Google Shape;241;g3f94434e6ca_0_168"/>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42" name="Google Shape;242;g3f94434e6ca_0_168"/>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4758343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43"/>
        <p:cNvGrpSpPr/>
        <p:nvPr/>
      </p:nvGrpSpPr>
      <p:grpSpPr>
        <a:xfrm>
          <a:off x="0" y="0"/>
          <a:ext cx="0" cy="0"/>
          <a:chOff x="0" y="0"/>
          <a:chExt cx="0" cy="0"/>
        </a:xfrm>
      </p:grpSpPr>
      <p:sp>
        <p:nvSpPr>
          <p:cNvPr id="244" name="Google Shape;244;g3f94434e6ca_0_177"/>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45" name="Google Shape;245;g3f94434e6ca_0_177"/>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46" name="Google Shape;246;g3f94434e6ca_0_177"/>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47" name="Google Shape;247;g3f94434e6ca_0_177"/>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7550805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248"/>
        <p:cNvGrpSpPr/>
        <p:nvPr/>
      </p:nvGrpSpPr>
      <p:grpSpPr>
        <a:xfrm>
          <a:off x="0" y="0"/>
          <a:ext cx="0" cy="0"/>
          <a:chOff x="0" y="0"/>
          <a:chExt cx="0" cy="0"/>
        </a:xfrm>
      </p:grpSpPr>
      <p:sp>
        <p:nvSpPr>
          <p:cNvPr id="249" name="Google Shape;249;g3f94434e6ca_0_182"/>
          <p:cNvSpPr txBox="1">
            <a:spLocks noGrp="1"/>
          </p:cNvSpPr>
          <p:nvPr>
            <p:ph type="title"/>
          </p:nvPr>
        </p:nvSpPr>
        <p:spPr>
          <a:xfrm>
            <a:off x="304800" y="182033"/>
            <a:ext cx="2005500" cy="774900"/>
          </a:xfrm>
          <a:prstGeom prst="rect">
            <a:avLst/>
          </a:prstGeom>
          <a:noFill/>
          <a:ln>
            <a:noFill/>
          </a:ln>
        </p:spPr>
        <p:txBody>
          <a:bodyPr spcFirstLastPara="1" wrap="square" lIns="60950" tIns="30475" rIns="60950" bIns="30475" anchor="b" anchorCtr="0">
            <a:normAutofit/>
          </a:bodyPr>
          <a:lstStyle>
            <a:lvl1pPr lvl="0" algn="l">
              <a:lnSpc>
                <a:spcPct val="100000"/>
              </a:lnSpc>
              <a:spcBef>
                <a:spcPts val="0"/>
              </a:spcBef>
              <a:spcAft>
                <a:spcPts val="0"/>
              </a:spcAft>
              <a:buClr>
                <a:schemeClr val="dk1"/>
              </a:buClr>
              <a:buSzPts val="1300"/>
              <a:buFont typeface="Calibri"/>
              <a:buNone/>
              <a:defRPr sz="1300" b="1"/>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50" name="Google Shape;250;g3f94434e6ca_0_182"/>
          <p:cNvSpPr txBox="1">
            <a:spLocks noGrp="1"/>
          </p:cNvSpPr>
          <p:nvPr>
            <p:ph type="body" idx="1"/>
          </p:nvPr>
        </p:nvSpPr>
        <p:spPr>
          <a:xfrm>
            <a:off x="2383367" y="182033"/>
            <a:ext cx="3407700" cy="3902100"/>
          </a:xfrm>
          <a:prstGeom prst="rect">
            <a:avLst/>
          </a:prstGeom>
          <a:noFill/>
          <a:ln>
            <a:noFill/>
          </a:ln>
        </p:spPr>
        <p:txBody>
          <a:bodyPr spcFirstLastPara="1" wrap="square" lIns="60950" tIns="30475" rIns="60950" bIns="30475" anchor="t" anchorCtr="0">
            <a:normAutofit/>
          </a:bodyPr>
          <a:lstStyle>
            <a:lvl1pPr marL="457200" lvl="0" indent="-361950" algn="l">
              <a:lnSpc>
                <a:spcPct val="100000"/>
              </a:lnSpc>
              <a:spcBef>
                <a:spcPts val="400"/>
              </a:spcBef>
              <a:spcAft>
                <a:spcPts val="0"/>
              </a:spcAft>
              <a:buClr>
                <a:schemeClr val="dk1"/>
              </a:buClr>
              <a:buSzPts val="2100"/>
              <a:buChar char="•"/>
              <a:defRPr sz="2100"/>
            </a:lvl1pPr>
            <a:lvl2pPr marL="914400" lvl="1" indent="-349250" algn="l">
              <a:lnSpc>
                <a:spcPct val="100000"/>
              </a:lnSpc>
              <a:spcBef>
                <a:spcPts val="400"/>
              </a:spcBef>
              <a:spcAft>
                <a:spcPts val="0"/>
              </a:spcAft>
              <a:buClr>
                <a:schemeClr val="dk1"/>
              </a:buClr>
              <a:buSzPts val="1900"/>
              <a:buChar char="–"/>
              <a:defRPr sz="1900"/>
            </a:lvl2pPr>
            <a:lvl3pPr marL="1371600" lvl="2" indent="-330200" algn="l">
              <a:lnSpc>
                <a:spcPct val="100000"/>
              </a:lnSpc>
              <a:spcBef>
                <a:spcPts val="300"/>
              </a:spcBef>
              <a:spcAft>
                <a:spcPts val="0"/>
              </a:spcAft>
              <a:buClr>
                <a:schemeClr val="dk1"/>
              </a:buClr>
              <a:buSzPts val="1600"/>
              <a:buChar char="•"/>
              <a:defRPr sz="1600"/>
            </a:lvl3pPr>
            <a:lvl4pPr marL="1828800" lvl="3" indent="-311150" algn="l">
              <a:lnSpc>
                <a:spcPct val="100000"/>
              </a:lnSpc>
              <a:spcBef>
                <a:spcPts val="300"/>
              </a:spcBef>
              <a:spcAft>
                <a:spcPts val="0"/>
              </a:spcAft>
              <a:buClr>
                <a:schemeClr val="dk1"/>
              </a:buClr>
              <a:buSzPts val="1300"/>
              <a:buChar char="–"/>
              <a:defRPr sz="1300"/>
            </a:lvl4pPr>
            <a:lvl5pPr marL="2286000" lvl="4" indent="-311150" algn="l">
              <a:lnSpc>
                <a:spcPct val="100000"/>
              </a:lnSpc>
              <a:spcBef>
                <a:spcPts val="300"/>
              </a:spcBef>
              <a:spcAft>
                <a:spcPts val="0"/>
              </a:spcAft>
              <a:buClr>
                <a:schemeClr val="dk1"/>
              </a:buClr>
              <a:buSzPts val="1300"/>
              <a:buChar char="»"/>
              <a:defRPr sz="1300"/>
            </a:lvl5pPr>
            <a:lvl6pPr marL="2743200" lvl="5" indent="-311150" algn="l">
              <a:lnSpc>
                <a:spcPct val="100000"/>
              </a:lnSpc>
              <a:spcBef>
                <a:spcPts val="300"/>
              </a:spcBef>
              <a:spcAft>
                <a:spcPts val="0"/>
              </a:spcAft>
              <a:buClr>
                <a:schemeClr val="dk1"/>
              </a:buClr>
              <a:buSzPts val="1300"/>
              <a:buChar char="•"/>
              <a:defRPr sz="1300"/>
            </a:lvl6pPr>
            <a:lvl7pPr marL="3200400" lvl="6" indent="-311150" algn="l">
              <a:lnSpc>
                <a:spcPct val="100000"/>
              </a:lnSpc>
              <a:spcBef>
                <a:spcPts val="300"/>
              </a:spcBef>
              <a:spcAft>
                <a:spcPts val="0"/>
              </a:spcAft>
              <a:buClr>
                <a:schemeClr val="dk1"/>
              </a:buClr>
              <a:buSzPts val="1300"/>
              <a:buChar char="•"/>
              <a:defRPr sz="1300"/>
            </a:lvl7pPr>
            <a:lvl8pPr marL="3657600" lvl="7" indent="-311150" algn="l">
              <a:lnSpc>
                <a:spcPct val="100000"/>
              </a:lnSpc>
              <a:spcBef>
                <a:spcPts val="300"/>
              </a:spcBef>
              <a:spcAft>
                <a:spcPts val="0"/>
              </a:spcAft>
              <a:buClr>
                <a:schemeClr val="dk1"/>
              </a:buClr>
              <a:buSzPts val="1300"/>
              <a:buChar char="•"/>
              <a:defRPr sz="1300"/>
            </a:lvl8pPr>
            <a:lvl9pPr marL="4114800" lvl="8" indent="-311150" algn="l">
              <a:lnSpc>
                <a:spcPct val="100000"/>
              </a:lnSpc>
              <a:spcBef>
                <a:spcPts val="300"/>
              </a:spcBef>
              <a:spcAft>
                <a:spcPts val="0"/>
              </a:spcAft>
              <a:buClr>
                <a:schemeClr val="dk1"/>
              </a:buClr>
              <a:buSzPts val="1300"/>
              <a:buChar char="•"/>
              <a:defRPr sz="1300"/>
            </a:lvl9pPr>
          </a:lstStyle>
          <a:p>
            <a:endParaRPr/>
          </a:p>
        </p:txBody>
      </p:sp>
      <p:sp>
        <p:nvSpPr>
          <p:cNvPr id="251" name="Google Shape;251;g3f94434e6ca_0_182"/>
          <p:cNvSpPr txBox="1">
            <a:spLocks noGrp="1"/>
          </p:cNvSpPr>
          <p:nvPr>
            <p:ph type="body" idx="2"/>
          </p:nvPr>
        </p:nvSpPr>
        <p:spPr>
          <a:xfrm>
            <a:off x="304800" y="956733"/>
            <a:ext cx="2005500" cy="3127500"/>
          </a:xfrm>
          <a:prstGeom prst="rect">
            <a:avLst/>
          </a:prstGeom>
          <a:noFill/>
          <a:ln>
            <a:noFill/>
          </a:ln>
        </p:spPr>
        <p:txBody>
          <a:bodyPr spcFirstLastPara="1" wrap="square" lIns="60950" tIns="30475" rIns="60950" bIns="30475" anchor="t" anchorCtr="0">
            <a:normAutofit/>
          </a:bodyPr>
          <a:lstStyle>
            <a:lvl1pPr marL="457200" lvl="0" indent="-228600" algn="l">
              <a:lnSpc>
                <a:spcPct val="100000"/>
              </a:lnSpc>
              <a:spcBef>
                <a:spcPts val="200"/>
              </a:spcBef>
              <a:spcAft>
                <a:spcPts val="0"/>
              </a:spcAft>
              <a:buClr>
                <a:schemeClr val="dk1"/>
              </a:buClr>
              <a:buSzPts val="900"/>
              <a:buNone/>
              <a:defRPr sz="900"/>
            </a:lvl1pPr>
            <a:lvl2pPr marL="914400" lvl="1" indent="-228600" algn="l">
              <a:lnSpc>
                <a:spcPct val="100000"/>
              </a:lnSpc>
              <a:spcBef>
                <a:spcPts val="200"/>
              </a:spcBef>
              <a:spcAft>
                <a:spcPts val="0"/>
              </a:spcAft>
              <a:buClr>
                <a:schemeClr val="dk1"/>
              </a:buClr>
              <a:buSzPts val="800"/>
              <a:buNone/>
              <a:defRPr sz="800"/>
            </a:lvl2pPr>
            <a:lvl3pPr marL="1371600" lvl="2" indent="-228600" algn="l">
              <a:lnSpc>
                <a:spcPct val="100000"/>
              </a:lnSpc>
              <a:spcBef>
                <a:spcPts val="100"/>
              </a:spcBef>
              <a:spcAft>
                <a:spcPts val="0"/>
              </a:spcAft>
              <a:buClr>
                <a:schemeClr val="dk1"/>
              </a:buClr>
              <a:buSzPts val="700"/>
              <a:buNone/>
              <a:defRPr sz="700"/>
            </a:lvl3pPr>
            <a:lvl4pPr marL="1828800" lvl="3" indent="-228600" algn="l">
              <a:lnSpc>
                <a:spcPct val="100000"/>
              </a:lnSpc>
              <a:spcBef>
                <a:spcPts val="100"/>
              </a:spcBef>
              <a:spcAft>
                <a:spcPts val="0"/>
              </a:spcAft>
              <a:buClr>
                <a:schemeClr val="dk1"/>
              </a:buClr>
              <a:buSzPts val="600"/>
              <a:buNone/>
              <a:defRPr sz="600"/>
            </a:lvl4pPr>
            <a:lvl5pPr marL="2286000" lvl="4" indent="-228600" algn="l">
              <a:lnSpc>
                <a:spcPct val="100000"/>
              </a:lnSpc>
              <a:spcBef>
                <a:spcPts val="100"/>
              </a:spcBef>
              <a:spcAft>
                <a:spcPts val="0"/>
              </a:spcAft>
              <a:buClr>
                <a:schemeClr val="dk1"/>
              </a:buClr>
              <a:buSzPts val="600"/>
              <a:buNone/>
              <a:defRPr sz="600"/>
            </a:lvl5pPr>
            <a:lvl6pPr marL="2743200" lvl="5" indent="-228600" algn="l">
              <a:lnSpc>
                <a:spcPct val="100000"/>
              </a:lnSpc>
              <a:spcBef>
                <a:spcPts val="100"/>
              </a:spcBef>
              <a:spcAft>
                <a:spcPts val="0"/>
              </a:spcAft>
              <a:buClr>
                <a:schemeClr val="dk1"/>
              </a:buClr>
              <a:buSzPts val="600"/>
              <a:buNone/>
              <a:defRPr sz="600"/>
            </a:lvl6pPr>
            <a:lvl7pPr marL="3200400" lvl="6" indent="-228600" algn="l">
              <a:lnSpc>
                <a:spcPct val="100000"/>
              </a:lnSpc>
              <a:spcBef>
                <a:spcPts val="100"/>
              </a:spcBef>
              <a:spcAft>
                <a:spcPts val="0"/>
              </a:spcAft>
              <a:buClr>
                <a:schemeClr val="dk1"/>
              </a:buClr>
              <a:buSzPts val="600"/>
              <a:buNone/>
              <a:defRPr sz="600"/>
            </a:lvl7pPr>
            <a:lvl8pPr marL="3657600" lvl="7" indent="-228600" algn="l">
              <a:lnSpc>
                <a:spcPct val="100000"/>
              </a:lnSpc>
              <a:spcBef>
                <a:spcPts val="100"/>
              </a:spcBef>
              <a:spcAft>
                <a:spcPts val="0"/>
              </a:spcAft>
              <a:buClr>
                <a:schemeClr val="dk1"/>
              </a:buClr>
              <a:buSzPts val="600"/>
              <a:buNone/>
              <a:defRPr sz="600"/>
            </a:lvl8pPr>
            <a:lvl9pPr marL="4114800" lvl="8" indent="-228600" algn="l">
              <a:lnSpc>
                <a:spcPct val="100000"/>
              </a:lnSpc>
              <a:spcBef>
                <a:spcPts val="100"/>
              </a:spcBef>
              <a:spcAft>
                <a:spcPts val="0"/>
              </a:spcAft>
              <a:buClr>
                <a:schemeClr val="dk1"/>
              </a:buClr>
              <a:buSzPts val="600"/>
              <a:buNone/>
              <a:defRPr sz="600"/>
            </a:lvl9pPr>
          </a:lstStyle>
          <a:p>
            <a:endParaRPr/>
          </a:p>
        </p:txBody>
      </p:sp>
      <p:sp>
        <p:nvSpPr>
          <p:cNvPr id="252" name="Google Shape;252;g3f94434e6ca_0_182"/>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53" name="Google Shape;253;g3f94434e6ca_0_182"/>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54" name="Google Shape;254;g3f94434e6ca_0_182"/>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5610364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255"/>
        <p:cNvGrpSpPr/>
        <p:nvPr/>
      </p:nvGrpSpPr>
      <p:grpSpPr>
        <a:xfrm>
          <a:off x="0" y="0"/>
          <a:ext cx="0" cy="0"/>
          <a:chOff x="0" y="0"/>
          <a:chExt cx="0" cy="0"/>
        </a:xfrm>
      </p:grpSpPr>
      <p:sp>
        <p:nvSpPr>
          <p:cNvPr id="256" name="Google Shape;256;g3f94434e6ca_0_189"/>
          <p:cNvSpPr txBox="1">
            <a:spLocks noGrp="1"/>
          </p:cNvSpPr>
          <p:nvPr>
            <p:ph type="title"/>
          </p:nvPr>
        </p:nvSpPr>
        <p:spPr>
          <a:xfrm>
            <a:off x="1194859" y="3200400"/>
            <a:ext cx="3657600" cy="377700"/>
          </a:xfrm>
          <a:prstGeom prst="rect">
            <a:avLst/>
          </a:prstGeom>
          <a:noFill/>
          <a:ln>
            <a:noFill/>
          </a:ln>
        </p:spPr>
        <p:txBody>
          <a:bodyPr spcFirstLastPara="1" wrap="square" lIns="60950" tIns="30475" rIns="60950" bIns="30475" anchor="b" anchorCtr="0">
            <a:normAutofit/>
          </a:bodyPr>
          <a:lstStyle>
            <a:lvl1pPr lvl="0" algn="l">
              <a:lnSpc>
                <a:spcPct val="100000"/>
              </a:lnSpc>
              <a:spcBef>
                <a:spcPts val="0"/>
              </a:spcBef>
              <a:spcAft>
                <a:spcPts val="0"/>
              </a:spcAft>
              <a:buClr>
                <a:schemeClr val="dk1"/>
              </a:buClr>
              <a:buSzPts val="1300"/>
              <a:buFont typeface="Calibri"/>
              <a:buNone/>
              <a:defRPr sz="1300" b="1"/>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57" name="Google Shape;257;g3f94434e6ca_0_189"/>
          <p:cNvSpPr>
            <a:spLocks noGrp="1"/>
          </p:cNvSpPr>
          <p:nvPr>
            <p:ph type="pic" idx="2"/>
          </p:nvPr>
        </p:nvSpPr>
        <p:spPr>
          <a:xfrm>
            <a:off x="1194859" y="408517"/>
            <a:ext cx="3657600" cy="2743200"/>
          </a:xfrm>
          <a:prstGeom prst="rect">
            <a:avLst/>
          </a:prstGeom>
          <a:noFill/>
          <a:ln>
            <a:noFill/>
          </a:ln>
        </p:spPr>
      </p:sp>
      <p:sp>
        <p:nvSpPr>
          <p:cNvPr id="258" name="Google Shape;258;g3f94434e6ca_0_189"/>
          <p:cNvSpPr txBox="1">
            <a:spLocks noGrp="1"/>
          </p:cNvSpPr>
          <p:nvPr>
            <p:ph type="body" idx="1"/>
          </p:nvPr>
        </p:nvSpPr>
        <p:spPr>
          <a:xfrm>
            <a:off x="1194859" y="3578225"/>
            <a:ext cx="3657600" cy="536700"/>
          </a:xfrm>
          <a:prstGeom prst="rect">
            <a:avLst/>
          </a:prstGeom>
          <a:noFill/>
          <a:ln>
            <a:noFill/>
          </a:ln>
        </p:spPr>
        <p:txBody>
          <a:bodyPr spcFirstLastPara="1" wrap="square" lIns="60950" tIns="30475" rIns="60950" bIns="30475" anchor="t" anchorCtr="0">
            <a:normAutofit/>
          </a:bodyPr>
          <a:lstStyle>
            <a:lvl1pPr marL="457200" lvl="0" indent="-228600" algn="l">
              <a:lnSpc>
                <a:spcPct val="100000"/>
              </a:lnSpc>
              <a:spcBef>
                <a:spcPts val="200"/>
              </a:spcBef>
              <a:spcAft>
                <a:spcPts val="0"/>
              </a:spcAft>
              <a:buClr>
                <a:schemeClr val="dk1"/>
              </a:buClr>
              <a:buSzPts val="900"/>
              <a:buNone/>
              <a:defRPr sz="900"/>
            </a:lvl1pPr>
            <a:lvl2pPr marL="914400" lvl="1" indent="-228600" algn="l">
              <a:lnSpc>
                <a:spcPct val="100000"/>
              </a:lnSpc>
              <a:spcBef>
                <a:spcPts val="200"/>
              </a:spcBef>
              <a:spcAft>
                <a:spcPts val="0"/>
              </a:spcAft>
              <a:buClr>
                <a:schemeClr val="dk1"/>
              </a:buClr>
              <a:buSzPts val="800"/>
              <a:buNone/>
              <a:defRPr sz="800"/>
            </a:lvl2pPr>
            <a:lvl3pPr marL="1371600" lvl="2" indent="-228600" algn="l">
              <a:lnSpc>
                <a:spcPct val="100000"/>
              </a:lnSpc>
              <a:spcBef>
                <a:spcPts val="100"/>
              </a:spcBef>
              <a:spcAft>
                <a:spcPts val="0"/>
              </a:spcAft>
              <a:buClr>
                <a:schemeClr val="dk1"/>
              </a:buClr>
              <a:buSzPts val="700"/>
              <a:buNone/>
              <a:defRPr sz="700"/>
            </a:lvl3pPr>
            <a:lvl4pPr marL="1828800" lvl="3" indent="-228600" algn="l">
              <a:lnSpc>
                <a:spcPct val="100000"/>
              </a:lnSpc>
              <a:spcBef>
                <a:spcPts val="100"/>
              </a:spcBef>
              <a:spcAft>
                <a:spcPts val="0"/>
              </a:spcAft>
              <a:buClr>
                <a:schemeClr val="dk1"/>
              </a:buClr>
              <a:buSzPts val="600"/>
              <a:buNone/>
              <a:defRPr sz="600"/>
            </a:lvl4pPr>
            <a:lvl5pPr marL="2286000" lvl="4" indent="-228600" algn="l">
              <a:lnSpc>
                <a:spcPct val="100000"/>
              </a:lnSpc>
              <a:spcBef>
                <a:spcPts val="100"/>
              </a:spcBef>
              <a:spcAft>
                <a:spcPts val="0"/>
              </a:spcAft>
              <a:buClr>
                <a:schemeClr val="dk1"/>
              </a:buClr>
              <a:buSzPts val="600"/>
              <a:buNone/>
              <a:defRPr sz="600"/>
            </a:lvl5pPr>
            <a:lvl6pPr marL="2743200" lvl="5" indent="-228600" algn="l">
              <a:lnSpc>
                <a:spcPct val="100000"/>
              </a:lnSpc>
              <a:spcBef>
                <a:spcPts val="100"/>
              </a:spcBef>
              <a:spcAft>
                <a:spcPts val="0"/>
              </a:spcAft>
              <a:buClr>
                <a:schemeClr val="dk1"/>
              </a:buClr>
              <a:buSzPts val="600"/>
              <a:buNone/>
              <a:defRPr sz="600"/>
            </a:lvl6pPr>
            <a:lvl7pPr marL="3200400" lvl="6" indent="-228600" algn="l">
              <a:lnSpc>
                <a:spcPct val="100000"/>
              </a:lnSpc>
              <a:spcBef>
                <a:spcPts val="100"/>
              </a:spcBef>
              <a:spcAft>
                <a:spcPts val="0"/>
              </a:spcAft>
              <a:buClr>
                <a:schemeClr val="dk1"/>
              </a:buClr>
              <a:buSzPts val="600"/>
              <a:buNone/>
              <a:defRPr sz="600"/>
            </a:lvl7pPr>
            <a:lvl8pPr marL="3657600" lvl="7" indent="-228600" algn="l">
              <a:lnSpc>
                <a:spcPct val="100000"/>
              </a:lnSpc>
              <a:spcBef>
                <a:spcPts val="100"/>
              </a:spcBef>
              <a:spcAft>
                <a:spcPts val="0"/>
              </a:spcAft>
              <a:buClr>
                <a:schemeClr val="dk1"/>
              </a:buClr>
              <a:buSzPts val="600"/>
              <a:buNone/>
              <a:defRPr sz="600"/>
            </a:lvl8pPr>
            <a:lvl9pPr marL="4114800" lvl="8" indent="-228600" algn="l">
              <a:lnSpc>
                <a:spcPct val="100000"/>
              </a:lnSpc>
              <a:spcBef>
                <a:spcPts val="100"/>
              </a:spcBef>
              <a:spcAft>
                <a:spcPts val="0"/>
              </a:spcAft>
              <a:buClr>
                <a:schemeClr val="dk1"/>
              </a:buClr>
              <a:buSzPts val="600"/>
              <a:buNone/>
              <a:defRPr sz="600"/>
            </a:lvl9pPr>
          </a:lstStyle>
          <a:p>
            <a:endParaRPr/>
          </a:p>
        </p:txBody>
      </p:sp>
      <p:sp>
        <p:nvSpPr>
          <p:cNvPr id="259" name="Google Shape;259;g3f94434e6ca_0_189"/>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60" name="Google Shape;260;g3f94434e6ca_0_189"/>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61" name="Google Shape;261;g3f94434e6ca_0_189"/>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8669600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262"/>
        <p:cNvGrpSpPr/>
        <p:nvPr/>
      </p:nvGrpSpPr>
      <p:grpSpPr>
        <a:xfrm>
          <a:off x="0" y="0"/>
          <a:ext cx="0" cy="0"/>
          <a:chOff x="0" y="0"/>
          <a:chExt cx="0" cy="0"/>
        </a:xfrm>
      </p:grpSpPr>
      <p:sp>
        <p:nvSpPr>
          <p:cNvPr id="263" name="Google Shape;263;g3f94434e6ca_0_196"/>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64" name="Google Shape;264;g3f94434e6ca_0_196"/>
          <p:cNvSpPr txBox="1">
            <a:spLocks noGrp="1"/>
          </p:cNvSpPr>
          <p:nvPr>
            <p:ph type="body" idx="1"/>
          </p:nvPr>
        </p:nvSpPr>
        <p:spPr>
          <a:xfrm rot="5400000">
            <a:off x="1539300" y="-167700"/>
            <a:ext cx="3017400" cy="5486400"/>
          </a:xfrm>
          <a:prstGeom prst="rect">
            <a:avLst/>
          </a:prstGeom>
          <a:noFill/>
          <a:ln>
            <a:noFill/>
          </a:ln>
        </p:spPr>
        <p:txBody>
          <a:bodyPr spcFirstLastPara="1" wrap="square" lIns="60950" tIns="30475" rIns="60950" bIns="30475" anchor="t" anchorCtr="0">
            <a:normAutofit/>
          </a:bodyPr>
          <a:lstStyle>
            <a:lvl1pPr marL="457200" lvl="0" indent="-304800" algn="l">
              <a:lnSpc>
                <a:spcPct val="100000"/>
              </a:lnSpc>
              <a:spcBef>
                <a:spcPts val="200"/>
              </a:spcBef>
              <a:spcAft>
                <a:spcPts val="0"/>
              </a:spcAft>
              <a:buClr>
                <a:schemeClr val="dk1"/>
              </a:buClr>
              <a:buSzPts val="1200"/>
              <a:buChar char="•"/>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65" name="Google Shape;265;g3f94434e6ca_0_196"/>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66" name="Google Shape;266;g3f94434e6ca_0_196"/>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67" name="Google Shape;267;g3f94434e6ca_0_196"/>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8623433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268"/>
        <p:cNvGrpSpPr/>
        <p:nvPr/>
      </p:nvGrpSpPr>
      <p:grpSpPr>
        <a:xfrm>
          <a:off x="0" y="0"/>
          <a:ext cx="0" cy="0"/>
          <a:chOff x="0" y="0"/>
          <a:chExt cx="0" cy="0"/>
        </a:xfrm>
      </p:grpSpPr>
      <p:sp>
        <p:nvSpPr>
          <p:cNvPr id="269" name="Google Shape;269;g3f94434e6ca_0_202"/>
          <p:cNvSpPr txBox="1">
            <a:spLocks noGrp="1"/>
          </p:cNvSpPr>
          <p:nvPr>
            <p:ph type="title"/>
          </p:nvPr>
        </p:nvSpPr>
        <p:spPr>
          <a:xfrm rot="5400000">
            <a:off x="3154950" y="1447742"/>
            <a:ext cx="3900900" cy="13716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70" name="Google Shape;270;g3f94434e6ca_0_202"/>
          <p:cNvSpPr txBox="1">
            <a:spLocks noGrp="1"/>
          </p:cNvSpPr>
          <p:nvPr>
            <p:ph type="body" idx="1"/>
          </p:nvPr>
        </p:nvSpPr>
        <p:spPr>
          <a:xfrm rot="5400000">
            <a:off x="361000" y="126992"/>
            <a:ext cx="3900900" cy="4013100"/>
          </a:xfrm>
          <a:prstGeom prst="rect">
            <a:avLst/>
          </a:prstGeom>
          <a:noFill/>
          <a:ln>
            <a:noFill/>
          </a:ln>
        </p:spPr>
        <p:txBody>
          <a:bodyPr spcFirstLastPara="1" wrap="square" lIns="60950" tIns="30475" rIns="60950" bIns="30475" anchor="t" anchorCtr="0">
            <a:normAutofit/>
          </a:bodyPr>
          <a:lstStyle>
            <a:lvl1pPr marL="457200" lvl="0" indent="-304800" algn="l">
              <a:lnSpc>
                <a:spcPct val="100000"/>
              </a:lnSpc>
              <a:spcBef>
                <a:spcPts val="200"/>
              </a:spcBef>
              <a:spcAft>
                <a:spcPts val="0"/>
              </a:spcAft>
              <a:buClr>
                <a:schemeClr val="dk1"/>
              </a:buClr>
              <a:buSzPts val="1200"/>
              <a:buChar char="•"/>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71" name="Google Shape;271;g3f94434e6ca_0_202"/>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72" name="Google Shape;272;g3f94434e6ca_0_202"/>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73" name="Google Shape;273;g3f94434e6ca_0_202"/>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3000416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Highlight B">
  <p:cSld name="Highlight B">
    <p:spTree>
      <p:nvGrpSpPr>
        <p:cNvPr id="1" name="Shape 274"/>
        <p:cNvGrpSpPr/>
        <p:nvPr/>
      </p:nvGrpSpPr>
      <p:grpSpPr>
        <a:xfrm>
          <a:off x="0" y="0"/>
          <a:ext cx="0" cy="0"/>
          <a:chOff x="0" y="0"/>
          <a:chExt cx="0" cy="0"/>
        </a:xfrm>
      </p:grpSpPr>
      <p:sp>
        <p:nvSpPr>
          <p:cNvPr id="275" name="Google Shape;275;g3f94434e6ca_0_208"/>
          <p:cNvSpPr/>
          <p:nvPr/>
        </p:nvSpPr>
        <p:spPr>
          <a:xfrm>
            <a:off x="-16800" y="5644967"/>
            <a:ext cx="12225600" cy="1213200"/>
          </a:xfrm>
          <a:prstGeom prst="rect">
            <a:avLst/>
          </a:prstGeom>
          <a:solidFill>
            <a:srgbClr val="23A59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900"/>
              <a:buFont typeface="Calibri"/>
              <a:buNone/>
            </a:pPr>
            <a:endParaRPr sz="1900" b="0" i="0" u="none" strike="noStrike" cap="none">
              <a:solidFill>
                <a:srgbClr val="490F52"/>
              </a:solidFill>
              <a:latin typeface="Open Sans"/>
              <a:ea typeface="Open Sans"/>
              <a:cs typeface="Open Sans"/>
              <a:sym typeface="Open Sans"/>
            </a:endParaRPr>
          </a:p>
        </p:txBody>
      </p:sp>
      <p:sp>
        <p:nvSpPr>
          <p:cNvPr id="276" name="Google Shape;276;g3f94434e6ca_0_208"/>
          <p:cNvSpPr txBox="1">
            <a:spLocks noGrp="1"/>
          </p:cNvSpPr>
          <p:nvPr>
            <p:ph type="body" idx="1"/>
          </p:nvPr>
        </p:nvSpPr>
        <p:spPr>
          <a:xfrm>
            <a:off x="2096800" y="5852367"/>
            <a:ext cx="7998300" cy="798300"/>
          </a:xfrm>
          <a:prstGeom prst="rect">
            <a:avLst/>
          </a:prstGeom>
          <a:noFill/>
          <a:ln>
            <a:noFill/>
          </a:ln>
        </p:spPr>
        <p:txBody>
          <a:bodyPr spcFirstLastPara="1" wrap="square" lIns="60950" tIns="60950" rIns="60950" bIns="60950" anchor="ctr" anchorCtr="0">
            <a:normAutofit/>
          </a:bodyPr>
          <a:lstStyle>
            <a:lvl1pPr marL="457200" lvl="0" indent="-228600" algn="ctr">
              <a:lnSpc>
                <a:spcPct val="100000"/>
              </a:lnSpc>
              <a:spcBef>
                <a:spcPts val="0"/>
              </a:spcBef>
              <a:spcAft>
                <a:spcPts val="0"/>
              </a:spcAft>
              <a:buClr>
                <a:schemeClr val="lt1"/>
              </a:buClr>
              <a:buSzPts val="1200"/>
              <a:buFont typeface="Open Sans ExtraBold"/>
              <a:buNone/>
              <a:defRPr sz="2400">
                <a:solidFill>
                  <a:schemeClr val="lt1"/>
                </a:solidFill>
                <a:latin typeface="Open Sans ExtraBold"/>
                <a:ea typeface="Open Sans ExtraBold"/>
                <a:cs typeface="Open Sans ExtraBold"/>
                <a:sym typeface="Open Sans ExtraBold"/>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77" name="Google Shape;277;g3f94434e6ca_0_208"/>
          <p:cNvSpPr txBox="1">
            <a:spLocks noGrp="1"/>
          </p:cNvSpPr>
          <p:nvPr>
            <p:ph type="sldNum" idx="12"/>
          </p:nvPr>
        </p:nvSpPr>
        <p:spPr>
          <a:xfrm>
            <a:off x="11296612"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5817930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Highlight A">
  <p:cSld name="Highlight A">
    <p:spTree>
      <p:nvGrpSpPr>
        <p:cNvPr id="1" name="Shape 278"/>
        <p:cNvGrpSpPr/>
        <p:nvPr/>
      </p:nvGrpSpPr>
      <p:grpSpPr>
        <a:xfrm>
          <a:off x="0" y="0"/>
          <a:ext cx="0" cy="0"/>
          <a:chOff x="0" y="0"/>
          <a:chExt cx="0" cy="0"/>
        </a:xfrm>
      </p:grpSpPr>
      <p:sp>
        <p:nvSpPr>
          <p:cNvPr id="279" name="Google Shape;279;g3f94434e6ca_0_212"/>
          <p:cNvSpPr/>
          <p:nvPr/>
        </p:nvSpPr>
        <p:spPr>
          <a:xfrm>
            <a:off x="-16800" y="5644967"/>
            <a:ext cx="12225600" cy="1213200"/>
          </a:xfrm>
          <a:prstGeom prst="rect">
            <a:avLst/>
          </a:prstGeom>
          <a:solidFill>
            <a:srgbClr val="490F5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900"/>
              <a:buFont typeface="Calibri"/>
              <a:buNone/>
            </a:pPr>
            <a:endParaRPr sz="1900" b="0" i="0" u="none" strike="noStrike" cap="none">
              <a:solidFill>
                <a:schemeClr val="dk1"/>
              </a:solidFill>
              <a:latin typeface="Open Sans"/>
              <a:ea typeface="Open Sans"/>
              <a:cs typeface="Open Sans"/>
              <a:sym typeface="Open Sans"/>
            </a:endParaRPr>
          </a:p>
        </p:txBody>
      </p:sp>
      <p:sp>
        <p:nvSpPr>
          <p:cNvPr id="280" name="Google Shape;280;g3f94434e6ca_0_212"/>
          <p:cNvSpPr txBox="1">
            <a:spLocks noGrp="1"/>
          </p:cNvSpPr>
          <p:nvPr>
            <p:ph type="body" idx="1"/>
          </p:nvPr>
        </p:nvSpPr>
        <p:spPr>
          <a:xfrm>
            <a:off x="2096800" y="5852367"/>
            <a:ext cx="7998300" cy="798300"/>
          </a:xfrm>
          <a:prstGeom prst="rect">
            <a:avLst/>
          </a:prstGeom>
          <a:noFill/>
          <a:ln>
            <a:noFill/>
          </a:ln>
        </p:spPr>
        <p:txBody>
          <a:bodyPr spcFirstLastPara="1" wrap="square" lIns="60950" tIns="60950" rIns="60950" bIns="60950" anchor="ctr" anchorCtr="0">
            <a:normAutofit/>
          </a:bodyPr>
          <a:lstStyle>
            <a:lvl1pPr marL="457200" lvl="0" indent="-228600" algn="ctr">
              <a:lnSpc>
                <a:spcPct val="100000"/>
              </a:lnSpc>
              <a:spcBef>
                <a:spcPts val="0"/>
              </a:spcBef>
              <a:spcAft>
                <a:spcPts val="0"/>
              </a:spcAft>
              <a:buClr>
                <a:schemeClr val="lt1"/>
              </a:buClr>
              <a:buSzPts val="1200"/>
              <a:buFont typeface="Open Sans ExtraBold"/>
              <a:buNone/>
              <a:defRPr sz="2400">
                <a:solidFill>
                  <a:schemeClr val="lt1"/>
                </a:solidFill>
                <a:latin typeface="Open Sans ExtraBold"/>
                <a:ea typeface="Open Sans ExtraBold"/>
                <a:cs typeface="Open Sans ExtraBold"/>
                <a:sym typeface="Open Sans ExtraBold"/>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81" name="Google Shape;281;g3f94434e6ca_0_212"/>
          <p:cNvSpPr txBox="1">
            <a:spLocks noGrp="1"/>
          </p:cNvSpPr>
          <p:nvPr>
            <p:ph type="sldNum" idx="12"/>
          </p:nvPr>
        </p:nvSpPr>
        <p:spPr>
          <a:xfrm>
            <a:off x="11296612"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4585693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Highlight B 1">
  <p:cSld name="Highlight B 1">
    <p:spTree>
      <p:nvGrpSpPr>
        <p:cNvPr id="1" name="Shape 282"/>
        <p:cNvGrpSpPr/>
        <p:nvPr/>
      </p:nvGrpSpPr>
      <p:grpSpPr>
        <a:xfrm>
          <a:off x="0" y="0"/>
          <a:ext cx="0" cy="0"/>
          <a:chOff x="0" y="0"/>
          <a:chExt cx="0" cy="0"/>
        </a:xfrm>
      </p:grpSpPr>
      <p:sp>
        <p:nvSpPr>
          <p:cNvPr id="283" name="Google Shape;283;g3f94434e6ca_0_216"/>
          <p:cNvSpPr/>
          <p:nvPr/>
        </p:nvSpPr>
        <p:spPr>
          <a:xfrm>
            <a:off x="-16800" y="5644967"/>
            <a:ext cx="12225600" cy="1213200"/>
          </a:xfrm>
          <a:prstGeom prst="rect">
            <a:avLst/>
          </a:prstGeom>
          <a:solidFill>
            <a:srgbClr val="FFC11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900"/>
              <a:buFont typeface="Calibri"/>
              <a:buNone/>
            </a:pPr>
            <a:endParaRPr sz="1900" b="0" i="0" u="none" strike="noStrike" cap="none">
              <a:solidFill>
                <a:srgbClr val="490F52"/>
              </a:solidFill>
              <a:latin typeface="Open Sans"/>
              <a:ea typeface="Open Sans"/>
              <a:cs typeface="Open Sans"/>
              <a:sym typeface="Open Sans"/>
            </a:endParaRPr>
          </a:p>
        </p:txBody>
      </p:sp>
      <p:sp>
        <p:nvSpPr>
          <p:cNvPr id="284" name="Google Shape;284;g3f94434e6ca_0_216"/>
          <p:cNvSpPr txBox="1">
            <a:spLocks noGrp="1"/>
          </p:cNvSpPr>
          <p:nvPr>
            <p:ph type="body" idx="1"/>
          </p:nvPr>
        </p:nvSpPr>
        <p:spPr>
          <a:xfrm>
            <a:off x="2096800" y="5852367"/>
            <a:ext cx="7998300" cy="798300"/>
          </a:xfrm>
          <a:prstGeom prst="rect">
            <a:avLst/>
          </a:prstGeom>
          <a:noFill/>
          <a:ln>
            <a:noFill/>
          </a:ln>
        </p:spPr>
        <p:txBody>
          <a:bodyPr spcFirstLastPara="1" wrap="square" lIns="60950" tIns="60950" rIns="60950" bIns="60950" anchor="ctr" anchorCtr="0">
            <a:normAutofit/>
          </a:bodyPr>
          <a:lstStyle>
            <a:lvl1pPr marL="457200" lvl="0" indent="-228600" algn="ctr">
              <a:lnSpc>
                <a:spcPct val="100000"/>
              </a:lnSpc>
              <a:spcBef>
                <a:spcPts val="0"/>
              </a:spcBef>
              <a:spcAft>
                <a:spcPts val="0"/>
              </a:spcAft>
              <a:buClr>
                <a:schemeClr val="dk1"/>
              </a:buClr>
              <a:buSzPts val="1200"/>
              <a:buFont typeface="Open Sans ExtraBold"/>
              <a:buNone/>
              <a:defRPr sz="2400">
                <a:latin typeface="Open Sans ExtraBold"/>
                <a:ea typeface="Open Sans ExtraBold"/>
                <a:cs typeface="Open Sans ExtraBold"/>
                <a:sym typeface="Open Sans ExtraBold"/>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85" name="Google Shape;285;g3f94434e6ca_0_216"/>
          <p:cNvSpPr txBox="1">
            <a:spLocks noGrp="1"/>
          </p:cNvSpPr>
          <p:nvPr>
            <p:ph type="sldNum" idx="12"/>
          </p:nvPr>
        </p:nvSpPr>
        <p:spPr>
          <a:xfrm>
            <a:off x="11296612"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6438829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1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atin typeface="Calibri" panose="020F0502020204030204" pitchFamily="34" charset="0"/>
                <a:ea typeface="Calibri" panose="020F0502020204030204" pitchFamily="34" charset="0"/>
                <a:cs typeface="Calibri" panose="020F050202020403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7" name="Google Shape;17;p1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09331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Calibri" panose="020F0502020204030204" pitchFamily="34" charset="0"/>
                <a:ea typeface="Calibri" panose="020F0502020204030204" pitchFamily="34" charset="0"/>
                <a:cs typeface="Calibri" panose="020F050202020403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51" name="Google Shape;51;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1760021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and body B">
  <p:cSld name="Title and body B">
    <p:spTree>
      <p:nvGrpSpPr>
        <p:cNvPr id="1" name="Shape 25"/>
        <p:cNvGrpSpPr/>
        <p:nvPr/>
      </p:nvGrpSpPr>
      <p:grpSpPr>
        <a:xfrm>
          <a:off x="0" y="0"/>
          <a:ext cx="0" cy="0"/>
          <a:chOff x="0" y="0"/>
          <a:chExt cx="0" cy="0"/>
        </a:xfrm>
      </p:grpSpPr>
      <p:sp>
        <p:nvSpPr>
          <p:cNvPr id="26" name="Google Shape;26;p12"/>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rgbClr val="23A595"/>
              </a:buClr>
              <a:buSzPts val="3000"/>
              <a:buFont typeface="Calibri"/>
              <a:buNone/>
              <a:defRPr>
                <a:solidFill>
                  <a:srgbClr val="23A595"/>
                </a:solidFill>
                <a:latin typeface="Calibri" panose="020F0502020204030204" pitchFamily="34" charset="0"/>
                <a:ea typeface="Calibri" panose="020F0502020204030204" pitchFamily="34" charset="0"/>
                <a:cs typeface="Calibri" panose="020F0502020204030204" pitchFamily="34" charset="0"/>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dirty="0"/>
          </a:p>
        </p:txBody>
      </p:sp>
      <p:sp>
        <p:nvSpPr>
          <p:cNvPr id="27" name="Google Shape;27;p12"/>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30200" algn="l">
              <a:lnSpc>
                <a:spcPct val="100000"/>
              </a:lnSpc>
              <a:spcBef>
                <a:spcPts val="0"/>
              </a:spcBef>
              <a:spcAft>
                <a:spcPts val="0"/>
              </a:spcAft>
              <a:buClr>
                <a:schemeClr val="dk1"/>
              </a:buClr>
              <a:buSzPts val="1600"/>
              <a:buChar char="●"/>
              <a:defRPr/>
            </a:lvl1pPr>
            <a:lvl2pPr marL="914400" lvl="1" indent="-330200" algn="l">
              <a:lnSpc>
                <a:spcPct val="100000"/>
              </a:lnSpc>
              <a:spcBef>
                <a:spcPts val="0"/>
              </a:spcBef>
              <a:spcAft>
                <a:spcPts val="0"/>
              </a:spcAft>
              <a:buClr>
                <a:schemeClr val="dk1"/>
              </a:buClr>
              <a:buSzPts val="1600"/>
              <a:buChar char="○"/>
              <a:defRPr/>
            </a:lvl2pPr>
            <a:lvl3pPr marL="1371600" lvl="2" indent="-330200" algn="l">
              <a:lnSpc>
                <a:spcPct val="100000"/>
              </a:lnSpc>
              <a:spcBef>
                <a:spcPts val="0"/>
              </a:spcBef>
              <a:spcAft>
                <a:spcPts val="0"/>
              </a:spcAft>
              <a:buClr>
                <a:schemeClr val="dk1"/>
              </a:buClr>
              <a:buSzPts val="1600"/>
              <a:buChar char="■"/>
              <a:defRPr/>
            </a:lvl3pPr>
            <a:lvl4pPr marL="1828800" lvl="3" indent="-330200" algn="l">
              <a:lnSpc>
                <a:spcPct val="100000"/>
              </a:lnSpc>
              <a:spcBef>
                <a:spcPts val="0"/>
              </a:spcBef>
              <a:spcAft>
                <a:spcPts val="0"/>
              </a:spcAft>
              <a:buClr>
                <a:schemeClr val="dk1"/>
              </a:buClr>
              <a:buSzPts val="1600"/>
              <a:buChar char="●"/>
              <a:defRPr/>
            </a:lvl4pPr>
            <a:lvl5pPr marL="2286000" lvl="4" indent="-330200" algn="l">
              <a:lnSpc>
                <a:spcPct val="100000"/>
              </a:lnSpc>
              <a:spcBef>
                <a:spcPts val="0"/>
              </a:spcBef>
              <a:spcAft>
                <a:spcPts val="0"/>
              </a:spcAft>
              <a:buClr>
                <a:schemeClr val="dk1"/>
              </a:buClr>
              <a:buSzPts val="1600"/>
              <a:buChar char="○"/>
              <a:defRPr/>
            </a:lvl5pPr>
            <a:lvl6pPr marL="2743200" lvl="5" indent="-330200" algn="l">
              <a:lnSpc>
                <a:spcPct val="100000"/>
              </a:lnSpc>
              <a:spcBef>
                <a:spcPts val="0"/>
              </a:spcBef>
              <a:spcAft>
                <a:spcPts val="0"/>
              </a:spcAft>
              <a:buClr>
                <a:schemeClr val="dk1"/>
              </a:buClr>
              <a:buSzPts val="1600"/>
              <a:buChar char="■"/>
              <a:defRPr/>
            </a:lvl6pPr>
            <a:lvl7pPr marL="3200400" lvl="6" indent="-330200" algn="l">
              <a:lnSpc>
                <a:spcPct val="100000"/>
              </a:lnSpc>
              <a:spcBef>
                <a:spcPts val="0"/>
              </a:spcBef>
              <a:spcAft>
                <a:spcPts val="0"/>
              </a:spcAft>
              <a:buClr>
                <a:schemeClr val="dk1"/>
              </a:buClr>
              <a:buSzPts val="1600"/>
              <a:buChar char="●"/>
              <a:defRPr/>
            </a:lvl7pPr>
            <a:lvl8pPr marL="3657600" lvl="7" indent="-330200" algn="l">
              <a:lnSpc>
                <a:spcPct val="100000"/>
              </a:lnSpc>
              <a:spcBef>
                <a:spcPts val="0"/>
              </a:spcBef>
              <a:spcAft>
                <a:spcPts val="0"/>
              </a:spcAft>
              <a:buClr>
                <a:schemeClr val="dk1"/>
              </a:buClr>
              <a:buSzPts val="1600"/>
              <a:buChar char="○"/>
              <a:defRPr/>
            </a:lvl8pPr>
            <a:lvl9pPr marL="4114800" lvl="8" indent="-330200" algn="l">
              <a:lnSpc>
                <a:spcPct val="100000"/>
              </a:lnSpc>
              <a:spcBef>
                <a:spcPts val="0"/>
              </a:spcBef>
              <a:spcAft>
                <a:spcPts val="0"/>
              </a:spcAft>
              <a:buClr>
                <a:schemeClr val="dk1"/>
              </a:buClr>
              <a:buSzPts val="1600"/>
              <a:buChar char="■"/>
              <a:defRPr/>
            </a:lvl9pPr>
          </a:lstStyle>
          <a:p>
            <a:endParaRPr/>
          </a:p>
        </p:txBody>
      </p:sp>
      <p:sp>
        <p:nvSpPr>
          <p:cNvPr id="28" name="Google Shape;28;p12"/>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639651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9"/>
        <p:cNvGrpSpPr/>
        <p:nvPr/>
      </p:nvGrpSpPr>
      <p:grpSpPr>
        <a:xfrm>
          <a:off x="0" y="0"/>
          <a:ext cx="0" cy="0"/>
          <a:chOff x="0" y="0"/>
          <a:chExt cx="0" cy="0"/>
        </a:xfrm>
      </p:grpSpPr>
      <p:sp>
        <p:nvSpPr>
          <p:cNvPr id="30" name="Google Shape;30;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Calibri" panose="020F0502020204030204" pitchFamily="34" charset="0"/>
                <a:ea typeface="Calibri" panose="020F0502020204030204" pitchFamily="34" charset="0"/>
                <a:cs typeface="Calibri" panose="020F050202020403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1" name="Google Shape;31;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7060151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5"/>
        <p:cNvGrpSpPr/>
        <p:nvPr/>
      </p:nvGrpSpPr>
      <p:grpSpPr>
        <a:xfrm>
          <a:off x="0" y="0"/>
          <a:ext cx="0" cy="0"/>
          <a:chOff x="0" y="0"/>
          <a:chExt cx="0" cy="0"/>
        </a:xfrm>
      </p:grpSpPr>
      <p:sp>
        <p:nvSpPr>
          <p:cNvPr id="36" name="Google Shape;36;p1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atin typeface="Calibri" panose="020F0502020204030204" pitchFamily="34" charset="0"/>
                <a:ea typeface="Calibri" panose="020F0502020204030204" pitchFamily="34" charset="0"/>
                <a:cs typeface="Calibri" panose="020F050202020403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7" name="Google Shape;37;p1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8" name="Google Shape;38;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9082355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1"/>
        <p:cNvGrpSpPr/>
        <p:nvPr/>
      </p:nvGrpSpPr>
      <p:grpSpPr>
        <a:xfrm>
          <a:off x="0" y="0"/>
          <a:ext cx="0" cy="0"/>
          <a:chOff x="0" y="0"/>
          <a:chExt cx="0" cy="0"/>
        </a:xfrm>
      </p:grpSpPr>
      <p:sp>
        <p:nvSpPr>
          <p:cNvPr id="42" name="Google Shape;42;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Calibri" panose="020F0502020204030204" pitchFamily="34" charset="0"/>
                <a:ea typeface="Calibri" panose="020F0502020204030204" pitchFamily="34" charset="0"/>
                <a:cs typeface="Calibri" panose="020F050202020403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43" name="Google Shape;43;p1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9296992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8"/>
        <p:cNvGrpSpPr/>
        <p:nvPr/>
      </p:nvGrpSpPr>
      <p:grpSpPr>
        <a:xfrm>
          <a:off x="0" y="0"/>
          <a:ext cx="0" cy="0"/>
          <a:chOff x="0" y="0"/>
          <a:chExt cx="0" cy="0"/>
        </a:xfrm>
      </p:grpSpPr>
      <p:sp>
        <p:nvSpPr>
          <p:cNvPr id="49" name="Google Shape;49;p1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Calibri" panose="020F0502020204030204" pitchFamily="34" charset="0"/>
                <a:ea typeface="Calibri" panose="020F0502020204030204" pitchFamily="34" charset="0"/>
                <a:cs typeface="Calibri" panose="020F050202020403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50" name="Google Shape;50;p1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 name="Google Shape;51;p1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1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3" name="Google Shape;53;p1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122778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7"/>
        <p:cNvGrpSpPr/>
        <p:nvPr/>
      </p:nvGrpSpPr>
      <p:grpSpPr>
        <a:xfrm>
          <a:off x="0" y="0"/>
          <a:ext cx="0" cy="0"/>
          <a:chOff x="0" y="0"/>
          <a:chExt cx="0" cy="0"/>
        </a:xfrm>
      </p:grpSpPr>
      <p:sp>
        <p:nvSpPr>
          <p:cNvPr id="58" name="Google Shape;58;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Calibri" panose="020F0502020204030204" pitchFamily="34" charset="0"/>
                <a:ea typeface="Calibri" panose="020F0502020204030204" pitchFamily="34" charset="0"/>
                <a:cs typeface="Calibri" panose="020F050202020403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59" name="Google Shape;59;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3694762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62"/>
        <p:cNvGrpSpPr/>
        <p:nvPr/>
      </p:nvGrpSpPr>
      <p:grpSpPr>
        <a:xfrm>
          <a:off x="0" y="0"/>
          <a:ext cx="0" cy="0"/>
          <a:chOff x="0" y="0"/>
          <a:chExt cx="0" cy="0"/>
        </a:xfrm>
      </p:grpSpPr>
      <p:sp>
        <p:nvSpPr>
          <p:cNvPr id="63" name="Google Shape;63;p1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atin typeface="Calibri" panose="020F0502020204030204" pitchFamily="34" charset="0"/>
                <a:ea typeface="Calibri" panose="020F0502020204030204" pitchFamily="34" charset="0"/>
                <a:cs typeface="Calibri" panose="020F050202020403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64" name="Google Shape;64;p1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5" name="Google Shape;65;p1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6" name="Google Shape;66;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7879060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9"/>
        <p:cNvGrpSpPr/>
        <p:nvPr/>
      </p:nvGrpSpPr>
      <p:grpSpPr>
        <a:xfrm>
          <a:off x="0" y="0"/>
          <a:ext cx="0" cy="0"/>
          <a:chOff x="0" y="0"/>
          <a:chExt cx="0" cy="0"/>
        </a:xfrm>
      </p:grpSpPr>
      <p:sp>
        <p:nvSpPr>
          <p:cNvPr id="70" name="Google Shape;70;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atin typeface="Calibri" panose="020F0502020204030204" pitchFamily="34" charset="0"/>
                <a:ea typeface="Calibri" panose="020F0502020204030204" pitchFamily="34" charset="0"/>
                <a:cs typeface="Calibri" panose="020F050202020403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71" name="Google Shape;71;p19"/>
          <p:cNvSpPr>
            <a:spLocks noGrp="1"/>
          </p:cNvSpPr>
          <p:nvPr>
            <p:ph type="pic" idx="2"/>
          </p:nvPr>
        </p:nvSpPr>
        <p:spPr>
          <a:xfrm>
            <a:off x="5183188" y="987425"/>
            <a:ext cx="6172200" cy="4873625"/>
          </a:xfrm>
          <a:prstGeom prst="rect">
            <a:avLst/>
          </a:prstGeom>
          <a:noFill/>
          <a:ln>
            <a:noFill/>
          </a:ln>
        </p:spPr>
      </p:sp>
      <p:sp>
        <p:nvSpPr>
          <p:cNvPr id="72" name="Google Shape;72;p1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3" name="Google Shape;73;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1642945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6"/>
        <p:cNvGrpSpPr/>
        <p:nvPr/>
      </p:nvGrpSpPr>
      <p:grpSpPr>
        <a:xfrm>
          <a:off x="0" y="0"/>
          <a:ext cx="0" cy="0"/>
          <a:chOff x="0" y="0"/>
          <a:chExt cx="0" cy="0"/>
        </a:xfrm>
      </p:grpSpPr>
      <p:sp>
        <p:nvSpPr>
          <p:cNvPr id="77" name="Google Shape;77;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Calibri" panose="020F0502020204030204" pitchFamily="34" charset="0"/>
                <a:ea typeface="Calibri" panose="020F0502020204030204" pitchFamily="34" charset="0"/>
                <a:cs typeface="Calibri" panose="020F050202020403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78" name="Google Shape;78;p2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9135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82"/>
        <p:cNvGrpSpPr/>
        <p:nvPr/>
      </p:nvGrpSpPr>
      <p:grpSpPr>
        <a:xfrm>
          <a:off x="0" y="0"/>
          <a:ext cx="0" cy="0"/>
          <a:chOff x="0" y="0"/>
          <a:chExt cx="0" cy="0"/>
        </a:xfrm>
      </p:grpSpPr>
      <p:sp>
        <p:nvSpPr>
          <p:cNvPr id="83" name="Google Shape;83;p2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Calibri" panose="020F0502020204030204" pitchFamily="34" charset="0"/>
                <a:ea typeface="Calibri" panose="020F0502020204030204" pitchFamily="34" charset="0"/>
                <a:cs typeface="Calibri" panose="020F050202020403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84" name="Google Shape;84;p2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315470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Module Title ">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F3C64AA6-56DB-675A-F638-51898FB419F4}"/>
              </a:ext>
            </a:extLst>
          </p:cNvPr>
          <p:cNvSpPr>
            <a:spLocks noGrp="1"/>
          </p:cNvSpPr>
          <p:nvPr>
            <p:ph type="pic" sz="quarter" idx="10"/>
          </p:nvPr>
        </p:nvSpPr>
        <p:spPr>
          <a:xfrm>
            <a:off x="0" y="0"/>
            <a:ext cx="12192000" cy="6858000"/>
          </a:xfrm>
        </p:spPr>
        <p:txBody>
          <a:bodyPr/>
          <a:lstStyle/>
          <a:p>
            <a:endParaRPr lang="en-US"/>
          </a:p>
        </p:txBody>
      </p:sp>
      <p:sp>
        <p:nvSpPr>
          <p:cNvPr id="2" name="Title 1">
            <a:extLst>
              <a:ext uri="{FF2B5EF4-FFF2-40B4-BE49-F238E27FC236}">
                <a16:creationId xmlns:a16="http://schemas.microsoft.com/office/drawing/2014/main" id="{CB18D263-F248-2165-3295-645B0314FF93}"/>
              </a:ext>
            </a:extLst>
          </p:cNvPr>
          <p:cNvSpPr>
            <a:spLocks noGrp="1"/>
          </p:cNvSpPr>
          <p:nvPr>
            <p:ph type="title" hasCustomPrompt="1"/>
          </p:nvPr>
        </p:nvSpPr>
        <p:spPr>
          <a:xfrm>
            <a:off x="0" y="4839848"/>
            <a:ext cx="12192000" cy="1325563"/>
          </a:xfrm>
          <a:solidFill>
            <a:schemeClr val="bg1">
              <a:alpha val="80000"/>
            </a:schemeClr>
          </a:solidFill>
        </p:spPr>
        <p:txBody>
          <a:bodyPr/>
          <a:lstStyle>
            <a:lvl1pPr algn="ctr">
              <a:defRPr sz="6000">
                <a:latin typeface="Calibri" panose="020F0502020204030204" pitchFamily="34" charset="0"/>
                <a:ea typeface="Calibri" panose="020F0502020204030204" pitchFamily="34" charset="0"/>
                <a:cs typeface="Calibri" panose="020F0502020204030204" pitchFamily="34" charset="0"/>
              </a:defRPr>
            </a:lvl1pPr>
          </a:lstStyle>
          <a:p>
            <a:r>
              <a:rPr lang="en-US" dirty="0"/>
              <a:t>Module Title</a:t>
            </a:r>
          </a:p>
        </p:txBody>
      </p:sp>
    </p:spTree>
    <p:extLst>
      <p:ext uri="{BB962C8B-B14F-4D97-AF65-F5344CB8AC3E}">
        <p14:creationId xmlns:p14="http://schemas.microsoft.com/office/powerpoint/2010/main" val="40817083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Module Title ">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F3C64AA6-56DB-675A-F638-51898FB419F4}"/>
              </a:ext>
            </a:extLst>
          </p:cNvPr>
          <p:cNvSpPr>
            <a:spLocks noGrp="1"/>
          </p:cNvSpPr>
          <p:nvPr>
            <p:ph type="pic" sz="quarter" idx="10"/>
          </p:nvPr>
        </p:nvSpPr>
        <p:spPr>
          <a:xfrm>
            <a:off x="0" y="0"/>
            <a:ext cx="12192000" cy="6858000"/>
          </a:xfrm>
        </p:spPr>
        <p:txBody>
          <a:bodyPr/>
          <a:lstStyle/>
          <a:p>
            <a:endParaRPr lang="en-US"/>
          </a:p>
        </p:txBody>
      </p:sp>
      <p:sp>
        <p:nvSpPr>
          <p:cNvPr id="2" name="Title 1">
            <a:extLst>
              <a:ext uri="{FF2B5EF4-FFF2-40B4-BE49-F238E27FC236}">
                <a16:creationId xmlns:a16="http://schemas.microsoft.com/office/drawing/2014/main" id="{CB18D263-F248-2165-3295-645B0314FF93}"/>
              </a:ext>
            </a:extLst>
          </p:cNvPr>
          <p:cNvSpPr>
            <a:spLocks noGrp="1"/>
          </p:cNvSpPr>
          <p:nvPr>
            <p:ph type="title" hasCustomPrompt="1"/>
          </p:nvPr>
        </p:nvSpPr>
        <p:spPr>
          <a:xfrm>
            <a:off x="0" y="4839848"/>
            <a:ext cx="12192000" cy="1325563"/>
          </a:xfrm>
          <a:solidFill>
            <a:schemeClr val="bg1">
              <a:alpha val="80000"/>
            </a:schemeClr>
          </a:solidFill>
        </p:spPr>
        <p:txBody>
          <a:bodyPr/>
          <a:lstStyle>
            <a:lvl1pPr algn="ctr">
              <a:defRPr sz="6000"/>
            </a:lvl1pPr>
          </a:lstStyle>
          <a:p>
            <a:r>
              <a:rPr lang="en-US" dirty="0"/>
              <a:t>Module Title</a:t>
            </a:r>
          </a:p>
        </p:txBody>
      </p:sp>
    </p:spTree>
    <p:extLst>
      <p:ext uri="{BB962C8B-B14F-4D97-AF65-F5344CB8AC3E}">
        <p14:creationId xmlns:p14="http://schemas.microsoft.com/office/powerpoint/2010/main" val="1290842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opic &amp; Subtitle L">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FB5196D-6816-81B2-35EA-CC591EC19ED5}"/>
              </a:ext>
            </a:extLst>
          </p:cNvPr>
          <p:cNvSpPr>
            <a:spLocks noGrp="1"/>
          </p:cNvSpPr>
          <p:nvPr>
            <p:ph type="pic" sz="quarter" idx="10"/>
          </p:nvPr>
        </p:nvSpPr>
        <p:spPr>
          <a:xfrm>
            <a:off x="6096000" y="0"/>
            <a:ext cx="6096000" cy="6858000"/>
          </a:xfrm>
        </p:spPr>
        <p:txBody>
          <a:bodyPr/>
          <a:lstStyle/>
          <a:p>
            <a:endParaRPr lang="en-US"/>
          </a:p>
        </p:txBody>
      </p:sp>
      <p:sp>
        <p:nvSpPr>
          <p:cNvPr id="2" name="Title 1"/>
          <p:cNvSpPr>
            <a:spLocks noGrp="1"/>
          </p:cNvSpPr>
          <p:nvPr>
            <p:ph type="ctrTitle" hasCustomPrompt="1"/>
          </p:nvPr>
        </p:nvSpPr>
        <p:spPr>
          <a:xfrm>
            <a:off x="638783" y="661482"/>
            <a:ext cx="4768104" cy="1038110"/>
          </a:xfrm>
        </p:spPr>
        <p:txBody>
          <a:bodyPr anchor="t"/>
          <a:lstStyle>
            <a:lvl1pPr algn="l">
              <a:defRPr sz="6000"/>
            </a:lvl1pPr>
          </a:lstStyle>
          <a:p>
            <a:r>
              <a:rPr lang="en-US" dirty="0"/>
              <a:t>Topic Title</a:t>
            </a:r>
          </a:p>
        </p:txBody>
      </p:sp>
      <p:sp>
        <p:nvSpPr>
          <p:cNvPr id="3" name="Subtitle 2"/>
          <p:cNvSpPr>
            <a:spLocks noGrp="1"/>
          </p:cNvSpPr>
          <p:nvPr>
            <p:ph type="subTitle" idx="1" hasCustomPrompt="1"/>
          </p:nvPr>
        </p:nvSpPr>
        <p:spPr>
          <a:xfrm>
            <a:off x="638783" y="1912174"/>
            <a:ext cx="4768103" cy="1516826"/>
          </a:xfrm>
        </p:spPr>
        <p:txBody>
          <a:bodyPr/>
          <a:lstStyle>
            <a:lvl1pPr marL="0" indent="0" algn="l">
              <a:buNone/>
              <a:defRPr sz="4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Tree>
    <p:extLst>
      <p:ext uri="{BB962C8B-B14F-4D97-AF65-F5344CB8AC3E}">
        <p14:creationId xmlns:p14="http://schemas.microsoft.com/office/powerpoint/2010/main" val="28731904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opic &amp; Subtitle R">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FB5196D-6816-81B2-35EA-CC591EC19ED5}"/>
              </a:ext>
            </a:extLst>
          </p:cNvPr>
          <p:cNvSpPr>
            <a:spLocks noGrp="1"/>
          </p:cNvSpPr>
          <p:nvPr>
            <p:ph type="pic" sz="quarter" idx="10"/>
          </p:nvPr>
        </p:nvSpPr>
        <p:spPr>
          <a:xfrm>
            <a:off x="0" y="0"/>
            <a:ext cx="6096000" cy="6858000"/>
          </a:xfrm>
        </p:spPr>
        <p:txBody>
          <a:bodyPr/>
          <a:lstStyle/>
          <a:p>
            <a:endParaRPr lang="en-US"/>
          </a:p>
        </p:txBody>
      </p:sp>
      <p:sp>
        <p:nvSpPr>
          <p:cNvPr id="2" name="Title 1"/>
          <p:cNvSpPr>
            <a:spLocks noGrp="1"/>
          </p:cNvSpPr>
          <p:nvPr>
            <p:ph type="ctrTitle" hasCustomPrompt="1"/>
          </p:nvPr>
        </p:nvSpPr>
        <p:spPr>
          <a:xfrm>
            <a:off x="6810983" y="701239"/>
            <a:ext cx="4768104" cy="1038110"/>
          </a:xfrm>
        </p:spPr>
        <p:txBody>
          <a:bodyPr anchor="t"/>
          <a:lstStyle>
            <a:lvl1pPr algn="l">
              <a:defRPr sz="6000"/>
            </a:lvl1pPr>
          </a:lstStyle>
          <a:p>
            <a:r>
              <a:rPr lang="en-US" dirty="0"/>
              <a:t>Topic Title</a:t>
            </a:r>
          </a:p>
        </p:txBody>
      </p:sp>
      <p:sp>
        <p:nvSpPr>
          <p:cNvPr id="3" name="Subtitle 2"/>
          <p:cNvSpPr>
            <a:spLocks noGrp="1"/>
          </p:cNvSpPr>
          <p:nvPr>
            <p:ph type="subTitle" idx="1" hasCustomPrompt="1"/>
          </p:nvPr>
        </p:nvSpPr>
        <p:spPr>
          <a:xfrm>
            <a:off x="6810984" y="1912174"/>
            <a:ext cx="4768103" cy="1516826"/>
          </a:xfrm>
        </p:spPr>
        <p:txBody>
          <a:bodyPr/>
          <a:lstStyle>
            <a:lvl1pPr marL="0" indent="0" algn="l">
              <a:buNone/>
              <a:defRPr sz="4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Tree>
    <p:extLst>
      <p:ext uri="{BB962C8B-B14F-4D97-AF65-F5344CB8AC3E}">
        <p14:creationId xmlns:p14="http://schemas.microsoft.com/office/powerpoint/2010/main" val="32815509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Image + Content 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705678"/>
            <a:ext cx="3932237" cy="1113183"/>
          </a:xfrm>
        </p:spPr>
        <p:txBody>
          <a:bodyPr anchor="t"/>
          <a:lstStyle>
            <a:lvl1pPr>
              <a:defRPr sz="4800"/>
            </a:lvl1pPr>
          </a:lstStyle>
          <a:p>
            <a:r>
              <a:rPr lang="en-US" dirty="0"/>
              <a:t>Slide Title</a:t>
            </a:r>
          </a:p>
        </p:txBody>
      </p:sp>
      <p:sp>
        <p:nvSpPr>
          <p:cNvPr id="4" name="Text Placeholder 3"/>
          <p:cNvSpPr>
            <a:spLocks noGrp="1"/>
          </p:cNvSpPr>
          <p:nvPr>
            <p:ph type="body" sz="half" idx="2" hasCustomPrompt="1"/>
          </p:nvPr>
        </p:nvSpPr>
        <p:spPr>
          <a:xfrm>
            <a:off x="839788" y="2196548"/>
            <a:ext cx="3932237" cy="3672440"/>
          </a:xfrm>
        </p:spPr>
        <p:txBody>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Content</a:t>
            </a:r>
          </a:p>
        </p:txBody>
      </p:sp>
      <p:sp>
        <p:nvSpPr>
          <p:cNvPr id="9" name="Picture Placeholder 8">
            <a:extLst>
              <a:ext uri="{FF2B5EF4-FFF2-40B4-BE49-F238E27FC236}">
                <a16:creationId xmlns:a16="http://schemas.microsoft.com/office/drawing/2014/main" id="{85630E31-1B38-1CD8-0679-210C1EAF68DA}"/>
              </a:ext>
            </a:extLst>
          </p:cNvPr>
          <p:cNvSpPr>
            <a:spLocks noGrp="1"/>
          </p:cNvSpPr>
          <p:nvPr>
            <p:ph type="pic" sz="quarter" idx="10"/>
          </p:nvPr>
        </p:nvSpPr>
        <p:spPr>
          <a:xfrm>
            <a:off x="5198164" y="706438"/>
            <a:ext cx="6154047" cy="5162550"/>
          </a:xfrm>
        </p:spPr>
        <p:txBody>
          <a:bodyPr/>
          <a:lstStyle/>
          <a:p>
            <a:endParaRPr lang="en-US"/>
          </a:p>
        </p:txBody>
      </p:sp>
    </p:spTree>
    <p:extLst>
      <p:ext uri="{BB962C8B-B14F-4D97-AF65-F5344CB8AC3E}">
        <p14:creationId xmlns:p14="http://schemas.microsoft.com/office/powerpoint/2010/main" val="22768604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Image + Content 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36911" y="695738"/>
            <a:ext cx="3932237" cy="1267307"/>
          </a:xfrm>
        </p:spPr>
        <p:txBody>
          <a:bodyPr anchor="t"/>
          <a:lstStyle>
            <a:lvl1pPr>
              <a:defRPr sz="4000"/>
            </a:lvl1pPr>
          </a:lstStyle>
          <a:p>
            <a:r>
              <a:rPr lang="en-US" dirty="0"/>
              <a:t>Slide Title</a:t>
            </a:r>
          </a:p>
        </p:txBody>
      </p:sp>
      <p:sp>
        <p:nvSpPr>
          <p:cNvPr id="3" name="Picture Placeholder 2"/>
          <p:cNvSpPr>
            <a:spLocks noGrp="1" noChangeAspect="1"/>
          </p:cNvSpPr>
          <p:nvPr>
            <p:ph type="pic" idx="1"/>
          </p:nvPr>
        </p:nvSpPr>
        <p:spPr>
          <a:xfrm>
            <a:off x="622852" y="695738"/>
            <a:ext cx="6374296" cy="579941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hasCustomPrompt="1"/>
          </p:nvPr>
        </p:nvSpPr>
        <p:spPr>
          <a:xfrm>
            <a:off x="7636910" y="2315817"/>
            <a:ext cx="3932238" cy="4179337"/>
          </a:xfrm>
        </p:spPr>
        <p:txBody>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Content</a:t>
            </a:r>
          </a:p>
        </p:txBody>
      </p:sp>
    </p:spTree>
    <p:extLst>
      <p:ext uri="{BB962C8B-B14F-4D97-AF65-F5344CB8AC3E}">
        <p14:creationId xmlns:p14="http://schemas.microsoft.com/office/powerpoint/2010/main" val="240392229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FB5196D-6816-81B2-35EA-CC591EC19ED5}"/>
              </a:ext>
            </a:extLst>
          </p:cNvPr>
          <p:cNvSpPr>
            <a:spLocks noGrp="1"/>
          </p:cNvSpPr>
          <p:nvPr>
            <p:ph type="pic" sz="quarter" idx="10"/>
          </p:nvPr>
        </p:nvSpPr>
        <p:spPr>
          <a:xfrm>
            <a:off x="6096000" y="661482"/>
            <a:ext cx="5457217" cy="5535036"/>
          </a:xfrm>
        </p:spPr>
        <p:txBody>
          <a:bodyPr/>
          <a:lstStyle/>
          <a:p>
            <a:endParaRPr lang="en-US"/>
          </a:p>
        </p:txBody>
      </p:sp>
      <p:sp>
        <p:nvSpPr>
          <p:cNvPr id="2" name="Title 1"/>
          <p:cNvSpPr>
            <a:spLocks noGrp="1"/>
          </p:cNvSpPr>
          <p:nvPr>
            <p:ph type="ctrTitle" hasCustomPrompt="1"/>
          </p:nvPr>
        </p:nvSpPr>
        <p:spPr>
          <a:xfrm>
            <a:off x="638783" y="661482"/>
            <a:ext cx="4768104" cy="1038110"/>
          </a:xfrm>
        </p:spPr>
        <p:txBody>
          <a:bodyPr anchor="t"/>
          <a:lstStyle>
            <a:lvl1pPr algn="l">
              <a:defRPr sz="5400"/>
            </a:lvl1pPr>
          </a:lstStyle>
          <a:p>
            <a:r>
              <a:rPr lang="en-US" dirty="0"/>
              <a:t>Topic Title</a:t>
            </a:r>
          </a:p>
        </p:txBody>
      </p:sp>
      <p:sp>
        <p:nvSpPr>
          <p:cNvPr id="3" name="Subtitle 2"/>
          <p:cNvSpPr>
            <a:spLocks noGrp="1"/>
          </p:cNvSpPr>
          <p:nvPr>
            <p:ph type="subTitle" idx="1" hasCustomPrompt="1"/>
          </p:nvPr>
        </p:nvSpPr>
        <p:spPr>
          <a:xfrm>
            <a:off x="638783" y="1912174"/>
            <a:ext cx="4768103" cy="831026"/>
          </a:xfrm>
        </p:spPr>
        <p:txBody>
          <a:bodyPr/>
          <a:lstStyle>
            <a:lvl1pPr marL="0" indent="0" algn="l">
              <a:buNone/>
              <a:defRPr sz="4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4" name="Text Placeholder 9">
            <a:extLst>
              <a:ext uri="{FF2B5EF4-FFF2-40B4-BE49-F238E27FC236}">
                <a16:creationId xmlns:a16="http://schemas.microsoft.com/office/drawing/2014/main" id="{9DF94217-97DF-61EA-D148-98CEE9A4D58A}"/>
              </a:ext>
            </a:extLst>
          </p:cNvPr>
          <p:cNvSpPr>
            <a:spLocks noGrp="1"/>
          </p:cNvSpPr>
          <p:nvPr>
            <p:ph type="body" sz="quarter" idx="11" hasCustomPrompt="1"/>
          </p:nvPr>
        </p:nvSpPr>
        <p:spPr>
          <a:xfrm>
            <a:off x="638780" y="2955782"/>
            <a:ext cx="4768105" cy="3240736"/>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526923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FB5196D-6816-81B2-35EA-CC591EC19ED5}"/>
              </a:ext>
            </a:extLst>
          </p:cNvPr>
          <p:cNvSpPr>
            <a:spLocks noGrp="1"/>
          </p:cNvSpPr>
          <p:nvPr>
            <p:ph type="pic" sz="quarter" idx="10"/>
          </p:nvPr>
        </p:nvSpPr>
        <p:spPr>
          <a:xfrm>
            <a:off x="638783" y="661482"/>
            <a:ext cx="5457217" cy="5535036"/>
          </a:xfrm>
        </p:spPr>
        <p:txBody>
          <a:bodyPr/>
          <a:lstStyle/>
          <a:p>
            <a:endParaRPr lang="en-US"/>
          </a:p>
        </p:txBody>
      </p:sp>
      <p:sp>
        <p:nvSpPr>
          <p:cNvPr id="2" name="Title 1"/>
          <p:cNvSpPr>
            <a:spLocks noGrp="1"/>
          </p:cNvSpPr>
          <p:nvPr>
            <p:ph type="ctrTitle" hasCustomPrompt="1"/>
          </p:nvPr>
        </p:nvSpPr>
        <p:spPr>
          <a:xfrm>
            <a:off x="6781166" y="661482"/>
            <a:ext cx="4768104" cy="1038110"/>
          </a:xfrm>
        </p:spPr>
        <p:txBody>
          <a:bodyPr anchor="t"/>
          <a:lstStyle>
            <a:lvl1pPr algn="l">
              <a:defRPr sz="5400"/>
            </a:lvl1pPr>
          </a:lstStyle>
          <a:p>
            <a:r>
              <a:rPr lang="en-US" dirty="0"/>
              <a:t>Topic Title</a:t>
            </a:r>
          </a:p>
        </p:txBody>
      </p:sp>
      <p:sp>
        <p:nvSpPr>
          <p:cNvPr id="3" name="Subtitle 2"/>
          <p:cNvSpPr>
            <a:spLocks noGrp="1"/>
          </p:cNvSpPr>
          <p:nvPr>
            <p:ph type="subTitle" idx="1" hasCustomPrompt="1"/>
          </p:nvPr>
        </p:nvSpPr>
        <p:spPr>
          <a:xfrm>
            <a:off x="6781166" y="1912174"/>
            <a:ext cx="4768103" cy="831026"/>
          </a:xfrm>
        </p:spPr>
        <p:txBody>
          <a:bodyPr/>
          <a:lstStyle>
            <a:lvl1pPr marL="0" indent="0" algn="l">
              <a:buNone/>
              <a:defRPr sz="4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4" name="Text Placeholder 9">
            <a:extLst>
              <a:ext uri="{FF2B5EF4-FFF2-40B4-BE49-F238E27FC236}">
                <a16:creationId xmlns:a16="http://schemas.microsoft.com/office/drawing/2014/main" id="{9DF94217-97DF-61EA-D148-98CEE9A4D58A}"/>
              </a:ext>
            </a:extLst>
          </p:cNvPr>
          <p:cNvSpPr>
            <a:spLocks noGrp="1"/>
          </p:cNvSpPr>
          <p:nvPr>
            <p:ph type="body" sz="quarter" idx="11" hasCustomPrompt="1"/>
          </p:nvPr>
        </p:nvSpPr>
        <p:spPr>
          <a:xfrm>
            <a:off x="6781166" y="2955782"/>
            <a:ext cx="4768105" cy="3240736"/>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41125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5DA9BBF-585B-92A0-D818-F2A2EF360E8C}"/>
              </a:ext>
            </a:extLst>
          </p:cNvPr>
          <p:cNvSpPr>
            <a:spLocks noGrp="1"/>
          </p:cNvSpPr>
          <p:nvPr>
            <p:ph type="pic" sz="quarter" idx="10"/>
          </p:nvPr>
        </p:nvSpPr>
        <p:spPr>
          <a:xfrm>
            <a:off x="6096000" y="0"/>
            <a:ext cx="6096000" cy="6858000"/>
          </a:xfrm>
        </p:spPr>
        <p:txBody>
          <a:bodyPr/>
          <a:lstStyle/>
          <a:p>
            <a:endParaRPr lang="en-US"/>
          </a:p>
        </p:txBody>
      </p:sp>
      <p:sp>
        <p:nvSpPr>
          <p:cNvPr id="2" name="Title 1"/>
          <p:cNvSpPr>
            <a:spLocks noGrp="1"/>
          </p:cNvSpPr>
          <p:nvPr>
            <p:ph type="title" hasCustomPrompt="1"/>
          </p:nvPr>
        </p:nvSpPr>
        <p:spPr>
          <a:xfrm>
            <a:off x="643647" y="725050"/>
            <a:ext cx="5105400" cy="865212"/>
          </a:xfrm>
        </p:spPr>
        <p:txBody>
          <a:bodyPr anchor="t"/>
          <a:lstStyle>
            <a:lvl1pPr>
              <a:defRPr sz="4800"/>
            </a:lvl1pPr>
          </a:lstStyle>
          <a:p>
            <a:r>
              <a:rPr lang="en-US" dirty="0"/>
              <a:t>Slide Title</a:t>
            </a:r>
          </a:p>
        </p:txBody>
      </p:sp>
      <p:sp>
        <p:nvSpPr>
          <p:cNvPr id="10" name="Text Placeholder 9">
            <a:extLst>
              <a:ext uri="{FF2B5EF4-FFF2-40B4-BE49-F238E27FC236}">
                <a16:creationId xmlns:a16="http://schemas.microsoft.com/office/drawing/2014/main" id="{120101CC-327F-66AD-21DF-576D12C7D8B0}"/>
              </a:ext>
            </a:extLst>
          </p:cNvPr>
          <p:cNvSpPr>
            <a:spLocks noGrp="1"/>
          </p:cNvSpPr>
          <p:nvPr>
            <p:ph type="body" sz="quarter" idx="11" hasCustomPrompt="1"/>
          </p:nvPr>
        </p:nvSpPr>
        <p:spPr>
          <a:xfrm>
            <a:off x="642938" y="1898374"/>
            <a:ext cx="5105400" cy="4318276"/>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228447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atin typeface="Calibri" panose="020F0502020204030204" pitchFamily="34" charset="0"/>
                <a:ea typeface="Calibri" panose="020F0502020204030204" pitchFamily="34" charset="0"/>
                <a:cs typeface="Calibri" panose="020F050202020403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60" name="Google Shape;60;p1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5DA9BBF-585B-92A0-D818-F2A2EF360E8C}"/>
              </a:ext>
            </a:extLst>
          </p:cNvPr>
          <p:cNvSpPr>
            <a:spLocks noGrp="1"/>
          </p:cNvSpPr>
          <p:nvPr>
            <p:ph type="pic" sz="quarter" idx="10"/>
          </p:nvPr>
        </p:nvSpPr>
        <p:spPr>
          <a:xfrm>
            <a:off x="0" y="0"/>
            <a:ext cx="6096000" cy="6858000"/>
          </a:xfrm>
        </p:spPr>
        <p:txBody>
          <a:bodyPr/>
          <a:lstStyle/>
          <a:p>
            <a:endParaRPr lang="en-US"/>
          </a:p>
        </p:txBody>
      </p:sp>
      <p:sp>
        <p:nvSpPr>
          <p:cNvPr id="2" name="Title 1"/>
          <p:cNvSpPr>
            <a:spLocks noGrp="1"/>
          </p:cNvSpPr>
          <p:nvPr>
            <p:ph type="title" hasCustomPrompt="1"/>
          </p:nvPr>
        </p:nvSpPr>
        <p:spPr>
          <a:xfrm>
            <a:off x="6477916" y="705172"/>
            <a:ext cx="5105400" cy="865212"/>
          </a:xfrm>
        </p:spPr>
        <p:txBody>
          <a:bodyPr anchor="t"/>
          <a:lstStyle>
            <a:lvl1pPr>
              <a:defRPr sz="4800"/>
            </a:lvl1pPr>
          </a:lstStyle>
          <a:p>
            <a:r>
              <a:rPr lang="en-US" dirty="0"/>
              <a:t>Slide Title</a:t>
            </a:r>
          </a:p>
        </p:txBody>
      </p:sp>
      <p:sp>
        <p:nvSpPr>
          <p:cNvPr id="10" name="Text Placeholder 9">
            <a:extLst>
              <a:ext uri="{FF2B5EF4-FFF2-40B4-BE49-F238E27FC236}">
                <a16:creationId xmlns:a16="http://schemas.microsoft.com/office/drawing/2014/main" id="{120101CC-327F-66AD-21DF-576D12C7D8B0}"/>
              </a:ext>
            </a:extLst>
          </p:cNvPr>
          <p:cNvSpPr>
            <a:spLocks noGrp="1"/>
          </p:cNvSpPr>
          <p:nvPr>
            <p:ph type="body" sz="quarter" idx="11" hasCustomPrompt="1"/>
          </p:nvPr>
        </p:nvSpPr>
        <p:spPr>
          <a:xfrm>
            <a:off x="6477916" y="1834552"/>
            <a:ext cx="5105400" cy="4318276"/>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151192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3386" y="680936"/>
            <a:ext cx="11011712" cy="885217"/>
          </a:xfrm>
        </p:spPr>
        <p:txBody>
          <a:bodyPr anchor="b"/>
          <a:lstStyle>
            <a:lvl1pPr algn="l">
              <a:defRPr sz="6000"/>
            </a:lvl1pPr>
          </a:lstStyle>
          <a:p>
            <a:r>
              <a:rPr lang="en-US" dirty="0"/>
              <a:t>Slide Title</a:t>
            </a:r>
          </a:p>
        </p:txBody>
      </p:sp>
      <p:sp>
        <p:nvSpPr>
          <p:cNvPr id="3" name="Text Placeholder 2"/>
          <p:cNvSpPr>
            <a:spLocks noGrp="1"/>
          </p:cNvSpPr>
          <p:nvPr>
            <p:ph type="body" idx="1" hasCustomPrompt="1"/>
          </p:nvPr>
        </p:nvSpPr>
        <p:spPr>
          <a:xfrm>
            <a:off x="593386" y="1928813"/>
            <a:ext cx="11011711" cy="4248251"/>
          </a:xfrm>
        </p:spPr>
        <p:txBody>
          <a:bodyPr/>
          <a:lstStyle>
            <a:lvl1pPr marL="0" indent="0">
              <a:buNone/>
              <a:defRPr sz="3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Text goes here.</a:t>
            </a:r>
          </a:p>
        </p:txBody>
      </p:sp>
    </p:spTree>
    <p:extLst>
      <p:ext uri="{BB962C8B-B14F-4D97-AF65-F5344CB8AC3E}">
        <p14:creationId xmlns:p14="http://schemas.microsoft.com/office/powerpoint/2010/main" val="29531772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3386" y="680936"/>
            <a:ext cx="11011712" cy="885217"/>
          </a:xfrm>
        </p:spPr>
        <p:txBody>
          <a:bodyPr anchor="b"/>
          <a:lstStyle>
            <a:lvl1pPr algn="l">
              <a:defRPr sz="6000"/>
            </a:lvl1pPr>
          </a:lstStyle>
          <a:p>
            <a:r>
              <a:rPr lang="en-US" dirty="0"/>
              <a:t>Slide Title</a:t>
            </a:r>
          </a:p>
        </p:txBody>
      </p:sp>
      <p:sp>
        <p:nvSpPr>
          <p:cNvPr id="3" name="Text Placeholder 2"/>
          <p:cNvSpPr>
            <a:spLocks noGrp="1"/>
          </p:cNvSpPr>
          <p:nvPr>
            <p:ph type="body" idx="1" hasCustomPrompt="1"/>
          </p:nvPr>
        </p:nvSpPr>
        <p:spPr>
          <a:xfrm>
            <a:off x="593386" y="1928813"/>
            <a:ext cx="11011711" cy="2426211"/>
          </a:xfrm>
        </p:spPr>
        <p:txBody>
          <a:bodyPr/>
          <a:lstStyle>
            <a:lvl1pPr marL="0" indent="0">
              <a:buNone/>
              <a:defRPr sz="3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Text goes here.</a:t>
            </a:r>
          </a:p>
        </p:txBody>
      </p:sp>
      <p:sp>
        <p:nvSpPr>
          <p:cNvPr id="5" name="Picture Placeholder 4">
            <a:extLst>
              <a:ext uri="{FF2B5EF4-FFF2-40B4-BE49-F238E27FC236}">
                <a16:creationId xmlns:a16="http://schemas.microsoft.com/office/drawing/2014/main" id="{1B2C9961-B1E6-307B-281B-AA334875B1C8}"/>
              </a:ext>
            </a:extLst>
          </p:cNvPr>
          <p:cNvSpPr>
            <a:spLocks noGrp="1"/>
          </p:cNvSpPr>
          <p:nvPr>
            <p:ph type="pic" sz="quarter" idx="10"/>
          </p:nvPr>
        </p:nvSpPr>
        <p:spPr>
          <a:xfrm>
            <a:off x="593725" y="4717684"/>
            <a:ext cx="11010900" cy="1459279"/>
          </a:xfrm>
        </p:spPr>
        <p:txBody>
          <a:bodyPr/>
          <a:lstStyle/>
          <a:p>
            <a:endParaRPr lang="en-US"/>
          </a:p>
        </p:txBody>
      </p:sp>
    </p:spTree>
    <p:extLst>
      <p:ext uri="{BB962C8B-B14F-4D97-AF65-F5344CB8AC3E}">
        <p14:creationId xmlns:p14="http://schemas.microsoft.com/office/powerpoint/2010/main" val="22606416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3386" y="680936"/>
            <a:ext cx="11011712" cy="885217"/>
          </a:xfrm>
        </p:spPr>
        <p:txBody>
          <a:bodyPr anchor="b"/>
          <a:lstStyle>
            <a:lvl1pPr algn="l">
              <a:defRPr sz="6000"/>
            </a:lvl1pPr>
          </a:lstStyle>
          <a:p>
            <a:r>
              <a:rPr lang="en-US" dirty="0"/>
              <a:t>Slide Title</a:t>
            </a:r>
          </a:p>
        </p:txBody>
      </p:sp>
      <p:sp>
        <p:nvSpPr>
          <p:cNvPr id="3" name="Text Placeholder 2"/>
          <p:cNvSpPr>
            <a:spLocks noGrp="1"/>
          </p:cNvSpPr>
          <p:nvPr>
            <p:ph type="body" idx="1" hasCustomPrompt="1"/>
          </p:nvPr>
        </p:nvSpPr>
        <p:spPr>
          <a:xfrm>
            <a:off x="593387" y="1928813"/>
            <a:ext cx="5207339" cy="4248251"/>
          </a:xfrm>
        </p:spPr>
        <p:txBody>
          <a:bodyPr/>
          <a:lstStyle>
            <a:lvl1pPr marL="0" indent="0">
              <a:buNone/>
              <a:defRPr sz="3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Text goes here.</a:t>
            </a:r>
          </a:p>
        </p:txBody>
      </p:sp>
      <p:sp>
        <p:nvSpPr>
          <p:cNvPr id="5" name="Picture Placeholder 4">
            <a:extLst>
              <a:ext uri="{FF2B5EF4-FFF2-40B4-BE49-F238E27FC236}">
                <a16:creationId xmlns:a16="http://schemas.microsoft.com/office/drawing/2014/main" id="{FE6709F2-3176-EEB3-2E7D-FF0C8197A54F}"/>
              </a:ext>
            </a:extLst>
          </p:cNvPr>
          <p:cNvSpPr>
            <a:spLocks noGrp="1"/>
          </p:cNvSpPr>
          <p:nvPr>
            <p:ph type="pic" sz="quarter" idx="10"/>
          </p:nvPr>
        </p:nvSpPr>
        <p:spPr>
          <a:xfrm>
            <a:off x="6391275" y="1928813"/>
            <a:ext cx="5213350" cy="4248251"/>
          </a:xfrm>
        </p:spPr>
        <p:txBody>
          <a:bodyPr/>
          <a:lstStyle/>
          <a:p>
            <a:endParaRPr lang="en-US"/>
          </a:p>
        </p:txBody>
      </p:sp>
    </p:spTree>
    <p:extLst>
      <p:ext uri="{BB962C8B-B14F-4D97-AF65-F5344CB8AC3E}">
        <p14:creationId xmlns:p14="http://schemas.microsoft.com/office/powerpoint/2010/main" val="16184484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3386" y="680936"/>
            <a:ext cx="11011712" cy="885217"/>
          </a:xfrm>
        </p:spPr>
        <p:txBody>
          <a:bodyPr anchor="b"/>
          <a:lstStyle>
            <a:lvl1pPr algn="l">
              <a:defRPr sz="6000"/>
            </a:lvl1pPr>
          </a:lstStyle>
          <a:p>
            <a:r>
              <a:rPr lang="en-US" dirty="0"/>
              <a:t>Slide Title</a:t>
            </a:r>
          </a:p>
        </p:txBody>
      </p:sp>
      <p:sp>
        <p:nvSpPr>
          <p:cNvPr id="3" name="Text Placeholder 2"/>
          <p:cNvSpPr>
            <a:spLocks noGrp="1"/>
          </p:cNvSpPr>
          <p:nvPr>
            <p:ph type="body" idx="1" hasCustomPrompt="1"/>
          </p:nvPr>
        </p:nvSpPr>
        <p:spPr>
          <a:xfrm>
            <a:off x="6374934" y="1906555"/>
            <a:ext cx="5207339" cy="4248251"/>
          </a:xfrm>
        </p:spPr>
        <p:txBody>
          <a:bodyPr/>
          <a:lstStyle>
            <a:lvl1pPr marL="0" indent="0">
              <a:buNone/>
              <a:defRPr sz="3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Text goes here.</a:t>
            </a:r>
          </a:p>
        </p:txBody>
      </p:sp>
      <p:sp>
        <p:nvSpPr>
          <p:cNvPr id="5" name="Picture Placeholder 4">
            <a:extLst>
              <a:ext uri="{FF2B5EF4-FFF2-40B4-BE49-F238E27FC236}">
                <a16:creationId xmlns:a16="http://schemas.microsoft.com/office/drawing/2014/main" id="{FE6709F2-3176-EEB3-2E7D-FF0C8197A54F}"/>
              </a:ext>
            </a:extLst>
          </p:cNvPr>
          <p:cNvSpPr>
            <a:spLocks noGrp="1"/>
          </p:cNvSpPr>
          <p:nvPr>
            <p:ph type="pic" sz="quarter" idx="10"/>
          </p:nvPr>
        </p:nvSpPr>
        <p:spPr>
          <a:xfrm>
            <a:off x="593386" y="1928813"/>
            <a:ext cx="5213350" cy="4248251"/>
          </a:xfrm>
        </p:spPr>
        <p:txBody>
          <a:bodyPr/>
          <a:lstStyle/>
          <a:p>
            <a:endParaRPr lang="en-US"/>
          </a:p>
        </p:txBody>
      </p:sp>
    </p:spTree>
    <p:extLst>
      <p:ext uri="{BB962C8B-B14F-4D97-AF65-F5344CB8AC3E}">
        <p14:creationId xmlns:p14="http://schemas.microsoft.com/office/powerpoint/2010/main" val="350922209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6000"/>
            </a:lvl1pPr>
          </a:lstStyle>
          <a:p>
            <a:r>
              <a:rPr lang="en-US" dirty="0"/>
              <a:t>Slide Title</a:t>
            </a:r>
          </a:p>
        </p:txBody>
      </p:sp>
      <p:sp>
        <p:nvSpPr>
          <p:cNvPr id="3" name="Content Placeholder 2"/>
          <p:cNvSpPr>
            <a:spLocks noGrp="1"/>
          </p:cNvSpPr>
          <p:nvPr>
            <p:ph sz="half" idx="1" hasCustomPrompt="1"/>
          </p:nvPr>
        </p:nvSpPr>
        <p:spPr>
          <a:xfrm>
            <a:off x="838200" y="1825625"/>
            <a:ext cx="5181600" cy="4351338"/>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172200" y="1825625"/>
            <a:ext cx="5181600" cy="4351338"/>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69419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5"/>
            <a:ext cx="10515600" cy="1325563"/>
          </a:xfrm>
        </p:spPr>
        <p:txBody>
          <a:bodyPr/>
          <a:lstStyle>
            <a:lvl1pPr>
              <a:defRPr sz="6000" b="0"/>
            </a:lvl1pPr>
          </a:lstStyle>
          <a:p>
            <a:r>
              <a:rPr lang="en-US" dirty="0"/>
              <a:t>Slide Title</a:t>
            </a:r>
          </a:p>
        </p:txBody>
      </p:sp>
      <p:sp>
        <p:nvSpPr>
          <p:cNvPr id="3" name="Text Placeholder 2"/>
          <p:cNvSpPr>
            <a:spLocks noGrp="1"/>
          </p:cNvSpPr>
          <p:nvPr>
            <p:ph type="body" idx="1" hasCustomPrompt="1"/>
          </p:nvPr>
        </p:nvSpPr>
        <p:spPr>
          <a:xfrm>
            <a:off x="839788" y="1681163"/>
            <a:ext cx="5157787" cy="823912"/>
          </a:xfrm>
        </p:spPr>
        <p:txBody>
          <a:bodyPr anchor="b"/>
          <a:lstStyle>
            <a:lvl1pPr marL="0" indent="0">
              <a:buNone/>
              <a:defRPr sz="4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Subtitle</a:t>
            </a:r>
          </a:p>
        </p:txBody>
      </p:sp>
      <p:sp>
        <p:nvSpPr>
          <p:cNvPr id="4" name="Content Placeholder 3"/>
          <p:cNvSpPr>
            <a:spLocks noGrp="1"/>
          </p:cNvSpPr>
          <p:nvPr>
            <p:ph sz="half" idx="2" hasCustomPrompt="1"/>
          </p:nvPr>
        </p:nvSpPr>
        <p:spPr>
          <a:xfrm>
            <a:off x="839788" y="2505075"/>
            <a:ext cx="5157787" cy="3684588"/>
          </a:xfrm>
        </p:spPr>
        <p:txBody>
          <a:bodyPr/>
          <a:lstStyle>
            <a:lvl1pPr>
              <a:defRPr sz="3600"/>
            </a:lvl1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hasCustomPrompt="1"/>
          </p:nvPr>
        </p:nvSpPr>
        <p:spPr>
          <a:xfrm>
            <a:off x="6172200" y="1681163"/>
            <a:ext cx="5183188" cy="823912"/>
          </a:xfrm>
        </p:spPr>
        <p:txBody>
          <a:bodyPr anchor="b"/>
          <a:lstStyle>
            <a:lvl1pPr marL="0" indent="0">
              <a:buNone/>
              <a:defRPr sz="4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Subtitle</a:t>
            </a:r>
          </a:p>
        </p:txBody>
      </p:sp>
      <p:sp>
        <p:nvSpPr>
          <p:cNvPr id="6" name="Content Placeholder 5"/>
          <p:cNvSpPr>
            <a:spLocks noGrp="1"/>
          </p:cNvSpPr>
          <p:nvPr>
            <p:ph sz="quarter" idx="4" hasCustomPrompt="1"/>
          </p:nvPr>
        </p:nvSpPr>
        <p:spPr>
          <a:xfrm>
            <a:off x="6172200" y="2505075"/>
            <a:ext cx="5183188" cy="3684588"/>
          </a:xfrm>
        </p:spPr>
        <p:txBody>
          <a:bodyPr/>
          <a:lstStyle>
            <a:lvl1pPr>
              <a:defRPr sz="3600"/>
            </a:lvl1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172722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8975D4A0-FA3F-4973-2286-CA4B9C68B710}"/>
              </a:ext>
            </a:extLst>
          </p:cNvPr>
          <p:cNvSpPr>
            <a:spLocks noGrp="1"/>
          </p:cNvSpPr>
          <p:nvPr>
            <p:ph type="pic" sz="quarter" idx="11"/>
          </p:nvPr>
        </p:nvSpPr>
        <p:spPr>
          <a:xfrm>
            <a:off x="0" y="0"/>
            <a:ext cx="12192000" cy="6858000"/>
          </a:xfrm>
        </p:spPr>
        <p:txBody>
          <a:bodyPr/>
          <a:lstStyle/>
          <a:p>
            <a:endParaRPr lang="en-US"/>
          </a:p>
        </p:txBody>
      </p:sp>
      <p:sp>
        <p:nvSpPr>
          <p:cNvPr id="2" name="Title 1"/>
          <p:cNvSpPr>
            <a:spLocks noGrp="1"/>
          </p:cNvSpPr>
          <p:nvPr>
            <p:ph type="title" hasCustomPrompt="1"/>
          </p:nvPr>
        </p:nvSpPr>
        <p:spPr>
          <a:xfrm>
            <a:off x="0" y="4807916"/>
            <a:ext cx="12192000" cy="1325563"/>
          </a:xfrm>
        </p:spPr>
        <p:txBody>
          <a:bodyPr/>
          <a:lstStyle>
            <a:lvl1pPr algn="ctr">
              <a:defRPr sz="6000" b="1"/>
            </a:lvl1pPr>
          </a:lstStyle>
          <a:p>
            <a:r>
              <a:rPr lang="en-US" dirty="0"/>
              <a:t>Activity</a:t>
            </a:r>
          </a:p>
        </p:txBody>
      </p:sp>
      <p:sp>
        <p:nvSpPr>
          <p:cNvPr id="7" name="Text Placeholder 6">
            <a:extLst>
              <a:ext uri="{FF2B5EF4-FFF2-40B4-BE49-F238E27FC236}">
                <a16:creationId xmlns:a16="http://schemas.microsoft.com/office/drawing/2014/main" id="{41BF43E3-1152-3576-B3A5-F572F98E03D6}"/>
              </a:ext>
            </a:extLst>
          </p:cNvPr>
          <p:cNvSpPr>
            <a:spLocks noGrp="1"/>
          </p:cNvSpPr>
          <p:nvPr>
            <p:ph type="body" sz="quarter" idx="10" hasCustomPrompt="1"/>
          </p:nvPr>
        </p:nvSpPr>
        <p:spPr>
          <a:xfrm>
            <a:off x="0" y="724521"/>
            <a:ext cx="12192000" cy="918542"/>
          </a:xfrm>
        </p:spPr>
        <p:txBody>
          <a:bodyPr anchor="ctr"/>
          <a:lstStyle>
            <a:lvl1pPr algn="ctr">
              <a:buNone/>
              <a:defRPr sz="5400"/>
            </a:lvl1pPr>
          </a:lstStyle>
          <a:p>
            <a:pPr lvl="0"/>
            <a:r>
              <a:rPr lang="en-US" dirty="0"/>
              <a:t>Activity Name</a:t>
            </a:r>
          </a:p>
        </p:txBody>
      </p:sp>
    </p:spTree>
    <p:extLst>
      <p:ext uri="{BB962C8B-B14F-4D97-AF65-F5344CB8AC3E}">
        <p14:creationId xmlns:p14="http://schemas.microsoft.com/office/powerpoint/2010/main" val="23562311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8975D4A0-FA3F-4973-2286-CA4B9C68B710}"/>
              </a:ext>
            </a:extLst>
          </p:cNvPr>
          <p:cNvSpPr>
            <a:spLocks noGrp="1"/>
          </p:cNvSpPr>
          <p:nvPr>
            <p:ph type="pic" sz="quarter" idx="11"/>
          </p:nvPr>
        </p:nvSpPr>
        <p:spPr>
          <a:xfrm>
            <a:off x="0" y="0"/>
            <a:ext cx="4246536" cy="6858000"/>
          </a:xfrm>
        </p:spPr>
        <p:txBody>
          <a:bodyPr/>
          <a:lstStyle/>
          <a:p>
            <a:endParaRPr lang="en-US"/>
          </a:p>
        </p:txBody>
      </p:sp>
      <p:sp>
        <p:nvSpPr>
          <p:cNvPr id="2" name="Title 1"/>
          <p:cNvSpPr>
            <a:spLocks noGrp="1"/>
          </p:cNvSpPr>
          <p:nvPr>
            <p:ph type="title" hasCustomPrompt="1"/>
          </p:nvPr>
        </p:nvSpPr>
        <p:spPr>
          <a:xfrm>
            <a:off x="0" y="4807916"/>
            <a:ext cx="4246536" cy="1325563"/>
          </a:xfrm>
        </p:spPr>
        <p:txBody>
          <a:bodyPr/>
          <a:lstStyle>
            <a:lvl1pPr algn="ctr">
              <a:defRPr sz="6000" b="1"/>
            </a:lvl1pPr>
          </a:lstStyle>
          <a:p>
            <a:r>
              <a:rPr lang="en-US" dirty="0"/>
              <a:t>Activity</a:t>
            </a:r>
          </a:p>
        </p:txBody>
      </p:sp>
      <p:sp>
        <p:nvSpPr>
          <p:cNvPr id="7" name="Text Placeholder 6">
            <a:extLst>
              <a:ext uri="{FF2B5EF4-FFF2-40B4-BE49-F238E27FC236}">
                <a16:creationId xmlns:a16="http://schemas.microsoft.com/office/drawing/2014/main" id="{41BF43E3-1152-3576-B3A5-F572F98E03D6}"/>
              </a:ext>
            </a:extLst>
          </p:cNvPr>
          <p:cNvSpPr>
            <a:spLocks noGrp="1"/>
          </p:cNvSpPr>
          <p:nvPr>
            <p:ph type="body" sz="quarter" idx="10" hasCustomPrompt="1"/>
          </p:nvPr>
        </p:nvSpPr>
        <p:spPr>
          <a:xfrm>
            <a:off x="5176434" y="724520"/>
            <a:ext cx="6385302" cy="5408959"/>
          </a:xfrm>
        </p:spPr>
        <p:txBody>
          <a:bodyPr anchor="t"/>
          <a:lstStyle>
            <a:lvl1pPr algn="l">
              <a:buNone/>
              <a:defRPr sz="3600"/>
            </a:lvl1pPr>
          </a:lstStyle>
          <a:p>
            <a:pPr lvl="0"/>
            <a:r>
              <a:rPr lang="en-US" dirty="0"/>
              <a:t>Activity Details</a:t>
            </a:r>
          </a:p>
        </p:txBody>
      </p:sp>
    </p:spTree>
    <p:extLst>
      <p:ext uri="{BB962C8B-B14F-4D97-AF65-F5344CB8AC3E}">
        <p14:creationId xmlns:p14="http://schemas.microsoft.com/office/powerpoint/2010/main" val="2971527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496F925-7D9E-E0AC-720E-9BA1E60C5400}"/>
              </a:ext>
            </a:extLst>
          </p:cNvPr>
          <p:cNvSpPr>
            <a:spLocks noGrp="1"/>
          </p:cNvSpPr>
          <p:nvPr>
            <p:ph type="pic" sz="quarter" idx="10"/>
          </p:nvPr>
        </p:nvSpPr>
        <p:spPr>
          <a:xfrm>
            <a:off x="629478" y="655638"/>
            <a:ext cx="10949609" cy="3708400"/>
          </a:xfrm>
        </p:spPr>
        <p:txBody>
          <a:bodyPr/>
          <a:lstStyle/>
          <a:p>
            <a:endParaRPr lang="en-US"/>
          </a:p>
        </p:txBody>
      </p:sp>
      <p:sp>
        <p:nvSpPr>
          <p:cNvPr id="2" name="Title 1"/>
          <p:cNvSpPr>
            <a:spLocks noGrp="1"/>
          </p:cNvSpPr>
          <p:nvPr>
            <p:ph type="title" hasCustomPrompt="1"/>
          </p:nvPr>
        </p:nvSpPr>
        <p:spPr>
          <a:xfrm>
            <a:off x="629479" y="5009322"/>
            <a:ext cx="10949608" cy="1183792"/>
          </a:xfrm>
        </p:spPr>
        <p:txBody>
          <a:bodyPr/>
          <a:lstStyle>
            <a:lvl1pPr algn="ctr">
              <a:defRPr/>
            </a:lvl1pPr>
          </a:lstStyle>
          <a:p>
            <a:r>
              <a:rPr lang="en-US" dirty="0"/>
              <a:t>Slide Title</a:t>
            </a:r>
          </a:p>
        </p:txBody>
      </p:sp>
    </p:spTree>
    <p:extLst>
      <p:ext uri="{BB962C8B-B14F-4D97-AF65-F5344CB8AC3E}">
        <p14:creationId xmlns:p14="http://schemas.microsoft.com/office/powerpoint/2010/main" val="20473095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atin typeface="Calibri" panose="020F0502020204030204" pitchFamily="34" charset="0"/>
                <a:ea typeface="Calibri" panose="020F0502020204030204" pitchFamily="34" charset="0"/>
                <a:cs typeface="Calibri" panose="020F050202020403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67" name="Google Shape;67;p17"/>
          <p:cNvSpPr>
            <a:spLocks noGrp="1"/>
          </p:cNvSpPr>
          <p:nvPr>
            <p:ph type="pic" idx="2"/>
          </p:nvPr>
        </p:nvSpPr>
        <p:spPr>
          <a:xfrm>
            <a:off x="5183188" y="987425"/>
            <a:ext cx="6172200" cy="4873625"/>
          </a:xfrm>
          <a:prstGeom prst="rect">
            <a:avLst/>
          </a:prstGeom>
          <a:noFill/>
          <a:ln>
            <a:noFill/>
          </a:ln>
        </p:spPr>
      </p:sp>
      <p:sp>
        <p:nvSpPr>
          <p:cNvPr id="68" name="Google Shape;68;p1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496F925-7D9E-E0AC-720E-9BA1E60C5400}"/>
              </a:ext>
            </a:extLst>
          </p:cNvPr>
          <p:cNvSpPr>
            <a:spLocks noGrp="1"/>
          </p:cNvSpPr>
          <p:nvPr>
            <p:ph type="pic" sz="quarter" idx="10"/>
          </p:nvPr>
        </p:nvSpPr>
        <p:spPr>
          <a:xfrm>
            <a:off x="629479" y="2473807"/>
            <a:ext cx="10949609" cy="3708400"/>
          </a:xfrm>
        </p:spPr>
        <p:txBody>
          <a:bodyPr/>
          <a:lstStyle/>
          <a:p>
            <a:endParaRPr lang="en-US"/>
          </a:p>
        </p:txBody>
      </p:sp>
      <p:sp>
        <p:nvSpPr>
          <p:cNvPr id="2" name="Title 1"/>
          <p:cNvSpPr>
            <a:spLocks noGrp="1"/>
          </p:cNvSpPr>
          <p:nvPr>
            <p:ph type="title" hasCustomPrompt="1"/>
          </p:nvPr>
        </p:nvSpPr>
        <p:spPr>
          <a:xfrm>
            <a:off x="629479" y="656674"/>
            <a:ext cx="10949608" cy="1183792"/>
          </a:xfrm>
        </p:spPr>
        <p:txBody>
          <a:bodyPr/>
          <a:lstStyle>
            <a:lvl1pPr algn="ctr">
              <a:defRPr/>
            </a:lvl1pPr>
          </a:lstStyle>
          <a:p>
            <a:r>
              <a:rPr lang="en-US" dirty="0"/>
              <a:t>Slide Title</a:t>
            </a:r>
          </a:p>
        </p:txBody>
      </p:sp>
    </p:spTree>
    <p:extLst>
      <p:ext uri="{BB962C8B-B14F-4D97-AF65-F5344CB8AC3E}">
        <p14:creationId xmlns:p14="http://schemas.microsoft.com/office/powerpoint/2010/main" val="69650991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258E1D65-A264-CA09-45DC-5A5F3F4B4022}"/>
              </a:ext>
            </a:extLst>
          </p:cNvPr>
          <p:cNvSpPr>
            <a:spLocks noGrp="1"/>
          </p:cNvSpPr>
          <p:nvPr>
            <p:ph type="media" sz="quarter" idx="10"/>
          </p:nvPr>
        </p:nvSpPr>
        <p:spPr>
          <a:xfrm>
            <a:off x="619932" y="681925"/>
            <a:ext cx="10926305" cy="5532896"/>
          </a:xfrm>
        </p:spPr>
        <p:txBody>
          <a:bodyPr/>
          <a:lstStyle/>
          <a:p>
            <a:endParaRPr lang="en-US"/>
          </a:p>
        </p:txBody>
      </p:sp>
    </p:spTree>
    <p:extLst>
      <p:ext uri="{BB962C8B-B14F-4D97-AF65-F5344CB8AC3E}">
        <p14:creationId xmlns:p14="http://schemas.microsoft.com/office/powerpoint/2010/main" val="2021233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ADF5D-EB1C-10E4-F0EE-0AF271A597F6}"/>
              </a:ext>
            </a:extLst>
          </p:cNvPr>
          <p:cNvSpPr>
            <a:spLocks noGrp="1"/>
          </p:cNvSpPr>
          <p:nvPr>
            <p:ph type="title" hasCustomPrompt="1"/>
          </p:nvPr>
        </p:nvSpPr>
        <p:spPr>
          <a:xfrm>
            <a:off x="621196" y="677019"/>
            <a:ext cx="10949608" cy="947595"/>
          </a:xfrm>
        </p:spPr>
        <p:txBody>
          <a:bodyPr/>
          <a:lstStyle>
            <a:lvl1pPr algn="ctr">
              <a:defRPr/>
            </a:lvl1pPr>
          </a:lstStyle>
          <a:p>
            <a:r>
              <a:rPr lang="en-US" dirty="0"/>
              <a:t>Slide Title</a:t>
            </a:r>
          </a:p>
        </p:txBody>
      </p:sp>
      <p:sp>
        <p:nvSpPr>
          <p:cNvPr id="3" name="Text Placeholder 2">
            <a:extLst>
              <a:ext uri="{FF2B5EF4-FFF2-40B4-BE49-F238E27FC236}">
                <a16:creationId xmlns:a16="http://schemas.microsoft.com/office/drawing/2014/main" id="{8DAA6797-CC21-C1E0-4F46-909792911605}"/>
              </a:ext>
            </a:extLst>
          </p:cNvPr>
          <p:cNvSpPr>
            <a:spLocks noGrp="1"/>
          </p:cNvSpPr>
          <p:nvPr>
            <p:ph type="body" idx="1" hasCustomPrompt="1"/>
          </p:nvPr>
        </p:nvSpPr>
        <p:spPr>
          <a:xfrm>
            <a:off x="593387" y="2556769"/>
            <a:ext cx="10977417" cy="3620295"/>
          </a:xfrm>
        </p:spPr>
        <p:txBody>
          <a:bodyPr/>
          <a:lstStyle>
            <a:lvl1pPr marL="0" indent="0">
              <a:buNone/>
              <a:defRPr sz="3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Text goes here.</a:t>
            </a:r>
          </a:p>
        </p:txBody>
      </p:sp>
    </p:spTree>
    <p:extLst>
      <p:ext uri="{BB962C8B-B14F-4D97-AF65-F5344CB8AC3E}">
        <p14:creationId xmlns:p14="http://schemas.microsoft.com/office/powerpoint/2010/main" val="118087801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
        <p:cNvGrpSpPr/>
        <p:nvPr/>
      </p:nvGrpSpPr>
      <p:grpSpPr>
        <a:xfrm>
          <a:off x="0" y="0"/>
          <a:ext cx="0" cy="0"/>
          <a:chOff x="0" y="0"/>
          <a:chExt cx="0" cy="0"/>
        </a:xfrm>
      </p:grpSpPr>
      <p:sp>
        <p:nvSpPr>
          <p:cNvPr id="17" name="Google Shape;17;p22"/>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2"/>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2"/>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59367715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1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5965054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itle and Content" type="obj">
  <p:cSld name="2_Title and Content">
    <p:spTree>
      <p:nvGrpSpPr>
        <p:cNvPr id="1" name="Shape 21"/>
        <p:cNvGrpSpPr/>
        <p:nvPr/>
      </p:nvGrpSpPr>
      <p:grpSpPr>
        <a:xfrm>
          <a:off x="0" y="0"/>
          <a:ext cx="0" cy="0"/>
          <a:chOff x="0" y="0"/>
          <a:chExt cx="0" cy="0"/>
        </a:xfrm>
      </p:grpSpPr>
      <p:sp>
        <p:nvSpPr>
          <p:cNvPr id="22" name="Google Shape;22;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7759381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8"/>
        <p:cNvGrpSpPr/>
        <p:nvPr/>
      </p:nvGrpSpPr>
      <p:grpSpPr>
        <a:xfrm>
          <a:off x="0" y="0"/>
          <a:ext cx="0" cy="0"/>
          <a:chOff x="0" y="0"/>
          <a:chExt cx="0" cy="0"/>
        </a:xfrm>
      </p:grpSpPr>
      <p:sp>
        <p:nvSpPr>
          <p:cNvPr id="59" name="Google Shape;59;p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132811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1_Section Title">
  <p:cSld name="1_Section Title">
    <p:spTree>
      <p:nvGrpSpPr>
        <p:cNvPr id="1" name="Shape 16"/>
        <p:cNvGrpSpPr/>
        <p:nvPr/>
      </p:nvGrpSpPr>
      <p:grpSpPr>
        <a:xfrm>
          <a:off x="0" y="0"/>
          <a:ext cx="0" cy="0"/>
          <a:chOff x="0" y="0"/>
          <a:chExt cx="0" cy="0"/>
        </a:xfrm>
      </p:grpSpPr>
      <p:sp>
        <p:nvSpPr>
          <p:cNvPr id="17" name="Google Shape;17;p9"/>
          <p:cNvSpPr>
            <a:spLocks noGrp="1"/>
          </p:cNvSpPr>
          <p:nvPr>
            <p:ph type="pic" idx="2"/>
          </p:nvPr>
        </p:nvSpPr>
        <p:spPr>
          <a:xfrm>
            <a:off x="0" y="0"/>
            <a:ext cx="12192000" cy="6858000"/>
          </a:xfrm>
          <a:prstGeom prst="rect">
            <a:avLst/>
          </a:prstGeom>
          <a:noFill/>
          <a:ln>
            <a:noFill/>
          </a:ln>
        </p:spPr>
        <p:txBody>
          <a:bodyPr/>
          <a:lstStyle/>
          <a:p>
            <a:endParaRPr lang="en-US"/>
          </a:p>
        </p:txBody>
      </p:sp>
      <p:sp>
        <p:nvSpPr>
          <p:cNvPr id="18" name="Google Shape;18;p9"/>
          <p:cNvSpPr txBox="1">
            <a:spLocks noGrp="1"/>
          </p:cNvSpPr>
          <p:nvPr>
            <p:ph type="title"/>
          </p:nvPr>
        </p:nvSpPr>
        <p:spPr>
          <a:xfrm>
            <a:off x="0" y="4841331"/>
            <a:ext cx="12192000" cy="1325563"/>
          </a:xfrm>
          <a:prstGeom prst="rect">
            <a:avLst/>
          </a:prstGeom>
          <a:solidFill>
            <a:srgbClr val="BFBFBF"/>
          </a:solid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rgbClr val="98344F"/>
              </a:buClr>
              <a:buSzPts val="5400"/>
              <a:buFont typeface="Calibri"/>
              <a:buNone/>
              <a:defRPr sz="5400" b="1">
                <a:solidFill>
                  <a:srgbClr val="98344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96709420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22"/>
        <p:cNvGrpSpPr/>
        <p:nvPr/>
      </p:nvGrpSpPr>
      <p:grpSpPr>
        <a:xfrm>
          <a:off x="0" y="0"/>
          <a:ext cx="0" cy="0"/>
          <a:chOff x="0" y="0"/>
          <a:chExt cx="0" cy="0"/>
        </a:xfrm>
      </p:grpSpPr>
      <p:sp>
        <p:nvSpPr>
          <p:cNvPr id="23" name="Google Shape;23;p11"/>
          <p:cNvSpPr txBox="1">
            <a:spLocks noGrp="1"/>
          </p:cNvSpPr>
          <p:nvPr>
            <p:ph type="ctrTitle"/>
          </p:nvPr>
        </p:nvSpPr>
        <p:spPr>
          <a:xfrm>
            <a:off x="0" y="5090983"/>
            <a:ext cx="12192000" cy="1136821"/>
          </a:xfrm>
          <a:prstGeom prst="rect">
            <a:avLst/>
          </a:prstGeom>
          <a:solidFill>
            <a:srgbClr val="BFBFBF"/>
          </a:solid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rgbClr val="98344F"/>
              </a:buClr>
              <a:buSzPts val="6000"/>
              <a:buFont typeface="Calibri"/>
              <a:buNone/>
              <a:defRPr sz="6000" b="1">
                <a:solidFill>
                  <a:srgbClr val="98344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11"/>
          <p:cNvSpPr txBox="1">
            <a:spLocks noGrp="1"/>
          </p:cNvSpPr>
          <p:nvPr>
            <p:ph type="subTitle" idx="1"/>
          </p:nvPr>
        </p:nvSpPr>
        <p:spPr>
          <a:xfrm>
            <a:off x="617838" y="630196"/>
            <a:ext cx="5025081" cy="1136821"/>
          </a:xfrm>
          <a:prstGeom prst="rect">
            <a:avLst/>
          </a:prstGeom>
          <a:noFill/>
          <a:ln>
            <a:noFill/>
          </a:ln>
        </p:spPr>
        <p:txBody>
          <a:bodyPr spcFirstLastPara="1" wrap="square" lIns="91425" tIns="45700" rIns="91425" bIns="45700" anchor="ctr" anchorCtr="0">
            <a:noAutofit/>
          </a:bodyPr>
          <a:lstStyle>
            <a:lvl1pPr lvl="0" algn="l">
              <a:lnSpc>
                <a:spcPct val="90000"/>
              </a:lnSpc>
              <a:spcBef>
                <a:spcPts val="1000"/>
              </a:spcBef>
              <a:spcAft>
                <a:spcPts val="0"/>
              </a:spcAft>
              <a:buClr>
                <a:schemeClr val="dk1"/>
              </a:buClr>
              <a:buSzPts val="6000"/>
              <a:buNone/>
              <a:defRPr sz="6000" b="1">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
        <p:nvSpPr>
          <p:cNvPr id="25" name="Google Shape;25;p11"/>
          <p:cNvSpPr txBox="1"/>
          <p:nvPr/>
        </p:nvSpPr>
        <p:spPr>
          <a:xfrm>
            <a:off x="617838" y="2156254"/>
            <a:ext cx="5025080" cy="254549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dirty="0"/>
          </a:p>
        </p:txBody>
      </p:sp>
      <p:sp>
        <p:nvSpPr>
          <p:cNvPr id="26" name="Google Shape;26;p11"/>
          <p:cNvSpPr>
            <a:spLocks noGrp="1"/>
          </p:cNvSpPr>
          <p:nvPr>
            <p:ph type="pic" idx="2"/>
          </p:nvPr>
        </p:nvSpPr>
        <p:spPr>
          <a:xfrm>
            <a:off x="6549082" y="630238"/>
            <a:ext cx="5025079" cy="3966476"/>
          </a:xfrm>
          <a:prstGeom prst="rect">
            <a:avLst/>
          </a:prstGeom>
          <a:noFill/>
          <a:ln>
            <a:noFill/>
          </a:ln>
        </p:spPr>
        <p:txBody>
          <a:bodyPr/>
          <a:lstStyle/>
          <a:p>
            <a:endParaRPr lang="en-US"/>
          </a:p>
        </p:txBody>
      </p:sp>
    </p:spTree>
    <p:extLst>
      <p:ext uri="{BB962C8B-B14F-4D97-AF65-F5344CB8AC3E}">
        <p14:creationId xmlns:p14="http://schemas.microsoft.com/office/powerpoint/2010/main" val="24195669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Blank">
  <p:cSld name="2_Blank">
    <p:spTree>
      <p:nvGrpSpPr>
        <p:cNvPr id="1" name="Shape 459"/>
        <p:cNvGrpSpPr/>
        <p:nvPr/>
      </p:nvGrpSpPr>
      <p:grpSpPr>
        <a:xfrm>
          <a:off x="0" y="0"/>
          <a:ext cx="0" cy="0"/>
          <a:chOff x="0" y="0"/>
          <a:chExt cx="0" cy="0"/>
        </a:xfrm>
      </p:grpSpPr>
      <p:sp>
        <p:nvSpPr>
          <p:cNvPr id="460" name="Google Shape;460;p88"/>
          <p:cNvSpPr txBox="1">
            <a:spLocks noGrp="1"/>
          </p:cNvSpPr>
          <p:nvPr>
            <p:ph type="title"/>
          </p:nvPr>
        </p:nvSpPr>
        <p:spPr>
          <a:xfrm>
            <a:off x="639663" y="365129"/>
            <a:ext cx="10898000" cy="1280400"/>
          </a:xfrm>
          <a:prstGeom prst="rect">
            <a:avLst/>
          </a:prstGeom>
          <a:noFill/>
          <a:ln>
            <a:noFill/>
          </a:ln>
        </p:spPr>
        <p:txBody>
          <a:bodyPr spcFirstLastPara="1" wrap="square" lIns="45725" tIns="22850" rIns="45725" bIns="22850" anchor="ctr" anchorCtr="0">
            <a:noAutofit/>
          </a:bodyPr>
          <a:lstStyle>
            <a:lvl1pPr lvl="0" algn="l">
              <a:lnSpc>
                <a:spcPct val="90000"/>
              </a:lnSpc>
              <a:spcBef>
                <a:spcPts val="0"/>
              </a:spcBef>
              <a:spcAft>
                <a:spcPts val="0"/>
              </a:spcAft>
              <a:buClr>
                <a:schemeClr val="dk2"/>
              </a:buClr>
              <a:buSzPts val="3200"/>
              <a:buFont typeface="Open Sans"/>
              <a:buNone/>
              <a:defRPr sz="4267" cap="none"/>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461" name="Google Shape;461;p88"/>
          <p:cNvSpPr txBox="1">
            <a:spLocks noGrp="1"/>
          </p:cNvSpPr>
          <p:nvPr>
            <p:ph type="body" idx="1"/>
          </p:nvPr>
        </p:nvSpPr>
        <p:spPr>
          <a:xfrm>
            <a:off x="8337480" y="3182061"/>
            <a:ext cx="3200400" cy="2437600"/>
          </a:xfrm>
          <a:prstGeom prst="rect">
            <a:avLst/>
          </a:prstGeom>
          <a:noFill/>
          <a:ln>
            <a:noFill/>
          </a:ln>
        </p:spPr>
        <p:txBody>
          <a:bodyPr spcFirstLastPara="1" wrap="square" lIns="45725" tIns="22850" rIns="45725" bIns="22850" anchor="t" anchorCtr="0">
            <a:noAutofit/>
          </a:bodyPr>
          <a:lstStyle>
            <a:lvl1pPr marL="609585" lvl="0" indent="-304792" algn="ctr">
              <a:lnSpc>
                <a:spcPct val="100000"/>
              </a:lnSpc>
              <a:spcBef>
                <a:spcPts val="1067"/>
              </a:spcBef>
              <a:spcAft>
                <a:spcPts val="0"/>
              </a:spcAft>
              <a:buClr>
                <a:schemeClr val="dk1"/>
              </a:buClr>
              <a:buSzPts val="2100"/>
              <a:buNone/>
              <a:defRPr sz="2800"/>
            </a:lvl1pPr>
            <a:lvl2pPr marL="1219170" lvl="1" indent="-482588" algn="l">
              <a:lnSpc>
                <a:spcPct val="100000"/>
              </a:lnSpc>
              <a:spcBef>
                <a:spcPts val="1067"/>
              </a:spcBef>
              <a:spcAft>
                <a:spcPts val="0"/>
              </a:spcAft>
              <a:buClr>
                <a:schemeClr val="dk1"/>
              </a:buClr>
              <a:buSzPts val="2100"/>
              <a:buChar char="o"/>
              <a:defRPr sz="2800"/>
            </a:lvl2pPr>
            <a:lvl3pPr marL="1828754" lvl="2" indent="-482588" algn="l">
              <a:lnSpc>
                <a:spcPct val="100000"/>
              </a:lnSpc>
              <a:spcBef>
                <a:spcPts val="1067"/>
              </a:spcBef>
              <a:spcAft>
                <a:spcPts val="0"/>
              </a:spcAft>
              <a:buClr>
                <a:schemeClr val="dk1"/>
              </a:buClr>
              <a:buSzPts val="2100"/>
              <a:buChar char="–"/>
              <a:defRPr sz="2800"/>
            </a:lvl3pPr>
            <a:lvl4pPr marL="2438339" lvl="3" indent="-482588" algn="l">
              <a:lnSpc>
                <a:spcPct val="90000"/>
              </a:lnSpc>
              <a:spcBef>
                <a:spcPts val="533"/>
              </a:spcBef>
              <a:spcAft>
                <a:spcPts val="0"/>
              </a:spcAft>
              <a:buClr>
                <a:schemeClr val="dk1"/>
              </a:buClr>
              <a:buSzPts val="2100"/>
              <a:buChar char="•"/>
              <a:defRPr sz="2800"/>
            </a:lvl4pPr>
            <a:lvl5pPr marL="3047924" lvl="4" indent="-482588" algn="l">
              <a:lnSpc>
                <a:spcPct val="90000"/>
              </a:lnSpc>
              <a:spcBef>
                <a:spcPts val="533"/>
              </a:spcBef>
              <a:spcAft>
                <a:spcPts val="0"/>
              </a:spcAft>
              <a:buClr>
                <a:schemeClr val="dk1"/>
              </a:buClr>
              <a:buSzPts val="2100"/>
              <a:buChar char="•"/>
              <a:defRPr sz="2800"/>
            </a:lvl5pPr>
            <a:lvl6pPr marL="3657509" lvl="5" indent="-380990" algn="l">
              <a:lnSpc>
                <a:spcPct val="90000"/>
              </a:lnSpc>
              <a:spcBef>
                <a:spcPts val="533"/>
              </a:spcBef>
              <a:spcAft>
                <a:spcPts val="0"/>
              </a:spcAft>
              <a:buClr>
                <a:schemeClr val="dk1"/>
              </a:buClr>
              <a:buSzPts val="900"/>
              <a:buChar char="•"/>
              <a:defRPr/>
            </a:lvl6pPr>
            <a:lvl7pPr marL="4267093" lvl="6" indent="-380990" algn="l">
              <a:lnSpc>
                <a:spcPct val="90000"/>
              </a:lnSpc>
              <a:spcBef>
                <a:spcPts val="533"/>
              </a:spcBef>
              <a:spcAft>
                <a:spcPts val="0"/>
              </a:spcAft>
              <a:buClr>
                <a:schemeClr val="dk1"/>
              </a:buClr>
              <a:buSzPts val="900"/>
              <a:buChar char="•"/>
              <a:defRPr/>
            </a:lvl7pPr>
            <a:lvl8pPr marL="4876678" lvl="7" indent="-380990" algn="l">
              <a:lnSpc>
                <a:spcPct val="90000"/>
              </a:lnSpc>
              <a:spcBef>
                <a:spcPts val="533"/>
              </a:spcBef>
              <a:spcAft>
                <a:spcPts val="0"/>
              </a:spcAft>
              <a:buClr>
                <a:schemeClr val="dk1"/>
              </a:buClr>
              <a:buSzPts val="900"/>
              <a:buChar char="•"/>
              <a:defRPr/>
            </a:lvl8pPr>
            <a:lvl9pPr marL="5486263" lvl="8" indent="-380990" algn="l">
              <a:lnSpc>
                <a:spcPct val="90000"/>
              </a:lnSpc>
              <a:spcBef>
                <a:spcPts val="533"/>
              </a:spcBef>
              <a:spcAft>
                <a:spcPts val="0"/>
              </a:spcAft>
              <a:buClr>
                <a:schemeClr val="dk1"/>
              </a:buClr>
              <a:buSzPts val="900"/>
              <a:buChar char="•"/>
              <a:defRPr/>
            </a:lvl9pPr>
          </a:lstStyle>
          <a:p>
            <a:endParaRPr/>
          </a:p>
        </p:txBody>
      </p:sp>
      <p:sp>
        <p:nvSpPr>
          <p:cNvPr id="462" name="Google Shape;462;p88"/>
          <p:cNvSpPr txBox="1">
            <a:spLocks noGrp="1"/>
          </p:cNvSpPr>
          <p:nvPr>
            <p:ph type="body" idx="2"/>
          </p:nvPr>
        </p:nvSpPr>
        <p:spPr>
          <a:xfrm>
            <a:off x="4488572" y="3182061"/>
            <a:ext cx="3200400" cy="2437600"/>
          </a:xfrm>
          <a:prstGeom prst="rect">
            <a:avLst/>
          </a:prstGeom>
          <a:noFill/>
          <a:ln>
            <a:noFill/>
          </a:ln>
        </p:spPr>
        <p:txBody>
          <a:bodyPr spcFirstLastPara="1" wrap="square" lIns="45725" tIns="22850" rIns="45725" bIns="22850" anchor="t" anchorCtr="0">
            <a:noAutofit/>
          </a:bodyPr>
          <a:lstStyle>
            <a:lvl1pPr marL="609585" lvl="0" indent="-304792" algn="ctr">
              <a:lnSpc>
                <a:spcPct val="100000"/>
              </a:lnSpc>
              <a:spcBef>
                <a:spcPts val="1067"/>
              </a:spcBef>
              <a:spcAft>
                <a:spcPts val="0"/>
              </a:spcAft>
              <a:buClr>
                <a:schemeClr val="dk1"/>
              </a:buClr>
              <a:buSzPts val="2100"/>
              <a:buNone/>
              <a:defRPr sz="2800"/>
            </a:lvl1pPr>
            <a:lvl2pPr marL="1219170" lvl="1" indent="-482588" algn="l">
              <a:lnSpc>
                <a:spcPct val="100000"/>
              </a:lnSpc>
              <a:spcBef>
                <a:spcPts val="1067"/>
              </a:spcBef>
              <a:spcAft>
                <a:spcPts val="0"/>
              </a:spcAft>
              <a:buClr>
                <a:schemeClr val="dk1"/>
              </a:buClr>
              <a:buSzPts val="2100"/>
              <a:buChar char="o"/>
              <a:defRPr sz="2800"/>
            </a:lvl2pPr>
            <a:lvl3pPr marL="1828754" lvl="2" indent="-482588" algn="l">
              <a:lnSpc>
                <a:spcPct val="100000"/>
              </a:lnSpc>
              <a:spcBef>
                <a:spcPts val="1067"/>
              </a:spcBef>
              <a:spcAft>
                <a:spcPts val="0"/>
              </a:spcAft>
              <a:buClr>
                <a:schemeClr val="dk1"/>
              </a:buClr>
              <a:buSzPts val="2100"/>
              <a:buChar char="–"/>
              <a:defRPr sz="2800"/>
            </a:lvl3pPr>
            <a:lvl4pPr marL="2438339" lvl="3" indent="-482588" algn="l">
              <a:lnSpc>
                <a:spcPct val="90000"/>
              </a:lnSpc>
              <a:spcBef>
                <a:spcPts val="533"/>
              </a:spcBef>
              <a:spcAft>
                <a:spcPts val="0"/>
              </a:spcAft>
              <a:buClr>
                <a:schemeClr val="dk1"/>
              </a:buClr>
              <a:buSzPts val="2100"/>
              <a:buChar char="•"/>
              <a:defRPr sz="2800"/>
            </a:lvl4pPr>
            <a:lvl5pPr marL="3047924" lvl="4" indent="-482588" algn="l">
              <a:lnSpc>
                <a:spcPct val="90000"/>
              </a:lnSpc>
              <a:spcBef>
                <a:spcPts val="533"/>
              </a:spcBef>
              <a:spcAft>
                <a:spcPts val="0"/>
              </a:spcAft>
              <a:buClr>
                <a:schemeClr val="dk1"/>
              </a:buClr>
              <a:buSzPts val="2100"/>
              <a:buChar char="•"/>
              <a:defRPr sz="2800"/>
            </a:lvl5pPr>
            <a:lvl6pPr marL="3657509" lvl="5" indent="-380990" algn="l">
              <a:lnSpc>
                <a:spcPct val="90000"/>
              </a:lnSpc>
              <a:spcBef>
                <a:spcPts val="533"/>
              </a:spcBef>
              <a:spcAft>
                <a:spcPts val="0"/>
              </a:spcAft>
              <a:buClr>
                <a:schemeClr val="dk1"/>
              </a:buClr>
              <a:buSzPts val="900"/>
              <a:buChar char="•"/>
              <a:defRPr/>
            </a:lvl6pPr>
            <a:lvl7pPr marL="4267093" lvl="6" indent="-380990" algn="l">
              <a:lnSpc>
                <a:spcPct val="90000"/>
              </a:lnSpc>
              <a:spcBef>
                <a:spcPts val="533"/>
              </a:spcBef>
              <a:spcAft>
                <a:spcPts val="0"/>
              </a:spcAft>
              <a:buClr>
                <a:schemeClr val="dk1"/>
              </a:buClr>
              <a:buSzPts val="900"/>
              <a:buChar char="•"/>
              <a:defRPr/>
            </a:lvl7pPr>
            <a:lvl8pPr marL="4876678" lvl="7" indent="-380990" algn="l">
              <a:lnSpc>
                <a:spcPct val="90000"/>
              </a:lnSpc>
              <a:spcBef>
                <a:spcPts val="533"/>
              </a:spcBef>
              <a:spcAft>
                <a:spcPts val="0"/>
              </a:spcAft>
              <a:buClr>
                <a:schemeClr val="dk1"/>
              </a:buClr>
              <a:buSzPts val="900"/>
              <a:buChar char="•"/>
              <a:defRPr/>
            </a:lvl8pPr>
            <a:lvl9pPr marL="5486263" lvl="8" indent="-380990" algn="l">
              <a:lnSpc>
                <a:spcPct val="90000"/>
              </a:lnSpc>
              <a:spcBef>
                <a:spcPts val="533"/>
              </a:spcBef>
              <a:spcAft>
                <a:spcPts val="0"/>
              </a:spcAft>
              <a:buClr>
                <a:schemeClr val="dk1"/>
              </a:buClr>
              <a:buSzPts val="900"/>
              <a:buChar char="•"/>
              <a:defRPr/>
            </a:lvl9pPr>
          </a:lstStyle>
          <a:p>
            <a:endParaRPr/>
          </a:p>
        </p:txBody>
      </p:sp>
      <p:sp>
        <p:nvSpPr>
          <p:cNvPr id="463" name="Google Shape;463;p88"/>
          <p:cNvSpPr txBox="1">
            <a:spLocks noGrp="1"/>
          </p:cNvSpPr>
          <p:nvPr>
            <p:ph type="body" idx="3"/>
          </p:nvPr>
        </p:nvSpPr>
        <p:spPr>
          <a:xfrm>
            <a:off x="639663" y="3182061"/>
            <a:ext cx="3200400" cy="2437600"/>
          </a:xfrm>
          <a:prstGeom prst="rect">
            <a:avLst/>
          </a:prstGeom>
          <a:noFill/>
          <a:ln>
            <a:noFill/>
          </a:ln>
        </p:spPr>
        <p:txBody>
          <a:bodyPr spcFirstLastPara="1" wrap="square" lIns="45725" tIns="22850" rIns="45725" bIns="22850" anchor="t" anchorCtr="0">
            <a:noAutofit/>
          </a:bodyPr>
          <a:lstStyle>
            <a:lvl1pPr marL="609585" lvl="0" indent="-304792" algn="ctr">
              <a:lnSpc>
                <a:spcPct val="100000"/>
              </a:lnSpc>
              <a:spcBef>
                <a:spcPts val="1067"/>
              </a:spcBef>
              <a:spcAft>
                <a:spcPts val="0"/>
              </a:spcAft>
              <a:buClr>
                <a:schemeClr val="dk1"/>
              </a:buClr>
              <a:buSzPts val="2100"/>
              <a:buNone/>
              <a:defRPr sz="2800"/>
            </a:lvl1pPr>
            <a:lvl2pPr marL="1219170" lvl="1" indent="-482588" algn="l">
              <a:lnSpc>
                <a:spcPct val="100000"/>
              </a:lnSpc>
              <a:spcBef>
                <a:spcPts val="1067"/>
              </a:spcBef>
              <a:spcAft>
                <a:spcPts val="0"/>
              </a:spcAft>
              <a:buClr>
                <a:schemeClr val="dk1"/>
              </a:buClr>
              <a:buSzPts val="2100"/>
              <a:buChar char="o"/>
              <a:defRPr sz="2800"/>
            </a:lvl2pPr>
            <a:lvl3pPr marL="1828754" lvl="2" indent="-482588" algn="l">
              <a:lnSpc>
                <a:spcPct val="100000"/>
              </a:lnSpc>
              <a:spcBef>
                <a:spcPts val="1067"/>
              </a:spcBef>
              <a:spcAft>
                <a:spcPts val="0"/>
              </a:spcAft>
              <a:buClr>
                <a:schemeClr val="dk1"/>
              </a:buClr>
              <a:buSzPts val="2100"/>
              <a:buChar char="–"/>
              <a:defRPr sz="2800"/>
            </a:lvl3pPr>
            <a:lvl4pPr marL="2438339" lvl="3" indent="-482588" algn="l">
              <a:lnSpc>
                <a:spcPct val="90000"/>
              </a:lnSpc>
              <a:spcBef>
                <a:spcPts val="533"/>
              </a:spcBef>
              <a:spcAft>
                <a:spcPts val="0"/>
              </a:spcAft>
              <a:buClr>
                <a:schemeClr val="dk1"/>
              </a:buClr>
              <a:buSzPts val="2100"/>
              <a:buChar char="•"/>
              <a:defRPr sz="2800"/>
            </a:lvl4pPr>
            <a:lvl5pPr marL="3047924" lvl="4" indent="-482588" algn="l">
              <a:lnSpc>
                <a:spcPct val="90000"/>
              </a:lnSpc>
              <a:spcBef>
                <a:spcPts val="533"/>
              </a:spcBef>
              <a:spcAft>
                <a:spcPts val="0"/>
              </a:spcAft>
              <a:buClr>
                <a:schemeClr val="dk1"/>
              </a:buClr>
              <a:buSzPts val="2100"/>
              <a:buChar char="•"/>
              <a:defRPr sz="2800"/>
            </a:lvl5pPr>
            <a:lvl6pPr marL="3657509" lvl="5" indent="-380990" algn="l">
              <a:lnSpc>
                <a:spcPct val="90000"/>
              </a:lnSpc>
              <a:spcBef>
                <a:spcPts val="533"/>
              </a:spcBef>
              <a:spcAft>
                <a:spcPts val="0"/>
              </a:spcAft>
              <a:buClr>
                <a:schemeClr val="dk1"/>
              </a:buClr>
              <a:buSzPts val="900"/>
              <a:buChar char="•"/>
              <a:defRPr/>
            </a:lvl6pPr>
            <a:lvl7pPr marL="4267093" lvl="6" indent="-380990" algn="l">
              <a:lnSpc>
                <a:spcPct val="90000"/>
              </a:lnSpc>
              <a:spcBef>
                <a:spcPts val="533"/>
              </a:spcBef>
              <a:spcAft>
                <a:spcPts val="0"/>
              </a:spcAft>
              <a:buClr>
                <a:schemeClr val="dk1"/>
              </a:buClr>
              <a:buSzPts val="900"/>
              <a:buChar char="•"/>
              <a:defRPr/>
            </a:lvl7pPr>
            <a:lvl8pPr marL="4876678" lvl="7" indent="-380990" algn="l">
              <a:lnSpc>
                <a:spcPct val="90000"/>
              </a:lnSpc>
              <a:spcBef>
                <a:spcPts val="533"/>
              </a:spcBef>
              <a:spcAft>
                <a:spcPts val="0"/>
              </a:spcAft>
              <a:buClr>
                <a:schemeClr val="dk1"/>
              </a:buClr>
              <a:buSzPts val="900"/>
              <a:buChar char="•"/>
              <a:defRPr/>
            </a:lvl8pPr>
            <a:lvl9pPr marL="5486263" lvl="8" indent="-380990" algn="l">
              <a:lnSpc>
                <a:spcPct val="90000"/>
              </a:lnSpc>
              <a:spcBef>
                <a:spcPts val="533"/>
              </a:spcBef>
              <a:spcAft>
                <a:spcPts val="0"/>
              </a:spcAft>
              <a:buClr>
                <a:schemeClr val="dk1"/>
              </a:buClr>
              <a:buSzPts val="900"/>
              <a:buChar char="•"/>
              <a:defRPr/>
            </a:lvl9pPr>
          </a:lstStyle>
          <a:p>
            <a:endParaRPr/>
          </a:p>
        </p:txBody>
      </p:sp>
    </p:spTree>
    <p:extLst>
      <p:ext uri="{BB962C8B-B14F-4D97-AF65-F5344CB8AC3E}">
        <p14:creationId xmlns:p14="http://schemas.microsoft.com/office/powerpoint/2010/main" val="3119593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3.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18" Type="http://schemas.openxmlformats.org/officeDocument/2006/relationships/slideLayout" Target="../slideLayouts/slideLayout5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10" Type="http://schemas.openxmlformats.org/officeDocument/2006/relationships/slideLayout" Target="../slideLayouts/slideLayout50.xml"/><Relationship Id="rId19" Type="http://schemas.openxmlformats.org/officeDocument/2006/relationships/theme" Target="../theme/theme4.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84.xml"/><Relationship Id="rId18" Type="http://schemas.openxmlformats.org/officeDocument/2006/relationships/slideLayout" Target="../slideLayouts/slideLayout89.xml"/><Relationship Id="rId26" Type="http://schemas.openxmlformats.org/officeDocument/2006/relationships/slideLayout" Target="../slideLayouts/slideLayout97.xml"/><Relationship Id="rId3" Type="http://schemas.openxmlformats.org/officeDocument/2006/relationships/slideLayout" Target="../slideLayouts/slideLayout74.xml"/><Relationship Id="rId21" Type="http://schemas.openxmlformats.org/officeDocument/2006/relationships/slideLayout" Target="../slideLayouts/slideLayout92.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17" Type="http://schemas.openxmlformats.org/officeDocument/2006/relationships/slideLayout" Target="../slideLayouts/slideLayout88.xml"/><Relationship Id="rId25" Type="http://schemas.openxmlformats.org/officeDocument/2006/relationships/slideLayout" Target="../slideLayouts/slideLayout96.xml"/><Relationship Id="rId33" Type="http://schemas.openxmlformats.org/officeDocument/2006/relationships/theme" Target="../theme/theme6.xml"/><Relationship Id="rId2" Type="http://schemas.openxmlformats.org/officeDocument/2006/relationships/slideLayout" Target="../slideLayouts/slideLayout73.xml"/><Relationship Id="rId16" Type="http://schemas.openxmlformats.org/officeDocument/2006/relationships/slideLayout" Target="../slideLayouts/slideLayout87.xml"/><Relationship Id="rId20" Type="http://schemas.openxmlformats.org/officeDocument/2006/relationships/slideLayout" Target="../slideLayouts/slideLayout91.xml"/><Relationship Id="rId29" Type="http://schemas.openxmlformats.org/officeDocument/2006/relationships/slideLayout" Target="../slideLayouts/slideLayout100.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24" Type="http://schemas.openxmlformats.org/officeDocument/2006/relationships/slideLayout" Target="../slideLayouts/slideLayout95.xml"/><Relationship Id="rId32" Type="http://schemas.openxmlformats.org/officeDocument/2006/relationships/slideLayout" Target="../slideLayouts/slideLayout103.xml"/><Relationship Id="rId5" Type="http://schemas.openxmlformats.org/officeDocument/2006/relationships/slideLayout" Target="../slideLayouts/slideLayout76.xml"/><Relationship Id="rId15" Type="http://schemas.openxmlformats.org/officeDocument/2006/relationships/slideLayout" Target="../slideLayouts/slideLayout86.xml"/><Relationship Id="rId23" Type="http://schemas.openxmlformats.org/officeDocument/2006/relationships/slideLayout" Target="../slideLayouts/slideLayout94.xml"/><Relationship Id="rId28" Type="http://schemas.openxmlformats.org/officeDocument/2006/relationships/slideLayout" Target="../slideLayouts/slideLayout99.xml"/><Relationship Id="rId10" Type="http://schemas.openxmlformats.org/officeDocument/2006/relationships/slideLayout" Target="../slideLayouts/slideLayout81.xml"/><Relationship Id="rId19" Type="http://schemas.openxmlformats.org/officeDocument/2006/relationships/slideLayout" Target="../slideLayouts/slideLayout90.xml"/><Relationship Id="rId31" Type="http://schemas.openxmlformats.org/officeDocument/2006/relationships/slideLayout" Target="../slideLayouts/slideLayout102.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 Id="rId22" Type="http://schemas.openxmlformats.org/officeDocument/2006/relationships/slideLayout" Target="../slideLayouts/slideLayout93.xml"/><Relationship Id="rId27" Type="http://schemas.openxmlformats.org/officeDocument/2006/relationships/slideLayout" Target="../slideLayouts/slideLayout98.xml"/><Relationship Id="rId30" Type="http://schemas.openxmlformats.org/officeDocument/2006/relationships/slideLayout" Target="../slideLayouts/slideLayout101.xml"/><Relationship Id="rId8" Type="http://schemas.openxmlformats.org/officeDocument/2006/relationships/slideLayout" Target="../slideLayouts/slideLayout7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11" name="Google Shape;11;p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rial"/>
                <a:ea typeface="Arial"/>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8"/>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6" name="Google Shape;86;p8"/>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7" name="Google Shape;87;p8"/>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800" b="0" i="0" u="none" strike="noStrike" cap="none">
                <a:solidFill>
                  <a:srgbClr val="94898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88" name="Google Shape;88;p8"/>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800" b="0" i="0" u="none" strike="noStrike" cap="none">
                <a:solidFill>
                  <a:srgbClr val="94898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89" name="Google Shape;89;p8"/>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1"/>
        <p:cNvGrpSpPr/>
        <p:nvPr/>
      </p:nvGrpSpPr>
      <p:grpSpPr>
        <a:xfrm>
          <a:off x="0" y="0"/>
          <a:ext cx="0" cy="0"/>
          <a:chOff x="0" y="0"/>
          <a:chExt cx="0" cy="0"/>
        </a:xfrm>
      </p:grpSpPr>
      <p:sp>
        <p:nvSpPr>
          <p:cNvPr id="342" name="Google Shape;342;g3f5a3e5ee30_0_425"/>
          <p:cNvSpPr txBox="1">
            <a:spLocks noGrp="1"/>
          </p:cNvSpPr>
          <p:nvPr>
            <p:ph type="title"/>
          </p:nvPr>
        </p:nvSpPr>
        <p:spPr>
          <a:xfrm>
            <a:off x="304800" y="183092"/>
            <a:ext cx="5486400" cy="762000"/>
          </a:xfrm>
          <a:prstGeom prst="rect">
            <a:avLst/>
          </a:prstGeom>
          <a:noFill/>
          <a:ln>
            <a:noFill/>
          </a:ln>
        </p:spPr>
        <p:txBody>
          <a:bodyPr spcFirstLastPara="1" wrap="square" lIns="60975" tIns="30475" rIns="60975" bIns="30475" anchor="ctr" anchorCtr="0">
            <a:normAutofit/>
          </a:bodyPr>
          <a:lstStyle>
            <a:lvl1pPr marR="0" lvl="0" algn="ctr">
              <a:lnSpc>
                <a:spcPct val="100000"/>
              </a:lnSpc>
              <a:spcBef>
                <a:spcPts val="0"/>
              </a:spcBef>
              <a:spcAft>
                <a:spcPts val="0"/>
              </a:spcAft>
              <a:buClr>
                <a:schemeClr val="dk1"/>
              </a:buClr>
              <a:buSzPts val="2000"/>
              <a:buFont typeface="Calibri"/>
              <a:buNone/>
              <a:defRPr sz="20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9pPr>
          </a:lstStyle>
          <a:p>
            <a:endParaRPr/>
          </a:p>
        </p:txBody>
      </p:sp>
      <p:sp>
        <p:nvSpPr>
          <p:cNvPr id="343" name="Google Shape;343;g3f5a3e5ee30_0_425"/>
          <p:cNvSpPr txBox="1">
            <a:spLocks noGrp="1"/>
          </p:cNvSpPr>
          <p:nvPr>
            <p:ph type="body" idx="1"/>
          </p:nvPr>
        </p:nvSpPr>
        <p:spPr>
          <a:xfrm>
            <a:off x="304800" y="1066801"/>
            <a:ext cx="5486400" cy="3017700"/>
          </a:xfrm>
          <a:prstGeom prst="rect">
            <a:avLst/>
          </a:prstGeom>
          <a:noFill/>
          <a:ln>
            <a:noFill/>
          </a:ln>
        </p:spPr>
        <p:txBody>
          <a:bodyPr spcFirstLastPara="1" wrap="square" lIns="60975" tIns="30475" rIns="60975" bIns="30475" anchor="t" anchorCtr="0">
            <a:normAutofit/>
          </a:bodyPr>
          <a:lstStyle>
            <a:lvl1pPr marL="457200" marR="0" lvl="0"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1pPr>
            <a:lvl2pPr marL="914400" marR="0" lvl="1" indent="-304800" algn="l">
              <a:lnSpc>
                <a:spcPct val="100000"/>
              </a:lnSpc>
              <a:spcBef>
                <a:spcPts val="3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2pPr>
            <a:lvl3pPr marL="1371600" marR="0" lvl="2" indent="-298450" algn="l">
              <a:lnSpc>
                <a:spcPct val="100000"/>
              </a:lnSpc>
              <a:spcBef>
                <a:spcPts val="3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3pPr>
            <a:lvl4pPr marL="1828800" marR="0" lvl="3" indent="-285750" algn="l">
              <a:lnSpc>
                <a:spcPct val="100000"/>
              </a:lnSpc>
              <a:spcBef>
                <a:spcPts val="100"/>
              </a:spcBef>
              <a:spcAft>
                <a:spcPts val="0"/>
              </a:spcAft>
              <a:buClr>
                <a:schemeClr val="dk1"/>
              </a:buClr>
              <a:buSzPts val="900"/>
              <a:buFont typeface="Arial"/>
              <a:buChar char="–"/>
              <a:defRPr sz="900" b="0" i="0" u="none" strike="noStrike" cap="none">
                <a:solidFill>
                  <a:schemeClr val="dk1"/>
                </a:solidFill>
                <a:latin typeface="Calibri"/>
                <a:ea typeface="Calibri"/>
                <a:cs typeface="Calibri"/>
                <a:sym typeface="Calibri"/>
              </a:defRPr>
            </a:lvl4pPr>
            <a:lvl5pPr marL="2286000" marR="0" lvl="4" indent="-285750" algn="l">
              <a:lnSpc>
                <a:spcPct val="100000"/>
              </a:lnSpc>
              <a:spcBef>
                <a:spcPts val="100"/>
              </a:spcBef>
              <a:spcAft>
                <a:spcPts val="0"/>
              </a:spcAft>
              <a:buClr>
                <a:schemeClr val="dk1"/>
              </a:buClr>
              <a:buSzPts val="900"/>
              <a:buFont typeface="Arial"/>
              <a:buChar char="»"/>
              <a:defRPr sz="900" b="0" i="0" u="none" strike="noStrike" cap="none">
                <a:solidFill>
                  <a:schemeClr val="dk1"/>
                </a:solidFill>
                <a:latin typeface="Calibri"/>
                <a:ea typeface="Calibri"/>
                <a:cs typeface="Calibri"/>
                <a:sym typeface="Calibri"/>
              </a:defRPr>
            </a:lvl5pPr>
            <a:lvl6pPr marL="2743200" marR="0" lvl="5" indent="-285750" algn="l">
              <a:lnSpc>
                <a:spcPct val="100000"/>
              </a:lnSpc>
              <a:spcBef>
                <a:spcPts val="100"/>
              </a:spcBef>
              <a:spcAft>
                <a:spcPts val="0"/>
              </a:spcAft>
              <a:buClr>
                <a:schemeClr val="dk1"/>
              </a:buClr>
              <a:buSzPts val="900"/>
              <a:buFont typeface="Arial"/>
              <a:buChar char="•"/>
              <a:defRPr sz="900" b="0" i="0" u="none" strike="noStrike" cap="none">
                <a:solidFill>
                  <a:schemeClr val="dk1"/>
                </a:solidFill>
                <a:latin typeface="Calibri"/>
                <a:ea typeface="Calibri"/>
                <a:cs typeface="Calibri"/>
                <a:sym typeface="Calibri"/>
              </a:defRPr>
            </a:lvl6pPr>
            <a:lvl7pPr marL="3200400" marR="0" lvl="6" indent="-285750" algn="l">
              <a:lnSpc>
                <a:spcPct val="100000"/>
              </a:lnSpc>
              <a:spcBef>
                <a:spcPts val="100"/>
              </a:spcBef>
              <a:spcAft>
                <a:spcPts val="0"/>
              </a:spcAft>
              <a:buClr>
                <a:schemeClr val="dk1"/>
              </a:buClr>
              <a:buSzPts val="900"/>
              <a:buFont typeface="Arial"/>
              <a:buChar char="•"/>
              <a:defRPr sz="900" b="0" i="0" u="none" strike="noStrike" cap="none">
                <a:solidFill>
                  <a:schemeClr val="dk1"/>
                </a:solidFill>
                <a:latin typeface="Calibri"/>
                <a:ea typeface="Calibri"/>
                <a:cs typeface="Calibri"/>
                <a:sym typeface="Calibri"/>
              </a:defRPr>
            </a:lvl7pPr>
            <a:lvl8pPr marL="3657600" marR="0" lvl="7" indent="-285750" algn="l">
              <a:lnSpc>
                <a:spcPct val="100000"/>
              </a:lnSpc>
              <a:spcBef>
                <a:spcPts val="100"/>
              </a:spcBef>
              <a:spcAft>
                <a:spcPts val="0"/>
              </a:spcAft>
              <a:buClr>
                <a:schemeClr val="dk1"/>
              </a:buClr>
              <a:buSzPts val="900"/>
              <a:buFont typeface="Arial"/>
              <a:buChar char="•"/>
              <a:defRPr sz="900" b="0" i="0" u="none" strike="noStrike" cap="none">
                <a:solidFill>
                  <a:schemeClr val="dk1"/>
                </a:solidFill>
                <a:latin typeface="Calibri"/>
                <a:ea typeface="Calibri"/>
                <a:cs typeface="Calibri"/>
                <a:sym typeface="Calibri"/>
              </a:defRPr>
            </a:lvl8pPr>
            <a:lvl9pPr marL="4114800" marR="0" lvl="8" indent="-285750" algn="l">
              <a:lnSpc>
                <a:spcPct val="100000"/>
              </a:lnSpc>
              <a:spcBef>
                <a:spcPts val="100"/>
              </a:spcBef>
              <a:spcAft>
                <a:spcPts val="0"/>
              </a:spcAft>
              <a:buClr>
                <a:schemeClr val="dk1"/>
              </a:buClr>
              <a:buSzPts val="900"/>
              <a:buFont typeface="Arial"/>
              <a:buChar char="•"/>
              <a:defRPr sz="900" b="0" i="0" u="none" strike="noStrike" cap="none">
                <a:solidFill>
                  <a:schemeClr val="dk1"/>
                </a:solidFill>
                <a:latin typeface="Calibri"/>
                <a:ea typeface="Calibri"/>
                <a:cs typeface="Calibri"/>
                <a:sym typeface="Calibri"/>
              </a:defRPr>
            </a:lvl9pPr>
          </a:lstStyle>
          <a:p>
            <a:endParaRPr/>
          </a:p>
        </p:txBody>
      </p:sp>
      <p:sp>
        <p:nvSpPr>
          <p:cNvPr id="344" name="Google Shape;344;g3f5a3e5ee30_0_425"/>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marR="0" lvl="0" algn="l">
              <a:lnSpc>
                <a:spcPct val="100000"/>
              </a:lnSpc>
              <a:spcBef>
                <a:spcPts val="0"/>
              </a:spcBef>
              <a:spcAft>
                <a:spcPts val="0"/>
              </a:spcAft>
              <a:buClr>
                <a:srgbClr val="888888"/>
              </a:buClr>
              <a:buSzPts val="900"/>
              <a:buFont typeface="Calibri"/>
              <a:buNone/>
              <a:defRPr sz="8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345" name="Google Shape;345;g3f5a3e5ee30_0_425"/>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marR="0" lvl="0" algn="ctr">
              <a:lnSpc>
                <a:spcPct val="100000"/>
              </a:lnSpc>
              <a:spcBef>
                <a:spcPts val="0"/>
              </a:spcBef>
              <a:spcAft>
                <a:spcPts val="0"/>
              </a:spcAft>
              <a:buClr>
                <a:srgbClr val="888888"/>
              </a:buClr>
              <a:buSzPts val="900"/>
              <a:buFont typeface="Calibri"/>
              <a:buNone/>
              <a:defRPr sz="8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346" name="Google Shape;346;g3f5a3e5ee30_0_425"/>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25467726"/>
      </p:ext>
    </p:extLst>
  </p:cSld>
  <p:clrMap bg1="lt1" tx1="dk1" bg2="dk2" tx2="lt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440">
          <p15:clr>
            <a:srgbClr val="F26B43"/>
          </p15:clr>
        </p15:guide>
        <p15:guide id="2" pos="256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5"/>
        <p:cNvGrpSpPr/>
        <p:nvPr/>
      </p:nvGrpSpPr>
      <p:grpSpPr>
        <a:xfrm>
          <a:off x="0" y="0"/>
          <a:ext cx="0" cy="0"/>
          <a:chOff x="0" y="0"/>
          <a:chExt cx="0" cy="0"/>
        </a:xfrm>
      </p:grpSpPr>
      <p:sp>
        <p:nvSpPr>
          <p:cNvPr id="186" name="Google Shape;186;g3f94434e6ca_0_119"/>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marR="0" lvl="0" algn="ctr">
              <a:lnSpc>
                <a:spcPct val="100000"/>
              </a:lnSpc>
              <a:spcBef>
                <a:spcPts val="0"/>
              </a:spcBef>
              <a:spcAft>
                <a:spcPts val="0"/>
              </a:spcAft>
              <a:buClr>
                <a:schemeClr val="dk1"/>
              </a:buClr>
              <a:buSzPts val="2900"/>
              <a:buFont typeface="Calibri"/>
              <a:buNone/>
              <a:defRPr sz="29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9pPr>
          </a:lstStyle>
          <a:p>
            <a:endParaRPr/>
          </a:p>
        </p:txBody>
      </p:sp>
      <p:sp>
        <p:nvSpPr>
          <p:cNvPr id="187" name="Google Shape;187;g3f94434e6ca_0_119"/>
          <p:cNvSpPr txBox="1">
            <a:spLocks noGrp="1"/>
          </p:cNvSpPr>
          <p:nvPr>
            <p:ph type="body" idx="1"/>
          </p:nvPr>
        </p:nvSpPr>
        <p:spPr>
          <a:xfrm>
            <a:off x="304800" y="1066800"/>
            <a:ext cx="5486400" cy="3017400"/>
          </a:xfrm>
          <a:prstGeom prst="rect">
            <a:avLst/>
          </a:prstGeom>
          <a:noFill/>
          <a:ln>
            <a:noFill/>
          </a:ln>
        </p:spPr>
        <p:txBody>
          <a:bodyPr spcFirstLastPara="1" wrap="square" lIns="60950" tIns="30475" rIns="60950" bIns="30475" anchor="t" anchorCtr="0">
            <a:normAutofit/>
          </a:bodyPr>
          <a:lstStyle>
            <a:lvl1pPr marL="457200" marR="0" lvl="0" indent="-361950" algn="l">
              <a:lnSpc>
                <a:spcPct val="100000"/>
              </a:lnSpc>
              <a:spcBef>
                <a:spcPts val="4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9250" algn="l">
              <a:lnSpc>
                <a:spcPct val="100000"/>
              </a:lnSpc>
              <a:spcBef>
                <a:spcPts val="4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2pPr>
            <a:lvl3pPr marL="1371600" marR="0" lvl="2"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4pPr>
            <a:lvl5pPr marL="2286000" marR="0" lvl="4"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5pPr>
            <a:lvl6pPr marL="2743200" marR="0" lvl="5"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6pPr>
            <a:lvl7pPr marL="3200400" marR="0" lvl="6"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7pPr>
            <a:lvl8pPr marL="3657600" marR="0" lvl="7"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8pPr>
            <a:lvl9pPr marL="4114800" marR="0" lvl="8"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9pPr>
          </a:lstStyle>
          <a:p>
            <a:endParaRPr/>
          </a:p>
        </p:txBody>
      </p:sp>
      <p:sp>
        <p:nvSpPr>
          <p:cNvPr id="188" name="Google Shape;188;g3f94434e6ca_0_119"/>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marR="0" lvl="0" algn="l">
              <a:lnSpc>
                <a:spcPct val="100000"/>
              </a:lnSpc>
              <a:spcBef>
                <a:spcPts val="0"/>
              </a:spcBef>
              <a:spcAft>
                <a:spcPts val="0"/>
              </a:spcAft>
              <a:buClr>
                <a:srgbClr val="000000"/>
              </a:buClr>
              <a:buSzPts val="900"/>
              <a:buFont typeface="Arial"/>
              <a:buNone/>
              <a:defRPr sz="800" b="0" i="0" u="none" strike="noStrike" cap="none">
                <a:solidFill>
                  <a:srgbClr val="94898B"/>
                </a:solidFill>
                <a:latin typeface="Calibri"/>
                <a:ea typeface="Calibri"/>
                <a:cs typeface="Calibri"/>
                <a:sym typeface="Calibri"/>
              </a:defRPr>
            </a:lvl1pPr>
            <a:lvl2pPr marR="0" lvl="1"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89" name="Google Shape;189;g3f94434e6ca_0_119"/>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marR="0" lvl="0" algn="ctr">
              <a:lnSpc>
                <a:spcPct val="100000"/>
              </a:lnSpc>
              <a:spcBef>
                <a:spcPts val="0"/>
              </a:spcBef>
              <a:spcAft>
                <a:spcPts val="0"/>
              </a:spcAft>
              <a:buClr>
                <a:srgbClr val="000000"/>
              </a:buClr>
              <a:buSzPts val="900"/>
              <a:buFont typeface="Arial"/>
              <a:buNone/>
              <a:defRPr sz="800" b="0" i="0" u="none" strike="noStrike" cap="none">
                <a:solidFill>
                  <a:srgbClr val="94898B"/>
                </a:solidFill>
                <a:latin typeface="Calibri"/>
                <a:ea typeface="Calibri"/>
                <a:cs typeface="Calibri"/>
                <a:sym typeface="Calibri"/>
              </a:defRPr>
            </a:lvl1pPr>
            <a:lvl2pPr marR="0" lvl="1"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90" name="Google Shape;190;g3f94434e6ca_0_119"/>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91292435"/>
      </p:ext>
    </p:extLst>
  </p:cSld>
  <p:clrMap bg1="lt1" tx1="dk1" bg2="dk2" tx2="lt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 id="2147483744" r:id="rId17"/>
    <p:sldLayoutId id="2147483745"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11" name="Google Shape;11;p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rial"/>
                <a:ea typeface="Arial"/>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57770998"/>
      </p:ext>
    </p:extLst>
  </p:cSld>
  <p:clrMap bg1="lt1" tx1="dk1" bg2="dk2" tx2="lt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3061811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 id="2147483774" r:id="rId14"/>
    <p:sldLayoutId id="2147483775" r:id="rId15"/>
    <p:sldLayoutId id="2147483776" r:id="rId16"/>
    <p:sldLayoutId id="2147483777" r:id="rId17"/>
    <p:sldLayoutId id="2147483778" r:id="rId18"/>
    <p:sldLayoutId id="2147483779" r:id="rId19"/>
    <p:sldLayoutId id="2147483780" r:id="rId20"/>
    <p:sldLayoutId id="2147483781" r:id="rId21"/>
    <p:sldLayoutId id="2147483782" r:id="rId22"/>
    <p:sldLayoutId id="2147483783" r:id="rId23"/>
    <p:sldLayoutId id="2147483784" r:id="rId24"/>
    <p:sldLayoutId id="2147483785" r:id="rId25"/>
    <p:sldLayoutId id="2147483786" r:id="rId26"/>
    <p:sldLayoutId id="2147483787" r:id="rId27"/>
    <p:sldLayoutId id="2147483788" r:id="rId28"/>
    <p:sldLayoutId id="2147483789" r:id="rId29"/>
    <p:sldLayoutId id="2147483790" r:id="rId30"/>
    <p:sldLayoutId id="2147483791" r:id="rId31"/>
    <p:sldLayoutId id="2147483792" r:id="rId3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9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3.xml"/><Relationship Id="rId1" Type="http://schemas.openxmlformats.org/officeDocument/2006/relationships/slideLayout" Target="../slideLayouts/slideLayout71.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2.xml"/><Relationship Id="rId1" Type="http://schemas.openxmlformats.org/officeDocument/2006/relationships/slideLayout" Target="../slideLayouts/slideLayout92.xml"/></Relationships>
</file>

<file path=ppt/slides/_rels/slide3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7.xml"/><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g3f97322e39a_0_0"/>
          <p:cNvSpPr txBox="1"/>
          <p:nvPr/>
        </p:nvSpPr>
        <p:spPr>
          <a:xfrm>
            <a:off x="599800" y="359425"/>
            <a:ext cx="8123100" cy="20973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rgbClr val="000000"/>
              </a:buClr>
              <a:buSzPts val="12800"/>
              <a:buFont typeface="Arial"/>
              <a:buNone/>
            </a:pPr>
            <a:r>
              <a:rPr lang="en-US" sz="6700" b="1" dirty="0">
                <a:solidFill>
                  <a:schemeClr val="accent1"/>
                </a:solidFill>
                <a:latin typeface="Calibri" panose="020F0502020204030204" pitchFamily="34" charset="0"/>
                <a:ea typeface="Calibri" panose="020F0502020204030204" pitchFamily="34" charset="0"/>
                <a:cs typeface="Calibri" panose="020F0502020204030204" pitchFamily="34" charset="0"/>
                <a:sym typeface="Roboto"/>
              </a:rPr>
              <a:t>Investigations </a:t>
            </a:r>
            <a:r>
              <a:rPr lang="en-US" sz="6700" dirty="0">
                <a:solidFill>
                  <a:schemeClr val="accent1"/>
                </a:solidFill>
                <a:latin typeface="Calibri" panose="020F0502020204030204" pitchFamily="34" charset="0"/>
                <a:ea typeface="Calibri" panose="020F0502020204030204" pitchFamily="34" charset="0"/>
                <a:cs typeface="Calibri" panose="020F0502020204030204" pitchFamily="34" charset="0"/>
                <a:sym typeface="Roboto"/>
              </a:rPr>
              <a:t>Specialty Training</a:t>
            </a:r>
            <a:endParaRPr sz="6700" dirty="0">
              <a:solidFill>
                <a:schemeClr val="accent1"/>
              </a:solidFill>
              <a:latin typeface="Calibri" panose="020F0502020204030204" pitchFamily="34" charset="0"/>
              <a:ea typeface="Calibri" panose="020F0502020204030204" pitchFamily="34" charset="0"/>
              <a:cs typeface="Calibri" panose="020F0502020204030204" pitchFamily="34" charset="0"/>
              <a:sym typeface="Roboto"/>
            </a:endParaRPr>
          </a:p>
          <a:p>
            <a:pPr marL="0" marR="0" lvl="0" indent="0" algn="l" rtl="0">
              <a:lnSpc>
                <a:spcPct val="120000"/>
              </a:lnSpc>
              <a:spcBef>
                <a:spcPts val="0"/>
              </a:spcBef>
              <a:spcAft>
                <a:spcPts val="0"/>
              </a:spcAft>
              <a:buClr>
                <a:srgbClr val="000000"/>
              </a:buClr>
              <a:buSzPts val="5300"/>
              <a:buFont typeface="Arial"/>
              <a:buNone/>
            </a:pPr>
            <a:endParaRPr sz="100" b="1" dirty="0">
              <a:solidFill>
                <a:schemeClr val="accent1"/>
              </a:solidFill>
              <a:latin typeface="Calibri"/>
              <a:ea typeface="Calibri"/>
              <a:cs typeface="Calibri"/>
              <a:sym typeface="Calibri"/>
            </a:endParaRPr>
          </a:p>
        </p:txBody>
      </p:sp>
      <p:pic>
        <p:nvPicPr>
          <p:cNvPr id="191" name="Google Shape;191;g3f97322e39a_0_0" descr="A close-up of a white background&#10;&#10;AI-generated content may be incorrect."/>
          <p:cNvPicPr preferRelativeResize="0"/>
          <p:nvPr/>
        </p:nvPicPr>
        <p:blipFill rotWithShape="1">
          <a:blip r:embed="rId3">
            <a:alphaModFix/>
          </a:blip>
          <a:srcRect/>
          <a:stretch/>
        </p:blipFill>
        <p:spPr>
          <a:xfrm>
            <a:off x="431250" y="5631325"/>
            <a:ext cx="3596396" cy="1045464"/>
          </a:xfrm>
          <a:prstGeom prst="rect">
            <a:avLst/>
          </a:prstGeom>
          <a:noFill/>
          <a:ln>
            <a:noFill/>
          </a:ln>
        </p:spPr>
      </p:pic>
      <p:pic>
        <p:nvPicPr>
          <p:cNvPr id="192" name="Google Shape;192;g3f97322e39a_0_0" descr="A group of people in a room&#10;&#10;AI-generated content may be incorrect."/>
          <p:cNvPicPr preferRelativeResize="0"/>
          <p:nvPr/>
        </p:nvPicPr>
        <p:blipFill rotWithShape="1">
          <a:blip r:embed="rId4">
            <a:alphaModFix/>
          </a:blip>
          <a:srcRect/>
          <a:stretch/>
        </p:blipFill>
        <p:spPr>
          <a:xfrm>
            <a:off x="0" y="2743200"/>
            <a:ext cx="12192000" cy="2667000"/>
          </a:xfrm>
          <a:prstGeom prst="rect">
            <a:avLst/>
          </a:prstGeom>
          <a:noFill/>
          <a:ln>
            <a:noFill/>
          </a:ln>
        </p:spPr>
      </p:pic>
      <p:sp>
        <p:nvSpPr>
          <p:cNvPr id="193" name="Google Shape;193;g3f97322e39a_0_0"/>
          <p:cNvSpPr/>
          <p:nvPr/>
        </p:nvSpPr>
        <p:spPr>
          <a:xfrm>
            <a:off x="6925498" y="5777823"/>
            <a:ext cx="4882896" cy="97658"/>
          </a:xfrm>
          <a:custGeom>
            <a:avLst/>
            <a:gdLst/>
            <a:ahLst/>
            <a:cxnLst/>
            <a:rect l="l" t="t" r="r" b="b"/>
            <a:pathLst>
              <a:path w="7315200" h="146304" extrusionOk="0">
                <a:moveTo>
                  <a:pt x="0" y="0"/>
                </a:moveTo>
                <a:lnTo>
                  <a:pt x="7315200" y="0"/>
                </a:lnTo>
                <a:lnTo>
                  <a:pt x="7315200" y="146304"/>
                </a:lnTo>
                <a:lnTo>
                  <a:pt x="0" y="146304"/>
                </a:lnTo>
                <a:lnTo>
                  <a:pt x="0" y="0"/>
                </a:lnTo>
                <a:close/>
              </a:path>
            </a:pathLst>
          </a:custGeom>
          <a:blipFill rotWithShape="1">
            <a:blip r:embed="rId5">
              <a:alphaModFix/>
            </a:blip>
            <a:stretch>
              <a:fillRect/>
            </a:stretch>
          </a:blipFill>
          <a:ln>
            <a:noFill/>
          </a:ln>
        </p:spPr>
        <p:txBody>
          <a:bodyPr spcFirstLastPara="1" wrap="square" lIns="60975" tIns="30475" rIns="60975"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194" name="Google Shape;194;g3f97322e39a_0_0"/>
          <p:cNvSpPr txBox="1"/>
          <p:nvPr/>
        </p:nvSpPr>
        <p:spPr>
          <a:xfrm>
            <a:off x="8722912" y="6033800"/>
            <a:ext cx="3085500" cy="492600"/>
          </a:xfrm>
          <a:prstGeom prst="rect">
            <a:avLst/>
          </a:prstGeom>
          <a:noFill/>
          <a:ln>
            <a:noFill/>
          </a:ln>
        </p:spPr>
        <p:txBody>
          <a:bodyPr spcFirstLastPara="1" wrap="square" lIns="0" tIns="0" rIns="0" bIns="0" anchor="t" anchorCtr="0">
            <a:spAutoFit/>
          </a:bodyPr>
          <a:lstStyle/>
          <a:p>
            <a:pPr marL="0" marR="0" lvl="0" indent="0" algn="r" rtl="0">
              <a:lnSpc>
                <a:spcPct val="80000"/>
              </a:lnSpc>
              <a:spcBef>
                <a:spcPts val="0"/>
              </a:spcBef>
              <a:spcAft>
                <a:spcPts val="0"/>
              </a:spcAft>
              <a:buClr>
                <a:srgbClr val="000000"/>
              </a:buClr>
              <a:buSzPts val="4000"/>
              <a:buFont typeface="Arial"/>
              <a:buNone/>
            </a:pPr>
            <a:r>
              <a:rPr lang="en-US" sz="4000" dirty="0">
                <a:solidFill>
                  <a:schemeClr val="accent1"/>
                </a:solidFill>
                <a:latin typeface="Calibri"/>
                <a:ea typeface="Calibri"/>
                <a:cs typeface="Calibri"/>
                <a:sym typeface="Calibri"/>
              </a:rPr>
              <a:t>Day 4</a:t>
            </a:r>
            <a:endParaRPr sz="900" b="0" i="0" u="none" strike="noStrike" cap="none" dirty="0">
              <a:solidFill>
                <a:schemeClr val="accen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35"/>
        <p:cNvGrpSpPr/>
        <p:nvPr/>
      </p:nvGrpSpPr>
      <p:grpSpPr>
        <a:xfrm>
          <a:off x="0" y="0"/>
          <a:ext cx="0" cy="0"/>
          <a:chOff x="0" y="0"/>
          <a:chExt cx="0" cy="0"/>
        </a:xfrm>
      </p:grpSpPr>
      <p:grpSp>
        <p:nvGrpSpPr>
          <p:cNvPr id="436" name="Google Shape;436;p2"/>
          <p:cNvGrpSpPr/>
          <p:nvPr/>
        </p:nvGrpSpPr>
        <p:grpSpPr>
          <a:xfrm>
            <a:off x="5078086" y="-96441"/>
            <a:ext cx="189049" cy="6954441"/>
            <a:chOff x="0" y="-38100"/>
            <a:chExt cx="74686" cy="2747433"/>
          </a:xfrm>
        </p:grpSpPr>
        <p:sp>
          <p:nvSpPr>
            <p:cNvPr id="437" name="Google Shape;437;p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sp>
          <p:nvSpPr>
            <p:cNvPr id="438" name="Google Shape;438;p2"/>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grpSp>
      <p:sp>
        <p:nvSpPr>
          <p:cNvPr id="439" name="Google Shape;439;p2"/>
          <p:cNvSpPr txBox="1"/>
          <p:nvPr/>
        </p:nvSpPr>
        <p:spPr>
          <a:xfrm>
            <a:off x="0" y="1185322"/>
            <a:ext cx="5078086" cy="2215991"/>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7200" b="1" i="0" u="none" strike="noStrike" kern="0" cap="none" spc="0" normalizeH="0" baseline="0" noProof="0" dirty="0">
                <a:ln>
                  <a:noFill/>
                </a:ln>
                <a:solidFill>
                  <a:srgbClr val="000000"/>
                </a:solidFill>
                <a:effectLst/>
                <a:uLnTx/>
                <a:uFillTx/>
                <a:latin typeface="Antonio"/>
                <a:ea typeface="Antonio"/>
                <a:cs typeface="Antonio"/>
                <a:sym typeface="Antonio"/>
              </a:rPr>
              <a:t>Target Outcomes</a:t>
            </a:r>
            <a:endParaRPr kumimoji="0" sz="7200" b="0" i="0" u="none" strike="noStrike" kern="0" cap="none" spc="0" normalizeH="0" baseline="0" noProof="0" dirty="0">
              <a:ln>
                <a:noFill/>
              </a:ln>
              <a:solidFill>
                <a:srgbClr val="000000"/>
              </a:solidFill>
              <a:effectLst/>
              <a:uLnTx/>
              <a:uFillTx/>
              <a:latin typeface="Antonio"/>
              <a:ea typeface="Antonio"/>
              <a:cs typeface="Antonio"/>
              <a:sym typeface="Antonio"/>
            </a:endParaRPr>
          </a:p>
        </p:txBody>
      </p:sp>
      <p:sp>
        <p:nvSpPr>
          <p:cNvPr id="440" name="Google Shape;440;p2"/>
          <p:cNvSpPr txBox="1"/>
          <p:nvPr/>
        </p:nvSpPr>
        <p:spPr>
          <a:xfrm>
            <a:off x="5586900" y="1128575"/>
            <a:ext cx="6231000" cy="4524315"/>
          </a:xfrm>
          <a:prstGeom prst="rect">
            <a:avLst/>
          </a:prstGeom>
          <a:noFill/>
          <a:ln>
            <a:noFill/>
          </a:ln>
        </p:spPr>
        <p:txBody>
          <a:bodyPr spcFirstLastPara="1" wrap="square" lIns="0" tIns="0" rIns="0" bIns="0" anchor="t" anchorCtr="0">
            <a:spAutoFit/>
          </a:bodyPr>
          <a:lstStyle/>
          <a:p>
            <a:pPr marL="457200" marR="0" lvl="0" indent="-342900" algn="l" defTabSz="914400" rtl="0" eaLnBrk="1" fontAlgn="auto" latinLnBrk="0" hangingPunct="1">
              <a:lnSpc>
                <a:spcPct val="100000"/>
              </a:lnSpc>
              <a:spcBef>
                <a:spcPts val="0"/>
              </a:spcBef>
              <a:spcAft>
                <a:spcPts val="0"/>
              </a:spcAft>
              <a:buClr>
                <a:srgbClr val="000000"/>
              </a:buClr>
              <a:buSzPts val="3000"/>
              <a:buFont typeface="Calibri"/>
              <a:buChar char="•"/>
              <a:tabLst/>
              <a:defRPr/>
            </a:pPr>
            <a:r>
              <a:rPr kumimoji="0" lang="en-US" sz="3000" b="0" i="0" u="none" strike="noStrike" kern="0" cap="none" spc="0" normalizeH="0" baseline="0" noProof="0" dirty="0">
                <a:ln>
                  <a:noFill/>
                </a:ln>
                <a:solidFill>
                  <a:srgbClr val="000000"/>
                </a:solidFill>
                <a:effectLst/>
                <a:uLnTx/>
                <a:uFillTx/>
                <a:latin typeface="Calibri"/>
                <a:ea typeface="Calibri"/>
                <a:cs typeface="Calibri"/>
                <a:sym typeface="Calibri"/>
              </a:rPr>
              <a:t>Understand how additional interviews contribute to and refine the understanding of a case.</a:t>
            </a:r>
          </a:p>
          <a:p>
            <a:pPr marL="457200" marR="0" lvl="0" indent="-342900" algn="l" defTabSz="914400" rtl="0" eaLnBrk="1" fontAlgn="auto" latinLnBrk="0" hangingPunct="1">
              <a:lnSpc>
                <a:spcPct val="100000"/>
              </a:lnSpc>
              <a:spcBef>
                <a:spcPts val="0"/>
              </a:spcBef>
              <a:spcAft>
                <a:spcPts val="0"/>
              </a:spcAft>
              <a:buClr>
                <a:srgbClr val="000000"/>
              </a:buClr>
              <a:buSzPts val="3000"/>
              <a:buFont typeface="Calibri"/>
              <a:buChar char="•"/>
              <a:tabLst/>
              <a:defRPr/>
            </a:pP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457200" marR="0" lvl="0" indent="-342900" algn="l" defTabSz="914400" rtl="0" eaLnBrk="1" fontAlgn="auto" latinLnBrk="0" hangingPunct="1">
              <a:lnSpc>
                <a:spcPct val="100000"/>
              </a:lnSpc>
              <a:spcBef>
                <a:spcPts val="0"/>
              </a:spcBef>
              <a:spcAft>
                <a:spcPts val="0"/>
              </a:spcAft>
              <a:buClr>
                <a:srgbClr val="000000"/>
              </a:buClr>
              <a:buSzPts val="3000"/>
              <a:buFont typeface="Calibri"/>
              <a:buChar char="•"/>
              <a:tabLst/>
              <a:defRPr/>
            </a:pPr>
            <a:r>
              <a:rPr kumimoji="0" lang="en-US" sz="3000" b="0" i="0" u="none" strike="noStrike" kern="0" cap="none" spc="0" normalizeH="0" baseline="0" noProof="0" dirty="0">
                <a:ln>
                  <a:noFill/>
                </a:ln>
                <a:solidFill>
                  <a:srgbClr val="000000"/>
                </a:solidFill>
                <a:effectLst/>
                <a:uLnTx/>
                <a:uFillTx/>
                <a:latin typeface="Calibri"/>
                <a:ea typeface="Calibri"/>
                <a:cs typeface="Calibri"/>
                <a:sym typeface="Calibri"/>
              </a:rPr>
              <a:t>Apply interviewing skills to gather information from a key household member.</a:t>
            </a:r>
          </a:p>
          <a:p>
            <a:pPr marL="457200" marR="0" lvl="0" indent="-342900" algn="l" defTabSz="914400" rtl="0" eaLnBrk="1" fontAlgn="auto" latinLnBrk="0" hangingPunct="1">
              <a:lnSpc>
                <a:spcPct val="100000"/>
              </a:lnSpc>
              <a:spcBef>
                <a:spcPts val="0"/>
              </a:spcBef>
              <a:spcAft>
                <a:spcPts val="0"/>
              </a:spcAft>
              <a:buClr>
                <a:srgbClr val="000000"/>
              </a:buClr>
              <a:buSzPts val="3000"/>
              <a:buFont typeface="Calibri"/>
              <a:buChar char="•"/>
              <a:tabLst/>
              <a:defRPr/>
            </a:pP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457200" marR="0" lvl="0" indent="-342900" algn="l" defTabSz="914400" rtl="0" eaLnBrk="1" fontAlgn="auto" latinLnBrk="0" hangingPunct="1">
              <a:lnSpc>
                <a:spcPct val="100000"/>
              </a:lnSpc>
              <a:spcBef>
                <a:spcPts val="0"/>
              </a:spcBef>
              <a:spcAft>
                <a:spcPts val="0"/>
              </a:spcAft>
              <a:buClr>
                <a:srgbClr val="000000"/>
              </a:buClr>
              <a:buSzPts val="3000"/>
              <a:buFont typeface="Calibri"/>
              <a:buChar char="•"/>
              <a:tabLst/>
              <a:defRPr/>
            </a:pPr>
            <a:r>
              <a:rPr kumimoji="0" lang="en-US" sz="3000" b="0" i="0" u="none" strike="noStrike" kern="0" cap="none" spc="0" normalizeH="0" baseline="0" noProof="0" dirty="0">
                <a:ln>
                  <a:noFill/>
                </a:ln>
                <a:solidFill>
                  <a:srgbClr val="000000"/>
                </a:solidFill>
                <a:effectLst/>
                <a:uLnTx/>
                <a:uFillTx/>
                <a:latin typeface="Calibri"/>
                <a:ea typeface="Calibri"/>
                <a:cs typeface="Calibri"/>
                <a:sym typeface="Calibri"/>
              </a:rPr>
              <a:t>Assess the consistency and relevance of new information in relation to identified safety threats.</a:t>
            </a:r>
            <a:endParaRPr kumimoji="0" sz="44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441" name="Google Shape;441;p2" descr="target (Provided by Getty Images)"/>
          <p:cNvPicPr preferRelativeResize="0"/>
          <p:nvPr/>
        </p:nvPicPr>
        <p:blipFill rotWithShape="1">
          <a:blip r:embed="rId3">
            <a:alphaModFix/>
          </a:blip>
          <a:srcRect/>
          <a:stretch/>
        </p:blipFill>
        <p:spPr>
          <a:xfrm>
            <a:off x="1421477" y="3565510"/>
            <a:ext cx="2235131" cy="223513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46"/>
        <p:cNvGrpSpPr/>
        <p:nvPr/>
      </p:nvGrpSpPr>
      <p:grpSpPr>
        <a:xfrm>
          <a:off x="0" y="0"/>
          <a:ext cx="0" cy="0"/>
          <a:chOff x="0" y="0"/>
          <a:chExt cx="0" cy="0"/>
        </a:xfrm>
      </p:grpSpPr>
      <p:grpSp>
        <p:nvGrpSpPr>
          <p:cNvPr id="447" name="Google Shape;447;g3f5455b1afe_0_0"/>
          <p:cNvGrpSpPr/>
          <p:nvPr/>
        </p:nvGrpSpPr>
        <p:grpSpPr>
          <a:xfrm>
            <a:off x="-702127" y="5829300"/>
            <a:ext cx="2057441" cy="2057441"/>
            <a:chOff x="0" y="0"/>
            <a:chExt cx="812800" cy="812800"/>
          </a:xfrm>
        </p:grpSpPr>
        <p:sp>
          <p:nvSpPr>
            <p:cNvPr id="448" name="Google Shape;448;g3f5455b1afe_0_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0131F"/>
            </a:solidFill>
            <a:ln>
              <a:noFill/>
            </a:ln>
          </p:spPr>
          <p:txBody>
            <a:bodyPr spcFirstLastPara="1" wrap="square" lIns="60950" tIns="30475" rIns="60950" bIns="304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sp>
          <p:nvSpPr>
            <p:cNvPr id="449" name="Google Shape;449;g3f5455b1afe_0_0"/>
            <p:cNvSpPr txBox="1"/>
            <p:nvPr/>
          </p:nvSpPr>
          <p:spPr>
            <a:xfrm>
              <a:off x="76200" y="19050"/>
              <a:ext cx="660300" cy="717600"/>
            </a:xfrm>
            <a:prstGeom prst="rect">
              <a:avLst/>
            </a:prstGeom>
            <a:noFill/>
            <a:ln>
              <a:noFill/>
            </a:ln>
          </p:spPr>
          <p:txBody>
            <a:bodyPr spcFirstLastPara="1" wrap="square" lIns="33875" tIns="33875" rIns="33875" bIns="33875" anchor="ctr" anchorCtr="0">
              <a:noAutofit/>
            </a:bodyPr>
            <a:lstStyle/>
            <a:p>
              <a:pPr marL="0" marR="0" lvl="0" indent="0" algn="ctr" defTabSz="914400" rtl="0" eaLnBrk="1" fontAlgn="auto" latinLnBrk="0" hangingPunct="1">
                <a:lnSpc>
                  <a:spcPct val="153944"/>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grpSp>
      <p:grpSp>
        <p:nvGrpSpPr>
          <p:cNvPr id="450" name="Google Shape;450;g3f5455b1afe_0_0"/>
          <p:cNvGrpSpPr/>
          <p:nvPr/>
        </p:nvGrpSpPr>
        <p:grpSpPr>
          <a:xfrm>
            <a:off x="9251701" y="-2130221"/>
            <a:ext cx="4509008" cy="4509008"/>
            <a:chOff x="0" y="0"/>
            <a:chExt cx="812800" cy="812800"/>
          </a:xfrm>
        </p:grpSpPr>
        <p:sp>
          <p:nvSpPr>
            <p:cNvPr id="451" name="Google Shape;451;g3f5455b1afe_0_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0131F"/>
            </a:solidFill>
            <a:ln>
              <a:noFill/>
            </a:ln>
          </p:spPr>
          <p:txBody>
            <a:bodyPr spcFirstLastPara="1" wrap="square" lIns="60950" tIns="30475" rIns="60950" bIns="304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sp>
          <p:nvSpPr>
            <p:cNvPr id="452" name="Google Shape;452;g3f5455b1afe_0_0"/>
            <p:cNvSpPr txBox="1"/>
            <p:nvPr/>
          </p:nvSpPr>
          <p:spPr>
            <a:xfrm>
              <a:off x="76200" y="19050"/>
              <a:ext cx="660300" cy="717600"/>
            </a:xfrm>
            <a:prstGeom prst="rect">
              <a:avLst/>
            </a:prstGeom>
            <a:noFill/>
            <a:ln>
              <a:noFill/>
            </a:ln>
          </p:spPr>
          <p:txBody>
            <a:bodyPr spcFirstLastPara="1" wrap="square" lIns="33875" tIns="33875" rIns="33875" bIns="33875" anchor="ctr" anchorCtr="0">
              <a:noAutofit/>
            </a:bodyPr>
            <a:lstStyle/>
            <a:p>
              <a:pPr marL="0" marR="0" lvl="0" indent="0" algn="ctr" defTabSz="914400" rtl="0" eaLnBrk="1" fontAlgn="auto" latinLnBrk="0" hangingPunct="1">
                <a:lnSpc>
                  <a:spcPct val="153944"/>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grpSp>
      <p:sp>
        <p:nvSpPr>
          <p:cNvPr id="453" name="Google Shape;453;g3f5455b1afe_0_0"/>
          <p:cNvSpPr txBox="1"/>
          <p:nvPr/>
        </p:nvSpPr>
        <p:spPr>
          <a:xfrm>
            <a:off x="711200" y="1314003"/>
            <a:ext cx="7647300" cy="159428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40007"/>
              </a:lnSpc>
              <a:spcBef>
                <a:spcPts val="0"/>
              </a:spcBef>
              <a:spcAft>
                <a:spcPts val="0"/>
              </a:spcAft>
              <a:buClr>
                <a:srgbClr val="000000"/>
              </a:buClr>
              <a:buSzPts val="3700"/>
              <a:buFont typeface="Arial"/>
              <a:buNone/>
              <a:tabLst/>
              <a:defRPr/>
            </a:pPr>
            <a:r>
              <a:rPr kumimoji="0" lang="en-US" sz="3700" b="0" i="0" u="none" strike="noStrike" kern="0" cap="none" spc="0" normalizeH="0" baseline="0" noProof="0" dirty="0">
                <a:ln>
                  <a:noFill/>
                </a:ln>
                <a:solidFill>
                  <a:srgbClr val="50131F"/>
                </a:solidFill>
                <a:effectLst/>
                <a:uLnTx/>
                <a:uFillTx/>
                <a:latin typeface="Calibri" panose="020F0502020204030204" pitchFamily="34" charset="0"/>
                <a:ea typeface="Calibri" panose="020F0502020204030204" pitchFamily="34" charset="0"/>
                <a:cs typeface="Calibri" panose="020F0502020204030204" pitchFamily="34" charset="0"/>
                <a:sym typeface="Poppins"/>
              </a:rPr>
              <a:t>New Staff Training</a:t>
            </a:r>
            <a:endParaRPr kumimoji="0" sz="9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40007"/>
              </a:lnSpc>
              <a:spcBef>
                <a:spcPts val="0"/>
              </a:spcBef>
              <a:spcAft>
                <a:spcPts val="0"/>
              </a:spcAft>
              <a:buClr>
                <a:srgbClr val="000000"/>
              </a:buClr>
              <a:buSzPts val="3700"/>
              <a:buFont typeface="Arial"/>
              <a:buNone/>
              <a:tabLst/>
              <a:defRPr/>
            </a:pPr>
            <a:r>
              <a:rPr kumimoji="0" lang="en-US" sz="3700" b="0" i="0" u="none" strike="noStrike" kern="0" cap="none" spc="0" normalizeH="0" baseline="0" noProof="0" dirty="0">
                <a:ln>
                  <a:noFill/>
                </a:ln>
                <a:solidFill>
                  <a:srgbClr val="50131F"/>
                </a:solidFill>
                <a:effectLst/>
                <a:uLnTx/>
                <a:uFillTx/>
                <a:latin typeface="Calibri" panose="020F0502020204030204" pitchFamily="34" charset="0"/>
                <a:ea typeface="Calibri" panose="020F0502020204030204" pitchFamily="34" charset="0"/>
                <a:cs typeface="Calibri" panose="020F0502020204030204" pitchFamily="34" charset="0"/>
                <a:sym typeface="Poppins"/>
              </a:rPr>
              <a:t>Simulation Role Play Instructions</a:t>
            </a:r>
            <a:endParaRPr kumimoji="0" sz="9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454" name="Google Shape;454;g3f5455b1afe_0_0"/>
          <p:cNvSpPr txBox="1"/>
          <p:nvPr/>
        </p:nvSpPr>
        <p:spPr>
          <a:xfrm>
            <a:off x="1599605" y="3880769"/>
            <a:ext cx="9906600" cy="1376700"/>
          </a:xfrm>
          <a:prstGeom prst="rect">
            <a:avLst/>
          </a:prstGeom>
          <a:noFill/>
          <a:ln>
            <a:noFill/>
          </a:ln>
        </p:spPr>
        <p:txBody>
          <a:bodyPr spcFirstLastPara="1" wrap="square" lIns="0" tIns="0" rIns="0" bIns="0" anchor="t" anchorCtr="0">
            <a:spAutoFit/>
          </a:bodyPr>
          <a:lstStyle/>
          <a:p>
            <a:pPr marL="0" marR="0" lvl="0" indent="0" algn="r" defTabSz="914400" rtl="0" eaLnBrk="1" fontAlgn="auto" latinLnBrk="0" hangingPunct="1">
              <a:lnSpc>
                <a:spcPct val="108000"/>
              </a:lnSpc>
              <a:spcBef>
                <a:spcPts val="0"/>
              </a:spcBef>
              <a:spcAft>
                <a:spcPts val="0"/>
              </a:spcAft>
              <a:buClr>
                <a:srgbClr val="000000"/>
              </a:buClr>
              <a:buSzPts val="4300"/>
              <a:buFont typeface="Arial"/>
              <a:buNone/>
              <a:tabLst/>
              <a:defRPr/>
            </a:pPr>
            <a:r>
              <a:rPr kumimoji="0" lang="en-US" sz="4300" b="1" i="0" u="none" strike="noStrike" kern="0" cap="none" spc="0" normalizeH="0" baseline="0" noProof="0">
                <a:ln>
                  <a:noFill/>
                </a:ln>
                <a:solidFill>
                  <a:srgbClr val="4C1A27"/>
                </a:solidFill>
                <a:effectLst/>
                <a:uLnTx/>
                <a:uFillTx/>
                <a:latin typeface="Arial"/>
                <a:cs typeface="Arial"/>
                <a:sym typeface="Arial"/>
              </a:rPr>
              <a:t>SCENE 4 - BRAD HILL </a:t>
            </a:r>
            <a:r>
              <a:rPr kumimoji="0" lang="en-US" sz="4300" b="1" i="0" u="none" strike="noStrike" kern="0" cap="none" spc="0" normalizeH="0" baseline="0" noProof="0">
                <a:ln>
                  <a:noFill/>
                </a:ln>
                <a:solidFill>
                  <a:srgbClr val="4C1A27"/>
                </a:solidFill>
                <a:effectLst/>
                <a:uLnTx/>
                <a:uFillTx/>
                <a:latin typeface="Arial"/>
                <a:ea typeface="Arial"/>
                <a:cs typeface="Arial"/>
                <a:sym typeface="Arial"/>
              </a:rPr>
              <a:t>SIMULATION</a:t>
            </a:r>
            <a:endParaRPr kumimoji="0" sz="4300" b="1" i="0" u="none" strike="noStrike" kern="0" cap="none" spc="0" normalizeH="0" baseline="0" noProof="0">
              <a:ln>
                <a:noFill/>
              </a:ln>
              <a:solidFill>
                <a:srgbClr val="4C1A27"/>
              </a:solidFill>
              <a:effectLst/>
              <a:uLnTx/>
              <a:uFillTx/>
              <a:latin typeface="Arial"/>
              <a:ea typeface="Arial"/>
              <a:cs typeface="Arial"/>
              <a:sym typeface="Arial"/>
            </a:endParaRPr>
          </a:p>
          <a:p>
            <a:pPr marL="0" marR="0" lvl="0" indent="0" algn="r" defTabSz="914400" rtl="0" eaLnBrk="1" fontAlgn="auto" latinLnBrk="0" hangingPunct="1">
              <a:lnSpc>
                <a:spcPct val="108000"/>
              </a:lnSpc>
              <a:spcBef>
                <a:spcPts val="0"/>
              </a:spcBef>
              <a:spcAft>
                <a:spcPts val="0"/>
              </a:spcAft>
              <a:buClr>
                <a:srgbClr val="000000"/>
              </a:buClr>
              <a:buSzPts val="4300"/>
              <a:buFont typeface="Arial"/>
              <a:buNone/>
              <a:tabLst/>
              <a:defRPr/>
            </a:pPr>
            <a:r>
              <a:rPr kumimoji="0" lang="en-US" sz="4300" b="1" i="0" u="none" strike="noStrike" kern="0" cap="none" spc="0" normalizeH="0" baseline="0" noProof="0">
                <a:ln>
                  <a:noFill/>
                </a:ln>
                <a:solidFill>
                  <a:srgbClr val="52A3CB"/>
                </a:solidFill>
                <a:effectLst/>
                <a:uLnTx/>
                <a:uFillTx/>
                <a:latin typeface="Arial"/>
                <a:cs typeface="Arial"/>
                <a:sym typeface="Arial"/>
              </a:rPr>
              <a:t>Location: Brad’s Home</a:t>
            </a:r>
            <a:endParaRPr kumimoji="0" sz="4300" b="1" i="0" u="none" strike="noStrike" kern="0" cap="none" spc="0" normalizeH="0" baseline="0" noProof="0">
              <a:ln>
                <a:noFill/>
              </a:ln>
              <a:solidFill>
                <a:srgbClr val="52A3CB"/>
              </a:solidFill>
              <a:effectLst/>
              <a:uLnTx/>
              <a:uFillTx/>
              <a:latin typeface="Arial"/>
              <a:cs typeface="Arial"/>
              <a:sym typeface="Arial"/>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69"/>
        <p:cNvGrpSpPr/>
        <p:nvPr/>
      </p:nvGrpSpPr>
      <p:grpSpPr>
        <a:xfrm>
          <a:off x="0" y="0"/>
          <a:ext cx="0" cy="0"/>
          <a:chOff x="0" y="0"/>
          <a:chExt cx="0" cy="0"/>
        </a:xfrm>
      </p:grpSpPr>
      <p:grpSp>
        <p:nvGrpSpPr>
          <p:cNvPr id="470" name="Google Shape;470;g3f9737b2335_0_0"/>
          <p:cNvGrpSpPr/>
          <p:nvPr/>
        </p:nvGrpSpPr>
        <p:grpSpPr>
          <a:xfrm>
            <a:off x="-563203" y="-722250"/>
            <a:ext cx="1444508" cy="1444508"/>
            <a:chOff x="0" y="0"/>
            <a:chExt cx="812800" cy="812800"/>
          </a:xfrm>
        </p:grpSpPr>
        <p:sp>
          <p:nvSpPr>
            <p:cNvPr id="471" name="Google Shape;471;g3f9737b2335_0_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0131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72" name="Google Shape;472;g3f9737b2335_0_0"/>
            <p:cNvSpPr txBox="1"/>
            <p:nvPr/>
          </p:nvSpPr>
          <p:spPr>
            <a:xfrm>
              <a:off x="76200" y="19050"/>
              <a:ext cx="660300" cy="717600"/>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53916"/>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473" name="Google Shape;473;g3f9737b2335_0_0"/>
          <p:cNvGrpSpPr/>
          <p:nvPr/>
        </p:nvGrpSpPr>
        <p:grpSpPr>
          <a:xfrm>
            <a:off x="11237154" y="6135750"/>
            <a:ext cx="1444508" cy="1444508"/>
            <a:chOff x="0" y="0"/>
            <a:chExt cx="812800" cy="812800"/>
          </a:xfrm>
        </p:grpSpPr>
        <p:sp>
          <p:nvSpPr>
            <p:cNvPr id="474" name="Google Shape;474;g3f9737b2335_0_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0131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75" name="Google Shape;475;g3f9737b2335_0_0"/>
            <p:cNvSpPr txBox="1"/>
            <p:nvPr/>
          </p:nvSpPr>
          <p:spPr>
            <a:xfrm>
              <a:off x="76200" y="19050"/>
              <a:ext cx="660300" cy="717600"/>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53916"/>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476" name="Google Shape;476;g3f9737b2335_0_0"/>
          <p:cNvSpPr txBox="1"/>
          <p:nvPr/>
        </p:nvSpPr>
        <p:spPr>
          <a:xfrm>
            <a:off x="510530" y="2512850"/>
            <a:ext cx="6621300" cy="897449"/>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8500"/>
              </a:lnSpc>
              <a:spcBef>
                <a:spcPts val="0"/>
              </a:spcBef>
              <a:spcAft>
                <a:spcPts val="0"/>
              </a:spcAft>
              <a:buClr>
                <a:srgbClr val="000000"/>
              </a:buClr>
              <a:buSzTx/>
              <a:buFont typeface="Arial"/>
              <a:buNone/>
              <a:tabLst/>
              <a:defRPr/>
            </a:pPr>
            <a:r>
              <a:rPr kumimoji="0" lang="en-US" sz="4800" b="0" i="0" u="none" strike="noStrike" kern="0" cap="none" spc="0" normalizeH="0" baseline="0" noProof="0" dirty="0">
                <a:ln>
                  <a:noFill/>
                </a:ln>
                <a:solidFill>
                  <a:srgbClr val="50131F"/>
                </a:solidFill>
                <a:effectLst/>
                <a:uLnTx/>
                <a:uFillTx/>
                <a:latin typeface="Calibri" panose="020F0502020204030204" pitchFamily="34" charset="0"/>
                <a:ea typeface="Calibri" panose="020F0502020204030204" pitchFamily="34" charset="0"/>
                <a:cs typeface="Calibri" panose="020F0502020204030204" pitchFamily="34" charset="0"/>
                <a:sym typeface="Poppins"/>
              </a:rPr>
              <a:t>Observation Form</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477" name="Google Shape;477;g3f9737b2335_0_0"/>
          <p:cNvSpPr txBox="1"/>
          <p:nvPr/>
        </p:nvSpPr>
        <p:spPr>
          <a:xfrm>
            <a:off x="6060350" y="4811799"/>
            <a:ext cx="6621300" cy="1695808"/>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30200"/>
              </a:lnSpc>
              <a:spcBef>
                <a:spcPts val="0"/>
              </a:spcBef>
              <a:spcAft>
                <a:spcPts val="0"/>
              </a:spcAft>
              <a:buClr>
                <a:srgbClr val="000000"/>
              </a:buClr>
              <a:buSzTx/>
              <a:buFont typeface="Arial"/>
              <a:buNone/>
              <a:tabLst/>
              <a:defRPr/>
            </a:pPr>
            <a:r>
              <a:rPr kumimoji="0" lang="en-US" sz="4000" b="0" i="0" u="none" strike="noStrike" kern="0" cap="none" spc="0" normalizeH="0" baseline="0" noProof="0" dirty="0">
                <a:ln>
                  <a:noFill/>
                </a:ln>
                <a:solidFill>
                  <a:srgbClr val="50131F"/>
                </a:solidFill>
                <a:effectLst/>
                <a:uLnTx/>
                <a:uFillTx/>
                <a:latin typeface="Calibri" panose="020F0502020204030204" pitchFamily="34" charset="0"/>
                <a:ea typeface="Calibri" panose="020F0502020204030204" pitchFamily="34" charset="0"/>
                <a:cs typeface="Calibri" panose="020F0502020204030204" pitchFamily="34" charset="0"/>
                <a:sym typeface="Poppins"/>
              </a:rPr>
              <a:t>Scene 4 </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44666"/>
              </a:lnSpc>
              <a:spcBef>
                <a:spcPts val="0"/>
              </a:spcBef>
              <a:spcAft>
                <a:spcPts val="0"/>
              </a:spcAft>
              <a:buClr>
                <a:srgbClr val="000000"/>
              </a:buClr>
              <a:buSzTx/>
              <a:buFont typeface="Arial"/>
              <a:buNone/>
              <a:tabLst/>
              <a:defRPr/>
            </a:pPr>
            <a:r>
              <a:rPr kumimoji="0" lang="en-US" sz="3600" b="0" i="0" u="none" strike="noStrike" kern="0" cap="none" spc="0" normalizeH="0" baseline="0" noProof="0" dirty="0">
                <a:ln>
                  <a:noFill/>
                </a:ln>
                <a:solidFill>
                  <a:srgbClr val="50131F"/>
                </a:solidFill>
                <a:effectLst/>
                <a:uLnTx/>
                <a:uFillTx/>
                <a:latin typeface="Calibri" panose="020F0502020204030204" pitchFamily="34" charset="0"/>
                <a:ea typeface="Calibri" panose="020F0502020204030204" pitchFamily="34" charset="0"/>
                <a:cs typeface="Calibri" panose="020F0502020204030204" pitchFamily="34" charset="0"/>
                <a:sym typeface="Poppins"/>
              </a:rPr>
              <a:t>Interview: Brad Hill</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479" name="Google Shape;479;g3f9737b2335_0_0"/>
          <p:cNvPicPr preferRelativeResize="0"/>
          <p:nvPr/>
        </p:nvPicPr>
        <p:blipFill rotWithShape="1">
          <a:blip r:embed="rId3">
            <a:alphaModFix/>
          </a:blip>
          <a:srcRect/>
          <a:stretch/>
        </p:blipFill>
        <p:spPr>
          <a:xfrm>
            <a:off x="7508525" y="395750"/>
            <a:ext cx="3909300" cy="3683700"/>
          </a:xfrm>
          <a:prstGeom prst="ellipse">
            <a:avLst/>
          </a:prstGeom>
          <a:noFill/>
          <a:ln w="63500" cap="rnd" cmpd="sng">
            <a:solidFill>
              <a:srgbClr val="333333"/>
            </a:solidFill>
            <a:prstDash val="solid"/>
            <a:round/>
            <a:headEnd type="none" w="sm" len="sm"/>
            <a:tailEnd type="none" w="sm" len="sm"/>
          </a:ln>
          <a:effectLst>
            <a:outerShdw blurRad="381000" dist="292100" dir="5400000" sx="-80000" sy="-18000" rotWithShape="0">
              <a:srgbClr val="000000">
                <a:alpha val="21960"/>
              </a:srgbClr>
            </a:outerShdw>
          </a:effectLst>
        </p:spPr>
      </p:pic>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96"/>
        <p:cNvGrpSpPr/>
        <p:nvPr/>
      </p:nvGrpSpPr>
      <p:grpSpPr>
        <a:xfrm>
          <a:off x="0" y="0"/>
          <a:ext cx="0" cy="0"/>
          <a:chOff x="0" y="0"/>
          <a:chExt cx="0" cy="0"/>
        </a:xfrm>
      </p:grpSpPr>
      <p:cxnSp>
        <p:nvCxnSpPr>
          <p:cNvPr id="497" name="Google Shape;497;g3f5a3e5ee30_0_416"/>
          <p:cNvCxnSpPr/>
          <p:nvPr/>
        </p:nvCxnSpPr>
        <p:spPr>
          <a:xfrm>
            <a:off x="4475793" y="679536"/>
            <a:ext cx="0" cy="5499300"/>
          </a:xfrm>
          <a:prstGeom prst="straightConnector1">
            <a:avLst/>
          </a:prstGeom>
          <a:noFill/>
          <a:ln w="50800" cap="flat" cmpd="sng">
            <a:solidFill>
              <a:schemeClr val="accent6"/>
            </a:solidFill>
            <a:prstDash val="solid"/>
            <a:round/>
            <a:headEnd type="none" w="sm" len="sm"/>
            <a:tailEnd type="none" w="sm" len="sm"/>
          </a:ln>
          <a:effectLst>
            <a:outerShdw blurRad="26667" dist="15333" dir="5400000" rotWithShape="0">
              <a:srgbClr val="000000">
                <a:alpha val="34510"/>
              </a:srgbClr>
            </a:outerShdw>
          </a:effectLst>
        </p:spPr>
      </p:cxnSp>
      <p:sp>
        <p:nvSpPr>
          <p:cNvPr id="498" name="Google Shape;498;g3f5a3e5ee30_0_416"/>
          <p:cNvSpPr txBox="1"/>
          <p:nvPr/>
        </p:nvSpPr>
        <p:spPr>
          <a:xfrm>
            <a:off x="4887587" y="2286000"/>
            <a:ext cx="5768100" cy="3317400"/>
          </a:xfrm>
          <a:prstGeom prst="rect">
            <a:avLst/>
          </a:prstGeom>
          <a:noFill/>
          <a:ln>
            <a:noFill/>
          </a:ln>
        </p:spPr>
        <p:txBody>
          <a:bodyPr spcFirstLastPara="1" wrap="square" lIns="91425" tIns="45700" rIns="91425" bIns="45700" anchor="ctr" anchorCtr="0">
            <a:noAutofit/>
          </a:bodyPr>
          <a:lstStyle/>
          <a:p>
            <a:pPr marL="457200" marR="0" lvl="0" indent="-482600" algn="l" defTabSz="914400" rtl="0" eaLnBrk="1" fontAlgn="auto" latinLnBrk="0" hangingPunct="1">
              <a:lnSpc>
                <a:spcPct val="100000"/>
              </a:lnSpc>
              <a:spcBef>
                <a:spcPts val="100"/>
              </a:spcBef>
              <a:spcAft>
                <a:spcPts val="0"/>
              </a:spcAft>
              <a:buClr>
                <a:srgbClr val="000000"/>
              </a:buClr>
              <a:buSzPts val="4000"/>
              <a:buFont typeface="Calibri"/>
              <a:buChar char="❏"/>
              <a:tabLst/>
              <a:defRPr/>
            </a:pPr>
            <a:r>
              <a:rPr kumimoji="0" lang="en-US" sz="4000" b="0" i="0" u="none" strike="noStrike" kern="0" cap="none" spc="0" normalizeH="0" baseline="0" noProof="0" dirty="0">
                <a:ln>
                  <a:noFill/>
                </a:ln>
                <a:solidFill>
                  <a:srgbClr val="000000"/>
                </a:solidFill>
                <a:effectLst/>
                <a:uLnTx/>
                <a:uFillTx/>
                <a:latin typeface="Calibri"/>
                <a:ea typeface="Calibri"/>
                <a:cs typeface="Calibri"/>
                <a:sym typeface="Calibri"/>
              </a:rPr>
              <a:t>GOAL REVIEW</a:t>
            </a:r>
            <a:endParaRPr kumimoji="0" sz="40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457200" marR="0" lvl="0" indent="-482600" algn="l" defTabSz="914400" rtl="0" eaLnBrk="1" fontAlgn="auto" latinLnBrk="0" hangingPunct="1">
              <a:lnSpc>
                <a:spcPct val="100000"/>
              </a:lnSpc>
              <a:spcBef>
                <a:spcPts val="0"/>
              </a:spcBef>
              <a:spcAft>
                <a:spcPts val="0"/>
              </a:spcAft>
              <a:buClr>
                <a:srgbClr val="000000"/>
              </a:buClr>
              <a:buSzPts val="4000"/>
              <a:buFont typeface="Calibri"/>
              <a:buChar char="❏"/>
              <a:tabLst/>
              <a:defRPr/>
            </a:pPr>
            <a:r>
              <a:rPr kumimoji="0" lang="en-US" sz="4000" b="0" i="0" u="none" strike="noStrike" kern="0" cap="none" spc="0" normalizeH="0" baseline="0" noProof="0" dirty="0">
                <a:ln>
                  <a:noFill/>
                </a:ln>
                <a:solidFill>
                  <a:srgbClr val="000000"/>
                </a:solidFill>
                <a:effectLst/>
                <a:uLnTx/>
                <a:uFillTx/>
                <a:latin typeface="Calibri"/>
                <a:ea typeface="Calibri"/>
                <a:cs typeface="Calibri"/>
                <a:sym typeface="Calibri"/>
              </a:rPr>
              <a:t>KUDOS</a:t>
            </a:r>
            <a:endParaRPr kumimoji="0" sz="40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457200" marR="0" lvl="0" indent="-482600" algn="l" defTabSz="914400" rtl="0" eaLnBrk="1" fontAlgn="auto" latinLnBrk="0" hangingPunct="1">
              <a:lnSpc>
                <a:spcPct val="100000"/>
              </a:lnSpc>
              <a:spcBef>
                <a:spcPts val="0"/>
              </a:spcBef>
              <a:spcAft>
                <a:spcPts val="0"/>
              </a:spcAft>
              <a:buClr>
                <a:srgbClr val="000000"/>
              </a:buClr>
              <a:buSzPts val="4000"/>
              <a:buFont typeface="Calibri"/>
              <a:buChar char="❏"/>
              <a:tabLst/>
              <a:defRPr/>
            </a:pPr>
            <a:r>
              <a:rPr kumimoji="0" lang="en-US" sz="4000" b="0" i="0" u="none" strike="noStrike" kern="0" cap="none" spc="0" normalizeH="0" baseline="0" noProof="0" dirty="0">
                <a:ln>
                  <a:noFill/>
                </a:ln>
                <a:solidFill>
                  <a:srgbClr val="000000"/>
                </a:solidFill>
                <a:effectLst/>
                <a:uLnTx/>
                <a:uFillTx/>
                <a:latin typeface="Calibri"/>
                <a:ea typeface="Calibri"/>
                <a:cs typeface="Calibri"/>
                <a:sym typeface="Calibri"/>
              </a:rPr>
              <a:t>KEY TAKEAWAYS</a:t>
            </a:r>
            <a:endParaRPr kumimoji="0" sz="40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457200" marR="0" lvl="0" indent="-482600" algn="l" defTabSz="914400" rtl="0" eaLnBrk="1" fontAlgn="auto" latinLnBrk="0" hangingPunct="1">
              <a:lnSpc>
                <a:spcPct val="100000"/>
              </a:lnSpc>
              <a:spcBef>
                <a:spcPts val="0"/>
              </a:spcBef>
              <a:spcAft>
                <a:spcPts val="0"/>
              </a:spcAft>
              <a:buClr>
                <a:srgbClr val="000000"/>
              </a:buClr>
              <a:buSzPts val="4000"/>
              <a:buFont typeface="Calibri"/>
              <a:buChar char="❏"/>
              <a:tabLst/>
              <a:defRPr/>
            </a:pPr>
            <a:r>
              <a:rPr kumimoji="0" lang="en-US" sz="4000" b="0" i="0" u="none" strike="noStrike" kern="0" cap="none" spc="0" normalizeH="0" baseline="0" noProof="0" dirty="0">
                <a:ln>
                  <a:noFill/>
                </a:ln>
                <a:solidFill>
                  <a:srgbClr val="000000"/>
                </a:solidFill>
                <a:effectLst/>
                <a:uLnTx/>
                <a:uFillTx/>
                <a:latin typeface="Calibri"/>
                <a:ea typeface="Calibri"/>
                <a:cs typeface="Calibri"/>
                <a:sym typeface="Calibri"/>
              </a:rPr>
              <a:t>AUDIENCE DISCUSSION</a:t>
            </a:r>
            <a:endParaRPr kumimoji="0" sz="4000" b="0" i="0" u="none" strike="noStrike" kern="0" cap="none" spc="0" normalizeH="0" baseline="0" noProof="0" dirty="0">
              <a:ln>
                <a:noFill/>
              </a:ln>
              <a:solidFill>
                <a:srgbClr val="52A3CB"/>
              </a:solidFill>
              <a:effectLst/>
              <a:uLnTx/>
              <a:uFillTx/>
              <a:latin typeface="Calibri"/>
              <a:ea typeface="Calibri"/>
              <a:cs typeface="Calibri"/>
              <a:sym typeface="Calibri"/>
            </a:endParaRPr>
          </a:p>
        </p:txBody>
      </p:sp>
      <p:sp>
        <p:nvSpPr>
          <p:cNvPr id="499" name="Google Shape;499;g3f5a3e5ee30_0_416"/>
          <p:cNvSpPr txBox="1"/>
          <p:nvPr/>
        </p:nvSpPr>
        <p:spPr>
          <a:xfrm>
            <a:off x="4660900" y="679533"/>
            <a:ext cx="6934198" cy="16065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Pts val="2200"/>
              <a:buFont typeface="Arial"/>
              <a:buNone/>
              <a:tabLst/>
              <a:defRPr/>
            </a:pPr>
            <a:r>
              <a:rPr kumimoji="0" lang="en-US" sz="5600" b="1" i="0" u="none" strike="noStrike" kern="0" cap="none" spc="0" normalizeH="0" baseline="0" noProof="0" dirty="0">
                <a:ln>
                  <a:noFill/>
                </a:ln>
                <a:solidFill>
                  <a:srgbClr val="98344F"/>
                </a:solidFill>
                <a:effectLst/>
                <a:uLnTx/>
                <a:uFillTx/>
                <a:latin typeface="Calibri"/>
                <a:ea typeface="Calibri"/>
                <a:cs typeface="Calibri"/>
                <a:sym typeface="Calibri"/>
              </a:rPr>
              <a:t>After Simulation Debrief:</a:t>
            </a:r>
            <a:endParaRPr kumimoji="0" sz="4000" b="0" i="0" u="none" strike="noStrike" kern="0" cap="none" spc="0" normalizeH="0" baseline="0" noProof="0" dirty="0">
              <a:ln>
                <a:noFill/>
              </a:ln>
              <a:solidFill>
                <a:srgbClr val="98344F"/>
              </a:solidFill>
              <a:effectLst/>
              <a:uLnTx/>
              <a:uFillTx/>
              <a:latin typeface="Calibri"/>
              <a:ea typeface="Calibri"/>
              <a:cs typeface="Calibri"/>
              <a:sym typeface="Calibri"/>
            </a:endParaRPr>
          </a:p>
        </p:txBody>
      </p:sp>
      <p:pic>
        <p:nvPicPr>
          <p:cNvPr id="500" name="Google Shape;500;g3f5a3e5ee30_0_416"/>
          <p:cNvPicPr preferRelativeResize="0"/>
          <p:nvPr/>
        </p:nvPicPr>
        <p:blipFill rotWithShape="1">
          <a:blip r:embed="rId3">
            <a:alphaModFix/>
          </a:blip>
          <a:srcRect l="75959"/>
          <a:stretch/>
        </p:blipFill>
        <p:spPr>
          <a:xfrm>
            <a:off x="-101599" y="0"/>
            <a:ext cx="4165599" cy="685799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16"/>
        <p:cNvGrpSpPr/>
        <p:nvPr/>
      </p:nvGrpSpPr>
      <p:grpSpPr>
        <a:xfrm>
          <a:off x="0" y="0"/>
          <a:ext cx="0" cy="0"/>
          <a:chOff x="0" y="0"/>
          <a:chExt cx="0" cy="0"/>
        </a:xfrm>
      </p:grpSpPr>
      <p:sp>
        <p:nvSpPr>
          <p:cNvPr id="518" name="Google Shape;518;p5"/>
          <p:cNvSpPr txBox="1">
            <a:spLocks noGrp="1"/>
          </p:cNvSpPr>
          <p:nvPr>
            <p:ph type="title"/>
          </p:nvPr>
        </p:nvSpPr>
        <p:spPr>
          <a:xfrm>
            <a:off x="1045028" y="1336329"/>
            <a:ext cx="3892732" cy="4382588"/>
          </a:xfrm>
          <a:prstGeom prst="rect">
            <a:avLst/>
          </a:prstGeom>
          <a:noFill/>
          <a:ln>
            <a:noFill/>
          </a:ln>
        </p:spPr>
        <p:txBody>
          <a:bodyPr spcFirstLastPara="1" wrap="square" lIns="91425" tIns="45700" rIns="91425" bIns="45700" anchor="ctr" anchorCtr="0">
            <a:normAutofit/>
          </a:bodyPr>
          <a:lstStyle/>
          <a:p>
            <a:pPr marL="0" lvl="0" indent="0" rtl="0">
              <a:lnSpc>
                <a:spcPct val="90000"/>
              </a:lnSpc>
              <a:spcBef>
                <a:spcPts val="0"/>
              </a:spcBef>
              <a:spcAft>
                <a:spcPts val="0"/>
              </a:spcAft>
              <a:buClr>
                <a:schemeClr val="dk1"/>
              </a:buClr>
              <a:buSzPts val="5400"/>
              <a:buFont typeface="Calibri"/>
              <a:buNone/>
            </a:pPr>
            <a:r>
              <a:rPr lang="en-US" sz="5400" b="1" dirty="0">
                <a:latin typeface="Calibri"/>
                <a:ea typeface="Calibri"/>
                <a:cs typeface="Calibri"/>
                <a:sym typeface="Calibri"/>
              </a:rPr>
              <a:t>Using New Information To Inform Decisions</a:t>
            </a:r>
            <a:endParaRPr dirty="0"/>
          </a:p>
        </p:txBody>
      </p:sp>
      <p:grpSp>
        <p:nvGrpSpPr>
          <p:cNvPr id="519" name="Google Shape;519;p5"/>
          <p:cNvGrpSpPr/>
          <p:nvPr/>
        </p:nvGrpSpPr>
        <p:grpSpPr>
          <a:xfrm>
            <a:off x="0" y="3163461"/>
            <a:ext cx="731521" cy="673460"/>
            <a:chOff x="3940602" y="308034"/>
            <a:chExt cx="2116791" cy="3428999"/>
          </a:xfrm>
          <a:solidFill>
            <a:schemeClr val="bg2"/>
          </a:solidFill>
        </p:grpSpPr>
        <p:sp>
          <p:nvSpPr>
            <p:cNvPr id="520" name="Google Shape;520;p5"/>
            <p:cNvSpPr/>
            <p:nvPr/>
          </p:nvSpPr>
          <p:spPr>
            <a:xfrm>
              <a:off x="3940602" y="308034"/>
              <a:ext cx="566743" cy="3428999"/>
            </a:xfrm>
            <a:prstGeom prst="rect">
              <a:avLst/>
            </a:prstGeom>
            <a:grp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21" name="Google Shape;521;p5"/>
            <p:cNvSpPr/>
            <p:nvPr/>
          </p:nvSpPr>
          <p:spPr>
            <a:xfrm>
              <a:off x="4715626" y="308034"/>
              <a:ext cx="566743" cy="3428999"/>
            </a:xfrm>
            <a:prstGeom prst="rect">
              <a:avLst/>
            </a:prstGeom>
            <a:grp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22" name="Google Shape;522;p5"/>
            <p:cNvSpPr/>
            <p:nvPr/>
          </p:nvSpPr>
          <p:spPr>
            <a:xfrm>
              <a:off x="5490650" y="308034"/>
              <a:ext cx="566743" cy="3428999"/>
            </a:xfrm>
            <a:prstGeom prst="rect">
              <a:avLst/>
            </a:prstGeom>
            <a:grp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grpSp>
      <p:sp>
        <p:nvSpPr>
          <p:cNvPr id="523" name="Google Shape;523;p5"/>
          <p:cNvSpPr/>
          <p:nvPr/>
        </p:nvSpPr>
        <p:spPr>
          <a:xfrm flipH="1">
            <a:off x="10697670" y="0"/>
            <a:ext cx="1494330" cy="6858000"/>
          </a:xfrm>
          <a:prstGeom prst="rect">
            <a:avLst/>
          </a:prstGeom>
          <a:solidFill>
            <a:schemeClr val="bg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24" name="Google Shape;524;p5"/>
          <p:cNvSpPr/>
          <p:nvPr/>
        </p:nvSpPr>
        <p:spPr>
          <a:xfrm>
            <a:off x="5685810" y="982976"/>
            <a:ext cx="6009366" cy="5120635"/>
          </a:xfrm>
          <a:prstGeom prst="rect">
            <a:avLst/>
          </a:prstGeom>
          <a:solidFill>
            <a:schemeClr val="lt1"/>
          </a:solidFill>
          <a:ln>
            <a:noFill/>
          </a:ln>
          <a:effectLst>
            <a:outerShdw blurRad="139700" dist="127000" dir="5400000" algn="t" rotWithShape="0">
              <a:srgbClr val="000000">
                <a:alpha val="14902"/>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25" name="Google Shape;525;p5"/>
          <p:cNvSpPr txBox="1">
            <a:spLocks noGrp="1"/>
          </p:cNvSpPr>
          <p:nvPr>
            <p:ph type="body" idx="1"/>
          </p:nvPr>
        </p:nvSpPr>
        <p:spPr>
          <a:xfrm>
            <a:off x="6060075" y="1482575"/>
            <a:ext cx="5422500" cy="4382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None/>
            </a:pPr>
            <a:r>
              <a:rPr lang="en-US" sz="3200" dirty="0">
                <a:latin typeface="Calibri"/>
                <a:ea typeface="Calibri"/>
                <a:cs typeface="Calibri"/>
                <a:sym typeface="Calibri"/>
              </a:rPr>
              <a:t>When we return, you’ll use the information you gathered from Brad, along with everything you already know, to begin making decisions about how safety can be managed moving forward.</a:t>
            </a:r>
            <a:endParaRPr dirty="0"/>
          </a:p>
          <a:p>
            <a:pPr marL="0" lvl="0" indent="0" algn="l" rtl="0">
              <a:lnSpc>
                <a:spcPct val="90000"/>
              </a:lnSpc>
              <a:spcBef>
                <a:spcPts val="1000"/>
              </a:spcBef>
              <a:spcAft>
                <a:spcPts val="0"/>
              </a:spcAft>
              <a:buClr>
                <a:schemeClr val="dk1"/>
              </a:buClr>
              <a:buSzPts val="2000"/>
              <a:buNone/>
            </a:pPr>
            <a:endParaRPr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86AF6D-10E6-1330-08D3-0F310D1D08DB}"/>
              </a:ext>
            </a:extLst>
          </p:cNvPr>
          <p:cNvPicPr>
            <a:picLocks noChangeAspect="1"/>
          </p:cNvPicPr>
          <p:nvPr/>
        </p:nvPicPr>
        <p:blipFill>
          <a:blip r:embed="rId3"/>
          <a:stretch>
            <a:fillRect/>
          </a:stretch>
        </p:blipFill>
        <p:spPr>
          <a:xfrm>
            <a:off x="0" y="0"/>
            <a:ext cx="12192000" cy="6857999"/>
          </a:xfrm>
          <a:prstGeom prst="rect">
            <a:avLst/>
          </a:prstGeom>
        </p:spPr>
      </p:pic>
      <p:sp>
        <p:nvSpPr>
          <p:cNvPr id="2" name="Title 1">
            <a:extLst>
              <a:ext uri="{FF2B5EF4-FFF2-40B4-BE49-F238E27FC236}">
                <a16:creationId xmlns:a16="http://schemas.microsoft.com/office/drawing/2014/main" id="{8C996EAE-7DA2-B786-315A-1221F449605D}"/>
              </a:ext>
            </a:extLst>
          </p:cNvPr>
          <p:cNvSpPr>
            <a:spLocks noGrp="1"/>
          </p:cNvSpPr>
          <p:nvPr>
            <p:ph type="title"/>
          </p:nvPr>
        </p:nvSpPr>
        <p:spPr>
          <a:xfrm>
            <a:off x="6095999" y="0"/>
            <a:ext cx="6068191" cy="6857999"/>
          </a:xfrm>
        </p:spPr>
        <p:txBody>
          <a:bodyPr>
            <a:normAutofit/>
          </a:bodyPr>
          <a:lstStyle/>
          <a:p>
            <a:r>
              <a:rPr lang="en-US" sz="7200" dirty="0">
                <a:solidFill>
                  <a:schemeClr val="bg1"/>
                </a:solidFill>
              </a:rPr>
              <a:t>15-Minute </a:t>
            </a:r>
            <a:br>
              <a:rPr lang="en-US" sz="7200" dirty="0">
                <a:solidFill>
                  <a:schemeClr val="bg1"/>
                </a:solidFill>
              </a:rPr>
            </a:br>
            <a:r>
              <a:rPr lang="en-US" sz="7200" dirty="0">
                <a:solidFill>
                  <a:schemeClr val="bg1"/>
                </a:solidFill>
              </a:rPr>
              <a:t>Brain Break</a:t>
            </a:r>
          </a:p>
        </p:txBody>
      </p:sp>
    </p:spTree>
    <p:extLst>
      <p:ext uri="{BB962C8B-B14F-4D97-AF65-F5344CB8AC3E}">
        <p14:creationId xmlns:p14="http://schemas.microsoft.com/office/powerpoint/2010/main" val="7586013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Google Shape;190;p1"/>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91" name="Google Shape;191;p1"/>
          <p:cNvSpPr/>
          <p:nvPr/>
        </p:nvSpPr>
        <p:spPr>
          <a:xfrm>
            <a:off x="687185" y="5137265"/>
            <a:ext cx="10856422" cy="1246910"/>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92" name="Google Shape;192;p1"/>
          <p:cNvSpPr txBox="1"/>
          <p:nvPr/>
        </p:nvSpPr>
        <p:spPr>
          <a:xfrm>
            <a:off x="964276" y="5417563"/>
            <a:ext cx="10424160" cy="769441"/>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1" i="0" u="none" strike="noStrike" kern="0" cap="none" spc="0" normalizeH="0" baseline="0" noProof="0">
                <a:ln>
                  <a:noFill/>
                </a:ln>
                <a:solidFill>
                  <a:srgbClr val="000000"/>
                </a:solidFill>
                <a:effectLst/>
                <a:uLnTx/>
                <a:uFillTx/>
                <a:latin typeface="Calibri"/>
                <a:ea typeface="Calibri"/>
                <a:cs typeface="Calibri"/>
                <a:sym typeface="Calibri"/>
              </a:rPr>
              <a:t>CAN SAFETY BE MANAGED IN THE HOME?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3" name="Rectangle 2">
            <a:extLst>
              <a:ext uri="{FF2B5EF4-FFF2-40B4-BE49-F238E27FC236}">
                <a16:creationId xmlns:a16="http://schemas.microsoft.com/office/drawing/2014/main" id="{BBAB6EF5-A068-0D90-761B-7F4228D10258}"/>
              </a:ext>
            </a:extLst>
          </p:cNvPr>
          <p:cNvSpPr/>
          <p:nvPr/>
        </p:nvSpPr>
        <p:spPr>
          <a:xfrm>
            <a:off x="0" y="3429000"/>
            <a:ext cx="12192000" cy="3429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Google Shape;198;g3f5e043577a_0_1"/>
          <p:cNvSpPr txBox="1">
            <a:spLocks noGrp="1"/>
          </p:cNvSpPr>
          <p:nvPr>
            <p:ph type="ctrTitle"/>
          </p:nvPr>
        </p:nvSpPr>
        <p:spPr>
          <a:xfrm>
            <a:off x="600260" y="1761936"/>
            <a:ext cx="5928851" cy="4209096"/>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4800" i="1" dirty="0">
                <a:latin typeface="Calibri"/>
                <a:ea typeface="Calibri"/>
                <a:cs typeface="Calibri"/>
                <a:sym typeface="Calibri"/>
              </a:rPr>
              <a:t>Can safety be managed in the home?</a:t>
            </a:r>
            <a:br>
              <a:rPr lang="en-US" sz="3600" i="1" dirty="0">
                <a:latin typeface="Calibri"/>
                <a:ea typeface="Calibri"/>
                <a:cs typeface="Calibri"/>
                <a:sym typeface="Calibri"/>
              </a:rPr>
            </a:br>
            <a:br>
              <a:rPr lang="en-US" sz="3600" i="1" dirty="0">
                <a:latin typeface="Calibri"/>
                <a:ea typeface="Calibri"/>
                <a:cs typeface="Calibri"/>
                <a:sym typeface="Calibri"/>
              </a:rPr>
            </a:br>
            <a:r>
              <a:rPr lang="en-US" sz="3600" i="1" dirty="0">
                <a:latin typeface="Calibri"/>
                <a:ea typeface="Calibri"/>
                <a:cs typeface="Calibri"/>
                <a:sym typeface="Calibri"/>
              </a:rPr>
              <a:t>A TDM is a facilitated meeting that brings together the family, their supports, and DCFS to make decisions about child safety.</a:t>
            </a:r>
            <a:br>
              <a:rPr lang="en-US" sz="3600" i="1" dirty="0">
                <a:latin typeface="Calibri"/>
                <a:ea typeface="Calibri"/>
                <a:cs typeface="Calibri"/>
                <a:sym typeface="Calibri"/>
              </a:rPr>
            </a:br>
            <a:endParaRPr sz="3600" i="1" dirty="0">
              <a:latin typeface="Calibri"/>
              <a:ea typeface="Calibri"/>
              <a:cs typeface="Calibri"/>
              <a:sym typeface="Calibri"/>
            </a:endParaRPr>
          </a:p>
        </p:txBody>
      </p:sp>
      <p:pic>
        <p:nvPicPr>
          <p:cNvPr id="2" name="Picture 1">
            <a:extLst>
              <a:ext uri="{FF2B5EF4-FFF2-40B4-BE49-F238E27FC236}">
                <a16:creationId xmlns:a16="http://schemas.microsoft.com/office/drawing/2014/main" id="{19CB971F-063E-0BA8-F40A-9418B6601263}"/>
              </a:ext>
            </a:extLst>
          </p:cNvPr>
          <p:cNvPicPr>
            <a:picLocks noChangeAspect="1"/>
          </p:cNvPicPr>
          <p:nvPr/>
        </p:nvPicPr>
        <p:blipFill>
          <a:blip r:embed="rId3"/>
          <a:stretch>
            <a:fillRect/>
          </a:stretch>
        </p:blipFill>
        <p:spPr>
          <a:xfrm>
            <a:off x="7129371" y="1756720"/>
            <a:ext cx="4270057" cy="42143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4"/>
        <p:cNvGrpSpPr/>
        <p:nvPr/>
      </p:nvGrpSpPr>
      <p:grpSpPr>
        <a:xfrm>
          <a:off x="0" y="0"/>
          <a:ext cx="0" cy="0"/>
          <a:chOff x="0" y="0"/>
          <a:chExt cx="0" cy="0"/>
        </a:xfrm>
      </p:grpSpPr>
      <p:grpSp>
        <p:nvGrpSpPr>
          <p:cNvPr id="205" name="Google Shape;205;p2"/>
          <p:cNvGrpSpPr/>
          <p:nvPr/>
        </p:nvGrpSpPr>
        <p:grpSpPr>
          <a:xfrm>
            <a:off x="5078086" y="-96441"/>
            <a:ext cx="189049" cy="6954441"/>
            <a:chOff x="0" y="-38100"/>
            <a:chExt cx="74686" cy="2747433"/>
          </a:xfrm>
        </p:grpSpPr>
        <p:sp>
          <p:nvSpPr>
            <p:cNvPr id="206" name="Google Shape;206;p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sp>
          <p:nvSpPr>
            <p:cNvPr id="207" name="Google Shape;207;p2"/>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grpSp>
      <p:sp>
        <p:nvSpPr>
          <p:cNvPr id="208" name="Google Shape;208;p2"/>
          <p:cNvSpPr txBox="1"/>
          <p:nvPr/>
        </p:nvSpPr>
        <p:spPr>
          <a:xfrm>
            <a:off x="365979" y="914397"/>
            <a:ext cx="4392300" cy="22164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7200" b="1" i="0" u="none" strike="noStrike" kern="0" cap="none" spc="0" normalizeH="0" baseline="0" noProof="0">
                <a:ln>
                  <a:noFill/>
                </a:ln>
                <a:solidFill>
                  <a:srgbClr val="000000"/>
                </a:solidFill>
                <a:effectLst/>
                <a:uLnTx/>
                <a:uFillTx/>
                <a:latin typeface="Antonio"/>
                <a:ea typeface="Antonio"/>
                <a:cs typeface="Antonio"/>
                <a:sym typeface="Antonio"/>
              </a:rPr>
              <a:t>Target Outcomes</a:t>
            </a:r>
            <a:endParaRPr kumimoji="0" sz="72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09" name="Google Shape;209;p2"/>
          <p:cNvSpPr txBox="1"/>
          <p:nvPr/>
        </p:nvSpPr>
        <p:spPr>
          <a:xfrm>
            <a:off x="5752150" y="914400"/>
            <a:ext cx="6043500" cy="5265174"/>
          </a:xfrm>
          <a:prstGeom prst="rect">
            <a:avLst/>
          </a:prstGeom>
          <a:noFill/>
          <a:ln>
            <a:noFill/>
          </a:ln>
        </p:spPr>
        <p:txBody>
          <a:bodyPr spcFirstLastPara="1" wrap="square" lIns="0" tIns="0" rIns="0" bIns="0" anchor="t" anchorCtr="0">
            <a:noAutofit/>
          </a:bodyPr>
          <a:lstStyle/>
          <a:p>
            <a:pPr marL="457200" marR="0" lvl="0" indent="-419100" algn="l" defTabSz="914400" rtl="0" eaLnBrk="1" fontAlgn="auto" latinLnBrk="0" hangingPunct="1">
              <a:lnSpc>
                <a:spcPct val="100000"/>
              </a:lnSpc>
              <a:spcBef>
                <a:spcPts val="800"/>
              </a:spcBef>
              <a:spcAft>
                <a:spcPts val="0"/>
              </a:spcAft>
              <a:buClr>
                <a:srgbClr val="000000"/>
              </a:buClr>
              <a:buSzPts val="3000"/>
              <a:buFont typeface="Calibri"/>
              <a:buChar char="●"/>
              <a:tabLst/>
              <a:defRPr/>
            </a:pPr>
            <a:r>
              <a:rPr kumimoji="0" lang="en-US" sz="3000" b="0" i="0" u="none" strike="noStrike" kern="0" cap="none" spc="0" normalizeH="0" baseline="0" noProof="0" dirty="0">
                <a:ln>
                  <a:noFill/>
                </a:ln>
                <a:solidFill>
                  <a:srgbClr val="000000"/>
                </a:solidFill>
                <a:effectLst/>
                <a:uLnTx/>
                <a:uFillTx/>
                <a:latin typeface="Calibri"/>
                <a:ea typeface="Calibri"/>
                <a:cs typeface="Calibri"/>
                <a:sym typeface="Calibri"/>
              </a:rPr>
              <a:t>Understand how a TDM supports collaborative decision-making regarding child safety.</a:t>
            </a:r>
          </a:p>
          <a:p>
            <a:pPr marL="457200" marR="0" lvl="0" indent="-419100" algn="l" defTabSz="914400" rtl="0" eaLnBrk="1" fontAlgn="auto" latinLnBrk="0" hangingPunct="1">
              <a:lnSpc>
                <a:spcPct val="100000"/>
              </a:lnSpc>
              <a:spcBef>
                <a:spcPts val="800"/>
              </a:spcBef>
              <a:spcAft>
                <a:spcPts val="0"/>
              </a:spcAft>
              <a:buClr>
                <a:srgbClr val="000000"/>
              </a:buClr>
              <a:buSzPts val="3000"/>
              <a:buFont typeface="Calibri"/>
              <a:buChar char="●"/>
              <a:tabLst/>
              <a:defRPr/>
            </a:pP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457200" marR="0" lvl="0" indent="-419100" algn="l" defTabSz="914400" rtl="0" eaLnBrk="1" fontAlgn="auto" latinLnBrk="0" hangingPunct="1">
              <a:lnSpc>
                <a:spcPct val="100000"/>
              </a:lnSpc>
              <a:spcBef>
                <a:spcPts val="0"/>
              </a:spcBef>
              <a:spcAft>
                <a:spcPts val="0"/>
              </a:spcAft>
              <a:buClr>
                <a:srgbClr val="000000"/>
              </a:buClr>
              <a:buSzPts val="3000"/>
              <a:buFont typeface="Calibri"/>
              <a:buChar char="●"/>
              <a:tabLst/>
              <a:defRPr/>
            </a:pPr>
            <a:r>
              <a:rPr kumimoji="0" lang="en-US" sz="3000" b="0" i="0" u="none" strike="noStrike" kern="0" cap="none" spc="0" normalizeH="0" baseline="0" noProof="0" dirty="0">
                <a:ln>
                  <a:noFill/>
                </a:ln>
                <a:solidFill>
                  <a:srgbClr val="000000"/>
                </a:solidFill>
                <a:effectLst/>
                <a:uLnTx/>
                <a:uFillTx/>
                <a:latin typeface="Calibri"/>
                <a:ea typeface="Calibri"/>
                <a:cs typeface="Calibri"/>
                <a:sym typeface="Calibri"/>
              </a:rPr>
              <a:t>Apply information gathered throughout an investigation to participate in a structured TDM discussion.</a:t>
            </a:r>
          </a:p>
          <a:p>
            <a:pPr marL="457200" marR="0" lvl="0" indent="-419100" algn="l" defTabSz="914400" rtl="0" eaLnBrk="1" fontAlgn="auto" latinLnBrk="0" hangingPunct="1">
              <a:lnSpc>
                <a:spcPct val="100000"/>
              </a:lnSpc>
              <a:spcBef>
                <a:spcPts val="0"/>
              </a:spcBef>
              <a:spcAft>
                <a:spcPts val="0"/>
              </a:spcAft>
              <a:buClr>
                <a:srgbClr val="000000"/>
              </a:buClr>
              <a:buSzPts val="3000"/>
              <a:buFont typeface="Calibri"/>
              <a:buChar char="●"/>
              <a:tabLst/>
              <a:defRPr/>
            </a:pP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457200" marR="0" lvl="0" indent="-419100" algn="l" defTabSz="914400" rtl="0" eaLnBrk="1" fontAlgn="auto" latinLnBrk="0" hangingPunct="1">
              <a:lnSpc>
                <a:spcPct val="100000"/>
              </a:lnSpc>
              <a:spcBef>
                <a:spcPts val="0"/>
              </a:spcBef>
              <a:spcAft>
                <a:spcPts val="0"/>
              </a:spcAft>
              <a:buClr>
                <a:srgbClr val="000000"/>
              </a:buClr>
              <a:buSzPts val="3000"/>
              <a:buFont typeface="Calibri"/>
              <a:buChar char="●"/>
              <a:tabLst/>
              <a:defRPr/>
            </a:pPr>
            <a:r>
              <a:rPr kumimoji="0" lang="en-US" sz="3000" b="0" i="0" u="none" strike="noStrike" kern="0" cap="none" spc="0" normalizeH="0" baseline="0" noProof="0" dirty="0">
                <a:ln>
                  <a:noFill/>
                </a:ln>
                <a:solidFill>
                  <a:srgbClr val="000000"/>
                </a:solidFill>
                <a:effectLst/>
                <a:uLnTx/>
                <a:uFillTx/>
                <a:latin typeface="Calibri"/>
                <a:ea typeface="Calibri"/>
                <a:cs typeface="Calibri"/>
                <a:sym typeface="Calibri"/>
              </a:rPr>
              <a:t>Assess whether the Immediate Safety Plan is sufficient to manage identified safety threats.</a:t>
            </a:r>
            <a:endParaRPr kumimoji="0" sz="30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210" name="Google Shape;210;p2" descr="target (Provided by Getty Images)"/>
          <p:cNvPicPr preferRelativeResize="0"/>
          <p:nvPr/>
        </p:nvPicPr>
        <p:blipFill rotWithShape="1">
          <a:blip r:embed="rId3">
            <a:alphaModFix/>
          </a:blip>
          <a:srcRect/>
          <a:stretch/>
        </p:blipFill>
        <p:spPr>
          <a:xfrm>
            <a:off x="1444561" y="3708459"/>
            <a:ext cx="2235131" cy="223513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6"/>
        <p:cNvGrpSpPr/>
        <p:nvPr/>
      </p:nvGrpSpPr>
      <p:grpSpPr>
        <a:xfrm>
          <a:off x="0" y="0"/>
          <a:ext cx="0" cy="0"/>
          <a:chOff x="0" y="0"/>
          <a:chExt cx="0" cy="0"/>
        </a:xfrm>
      </p:grpSpPr>
      <p:sp>
        <p:nvSpPr>
          <p:cNvPr id="228" name="Google Shape;228;p5"/>
          <p:cNvSpPr/>
          <p:nvPr/>
        </p:nvSpPr>
        <p:spPr>
          <a:xfrm>
            <a:off x="5464412" y="1635227"/>
            <a:ext cx="5846224" cy="4562373"/>
          </a:xfrm>
          <a:prstGeom prst="rect">
            <a:avLst/>
          </a:prstGeom>
          <a:solidFill>
            <a:schemeClr val="lt1"/>
          </a:solidFill>
          <a:ln w="12700" cap="flat" cmpd="sng">
            <a:solidFill>
              <a:srgbClr val="E1E1E1"/>
            </a:solidFill>
            <a:prstDash val="solid"/>
            <a:miter lim="800000"/>
            <a:headEnd type="none" w="sm" len="sm"/>
            <a:tailEnd type="none" w="sm" len="sm"/>
          </a:ln>
          <a:effectLst>
            <a:outerShdw blurRad="50800" dist="38100" dir="2700000" algn="tl" rotWithShape="0">
              <a:srgbClr val="D8D8D8">
                <a:alpha val="50196"/>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29" name="Google Shape;229;p5"/>
          <p:cNvSpPr txBox="1">
            <a:spLocks noGrp="1"/>
          </p:cNvSpPr>
          <p:nvPr>
            <p:ph type="title"/>
          </p:nvPr>
        </p:nvSpPr>
        <p:spPr>
          <a:xfrm>
            <a:off x="544836" y="486696"/>
            <a:ext cx="10765800" cy="1148530"/>
          </a:xfrm>
          <a:prstGeom prst="rect">
            <a:avLst/>
          </a:prstGeom>
          <a:noFill/>
          <a:ln>
            <a:noFill/>
          </a:ln>
        </p:spPr>
        <p:txBody>
          <a:bodyPr spcFirstLastPara="1" wrap="square" lIns="91425" tIns="45700" rIns="91425" bIns="45700" anchor="ctr" anchorCtr="0">
            <a:normAutofit/>
          </a:bodyPr>
          <a:lstStyle/>
          <a:p>
            <a:pPr marL="0" lvl="0" indent="0" rtl="0">
              <a:lnSpc>
                <a:spcPct val="90000"/>
              </a:lnSpc>
              <a:spcBef>
                <a:spcPts val="0"/>
              </a:spcBef>
              <a:spcAft>
                <a:spcPts val="0"/>
              </a:spcAft>
              <a:buClr>
                <a:schemeClr val="dk1"/>
              </a:buClr>
              <a:buSzPts val="5940"/>
              <a:buFont typeface="Play"/>
              <a:buNone/>
            </a:pPr>
            <a:r>
              <a:rPr lang="en-US" sz="6000" b="1" dirty="0">
                <a:latin typeface="Calibri" panose="020F0502020204030204" pitchFamily="34" charset="0"/>
                <a:ea typeface="Calibri" panose="020F0502020204030204" pitchFamily="34" charset="0"/>
                <a:cs typeface="Calibri" panose="020F0502020204030204" pitchFamily="34" charset="0"/>
                <a:sym typeface="Roboto"/>
              </a:rPr>
              <a:t>How the TDM Will Run</a:t>
            </a:r>
            <a:endParaRPr sz="6000" dirty="0">
              <a:latin typeface="Calibri" panose="020F0502020204030204" pitchFamily="34" charset="0"/>
              <a:ea typeface="Calibri" panose="020F0502020204030204" pitchFamily="34" charset="0"/>
              <a:cs typeface="Calibri" panose="020F0502020204030204" pitchFamily="34" charset="0"/>
              <a:sym typeface="Roboto"/>
            </a:endParaRPr>
          </a:p>
        </p:txBody>
      </p:sp>
      <p:pic>
        <p:nvPicPr>
          <p:cNvPr id="230" name="Google Shape;230;p5"/>
          <p:cNvPicPr preferRelativeResize="0"/>
          <p:nvPr/>
        </p:nvPicPr>
        <p:blipFill>
          <a:blip r:embed="rId3">
            <a:alphaModFix/>
          </a:blip>
          <a:stretch>
            <a:fillRect/>
          </a:stretch>
        </p:blipFill>
        <p:spPr>
          <a:xfrm>
            <a:off x="544837" y="1635227"/>
            <a:ext cx="4529437" cy="44703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31" name="Google Shape;231;p5"/>
          <p:cNvSpPr txBox="1"/>
          <p:nvPr/>
        </p:nvSpPr>
        <p:spPr>
          <a:xfrm>
            <a:off x="5651499" y="1727292"/>
            <a:ext cx="5659137" cy="4470307"/>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srgbClr val="000000"/>
                </a:solidFill>
                <a:effectLst/>
                <a:uLnTx/>
                <a:uFillTx/>
                <a:latin typeface="Calibri"/>
                <a:ea typeface="Calibri"/>
                <a:cs typeface="Calibri"/>
                <a:sym typeface="Calibri"/>
              </a:rPr>
              <a:t>Guided by a facilitator, DCFS staff present information while caregivers and their support networks share their perspectives to collaboratively develop a plan focused on child safety.</a:t>
            </a:r>
            <a:endParaRPr kumimoji="0" sz="3200" b="0" i="0" u="none" strike="noStrike" kern="0" cap="none" spc="0" normalizeH="0" baseline="0" noProof="0" dirty="0">
              <a:ln>
                <a:noFill/>
              </a:ln>
              <a:solidFill>
                <a:srgbClr val="000000"/>
              </a:solidFill>
              <a:effectLst/>
              <a:uLnTx/>
              <a:uFillTx/>
              <a:latin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00" name="Google Shape;200;p1" descr="Businessman hand connecting jigsaw puzzle. (Provided by Getty Images)"/>
          <p:cNvPicPr preferRelativeResize="0"/>
          <p:nvPr/>
        </p:nvPicPr>
        <p:blipFill rotWithShape="1">
          <a:blip r:embed="rId3">
            <a:alphaModFix/>
          </a:blip>
          <a:srcRect t="7834" b="7834"/>
          <a:stretch/>
        </p:blipFill>
        <p:spPr>
          <a:xfrm>
            <a:off x="0" y="0"/>
            <a:ext cx="12192000" cy="6858000"/>
          </a:xfrm>
          <a:prstGeom prst="rect">
            <a:avLst/>
          </a:prstGeom>
          <a:noFill/>
          <a:ln>
            <a:noFill/>
          </a:ln>
        </p:spPr>
      </p:pic>
      <p:sp>
        <p:nvSpPr>
          <p:cNvPr id="201" name="Google Shape;201;p1"/>
          <p:cNvSpPr/>
          <p:nvPr/>
        </p:nvSpPr>
        <p:spPr>
          <a:xfrm>
            <a:off x="753034" y="5105400"/>
            <a:ext cx="10901083" cy="1344706"/>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02" name="Google Shape;202;p1"/>
          <p:cNvSpPr txBox="1"/>
          <p:nvPr/>
        </p:nvSpPr>
        <p:spPr>
          <a:xfrm>
            <a:off x="959222" y="5316088"/>
            <a:ext cx="10488706"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b="1" i="0" u="none" strike="noStrike" cap="none" dirty="0">
                <a:solidFill>
                  <a:schemeClr val="dk1"/>
                </a:solidFill>
                <a:latin typeface="Calibri"/>
                <a:ea typeface="Calibri"/>
                <a:cs typeface="Calibri"/>
                <a:sym typeface="Calibri"/>
              </a:rPr>
              <a:t>CASE RECONNECTION </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6"/>
        <p:cNvGrpSpPr/>
        <p:nvPr/>
      </p:nvGrpSpPr>
      <p:grpSpPr>
        <a:xfrm>
          <a:off x="0" y="0"/>
          <a:ext cx="0" cy="0"/>
          <a:chOff x="0" y="0"/>
          <a:chExt cx="0" cy="0"/>
        </a:xfrm>
      </p:grpSpPr>
      <p:sp>
        <p:nvSpPr>
          <p:cNvPr id="238" name="Google Shape;238;p4"/>
          <p:cNvSpPr/>
          <p:nvPr/>
        </p:nvSpPr>
        <p:spPr>
          <a:xfrm rot="5400000">
            <a:off x="-1270325" y="3369273"/>
            <a:ext cx="3200400" cy="152382"/>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39" name="Google Shape;239;p4"/>
          <p:cNvSpPr/>
          <p:nvPr/>
        </p:nvSpPr>
        <p:spPr>
          <a:xfrm rot="-5400000">
            <a:off x="6374475" y="1040470"/>
            <a:ext cx="6858003" cy="4777047"/>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40" name="Google Shape;240;p4"/>
          <p:cNvSpPr/>
          <p:nvPr/>
        </p:nvSpPr>
        <p:spPr>
          <a:xfrm>
            <a:off x="387914" y="857786"/>
            <a:ext cx="11067000" cy="5208900"/>
          </a:xfrm>
          <a:prstGeom prst="rect">
            <a:avLst/>
          </a:prstGeom>
          <a:solidFill>
            <a:schemeClr val="lt1"/>
          </a:solidFill>
          <a:ln>
            <a:noFill/>
          </a:ln>
          <a:effectLst>
            <a:outerShdw blurRad="139700" dist="127000" dir="5400000" algn="t" rotWithShape="0">
              <a:srgbClr val="000000">
                <a:alpha val="14902"/>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41" name="Google Shape;241;p4"/>
          <p:cNvSpPr txBox="1">
            <a:spLocks noGrp="1"/>
          </p:cNvSpPr>
          <p:nvPr>
            <p:ph type="title"/>
          </p:nvPr>
        </p:nvSpPr>
        <p:spPr>
          <a:xfrm>
            <a:off x="936325" y="1842125"/>
            <a:ext cx="5551800" cy="2953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8000"/>
              <a:buFont typeface="Play"/>
              <a:buNone/>
            </a:pPr>
            <a:r>
              <a:rPr lang="en-US" sz="7200" b="1">
                <a:solidFill>
                  <a:schemeClr val="dk1"/>
                </a:solidFill>
                <a:latin typeface="Calibri"/>
                <a:ea typeface="Calibri"/>
                <a:cs typeface="Calibri"/>
                <a:sym typeface="Calibri"/>
              </a:rPr>
              <a:t>Preparing for the TDM</a:t>
            </a:r>
            <a:endParaRPr sz="7200">
              <a:latin typeface="Calibri"/>
              <a:ea typeface="Calibri"/>
              <a:cs typeface="Calibri"/>
              <a:sym typeface="Calibri"/>
            </a:endParaRPr>
          </a:p>
        </p:txBody>
      </p:sp>
      <p:sp>
        <p:nvSpPr>
          <p:cNvPr id="242" name="Google Shape;242;p4"/>
          <p:cNvSpPr/>
          <p:nvPr/>
        </p:nvSpPr>
        <p:spPr>
          <a:xfrm rot="5400000">
            <a:off x="-1524009" y="3366125"/>
            <a:ext cx="3200400" cy="152382"/>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243" name="Google Shape;243;p4"/>
          <p:cNvPicPr preferRelativeResize="0"/>
          <p:nvPr/>
        </p:nvPicPr>
        <p:blipFill>
          <a:blip r:embed="rId3">
            <a:alphaModFix/>
          </a:blip>
          <a:stretch>
            <a:fillRect/>
          </a:stretch>
        </p:blipFill>
        <p:spPr>
          <a:xfrm>
            <a:off x="7018363" y="1662000"/>
            <a:ext cx="3648075" cy="360045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8"/>
        <p:cNvGrpSpPr/>
        <p:nvPr/>
      </p:nvGrpSpPr>
      <p:grpSpPr>
        <a:xfrm>
          <a:off x="0" y="0"/>
          <a:ext cx="0" cy="0"/>
          <a:chOff x="0" y="0"/>
          <a:chExt cx="0" cy="0"/>
        </a:xfrm>
      </p:grpSpPr>
      <p:sp>
        <p:nvSpPr>
          <p:cNvPr id="249" name="Google Shape;249;g3f5dc936165_0_2"/>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50" name="Google Shape;250;g3f5dc936165_0_2"/>
          <p:cNvSpPr/>
          <p:nvPr/>
        </p:nvSpPr>
        <p:spPr>
          <a:xfrm>
            <a:off x="934650" y="852800"/>
            <a:ext cx="6068100" cy="4679100"/>
          </a:xfrm>
          <a:prstGeom prst="rect">
            <a:avLst/>
          </a:prstGeom>
          <a:solidFill>
            <a:schemeClr val="lt1"/>
          </a:solidFill>
          <a:ln w="12700" cap="flat" cmpd="sng">
            <a:solidFill>
              <a:srgbClr val="E1E1E1"/>
            </a:solidFill>
            <a:prstDash val="solid"/>
            <a:miter lim="800000"/>
            <a:headEnd type="none" w="sm" len="sm"/>
            <a:tailEnd type="none" w="sm" len="sm"/>
          </a:ln>
          <a:effectLst>
            <a:outerShdw blurRad="50800" dist="38100" dir="2700000" algn="tl" rotWithShape="0">
              <a:srgbClr val="D8D8D8">
                <a:alpha val="502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51" name="Google Shape;251;g3f5dc936165_0_2"/>
          <p:cNvSpPr txBox="1">
            <a:spLocks noGrp="1"/>
          </p:cNvSpPr>
          <p:nvPr>
            <p:ph type="title"/>
          </p:nvPr>
        </p:nvSpPr>
        <p:spPr>
          <a:xfrm>
            <a:off x="1233850" y="1442175"/>
            <a:ext cx="5469600" cy="36003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5940"/>
              <a:buFont typeface="Play"/>
              <a:buNone/>
            </a:pPr>
            <a:r>
              <a:rPr lang="en-US" sz="5640" b="1" dirty="0">
                <a:solidFill>
                  <a:schemeClr val="dk1"/>
                </a:solidFill>
                <a:latin typeface="Calibri" panose="020F0502020204030204" pitchFamily="34" charset="0"/>
                <a:ea typeface="Calibri" panose="020F0502020204030204" pitchFamily="34" charset="0"/>
                <a:cs typeface="Calibri" panose="020F0502020204030204" pitchFamily="34" charset="0"/>
                <a:sym typeface="Roboto"/>
              </a:rPr>
              <a:t>Begin the Team Decision Making Meeting </a:t>
            </a:r>
            <a:endParaRPr sz="3660" dirty="0">
              <a:latin typeface="Calibri" panose="020F0502020204030204" pitchFamily="34" charset="0"/>
              <a:ea typeface="Calibri" panose="020F0502020204030204" pitchFamily="34" charset="0"/>
              <a:cs typeface="Calibri" panose="020F0502020204030204" pitchFamily="34" charset="0"/>
              <a:sym typeface="Roboto"/>
            </a:endParaRPr>
          </a:p>
        </p:txBody>
      </p:sp>
      <p:pic>
        <p:nvPicPr>
          <p:cNvPr id="252" name="Google Shape;252;g3f5dc936165_0_2"/>
          <p:cNvPicPr preferRelativeResize="0"/>
          <p:nvPr/>
        </p:nvPicPr>
        <p:blipFill>
          <a:blip r:embed="rId3">
            <a:alphaModFix/>
          </a:blip>
          <a:stretch>
            <a:fillRect/>
          </a:stretch>
        </p:blipFill>
        <p:spPr>
          <a:xfrm>
            <a:off x="7835413" y="1275150"/>
            <a:ext cx="3648075" cy="36004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7"/>
        <p:cNvGrpSpPr/>
        <p:nvPr/>
      </p:nvGrpSpPr>
      <p:grpSpPr>
        <a:xfrm>
          <a:off x="0" y="0"/>
          <a:ext cx="0" cy="0"/>
          <a:chOff x="0" y="0"/>
          <a:chExt cx="0" cy="0"/>
        </a:xfrm>
      </p:grpSpPr>
      <p:sp>
        <p:nvSpPr>
          <p:cNvPr id="259" name="Google Shape;259;p6"/>
          <p:cNvSpPr txBox="1">
            <a:spLocks noGrp="1"/>
          </p:cNvSpPr>
          <p:nvPr>
            <p:ph type="title"/>
          </p:nvPr>
        </p:nvSpPr>
        <p:spPr>
          <a:xfrm>
            <a:off x="838199" y="1093788"/>
            <a:ext cx="10506455" cy="296720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8000"/>
              <a:buFont typeface="Play"/>
              <a:buNone/>
            </a:pPr>
            <a:r>
              <a:rPr lang="en-US" sz="8000" b="1" dirty="0">
                <a:latin typeface="Calibri"/>
                <a:ea typeface="Calibri"/>
                <a:cs typeface="Calibri"/>
                <a:sym typeface="Calibri"/>
              </a:rPr>
              <a:t>TDM Reflection and the Immediate Safety Plan</a:t>
            </a:r>
            <a:r>
              <a:rPr lang="en-US" sz="8000" b="1" dirty="0"/>
              <a:t> </a:t>
            </a:r>
            <a:endParaRPr dirty="0"/>
          </a:p>
        </p:txBody>
      </p:sp>
      <p:sp>
        <p:nvSpPr>
          <p:cNvPr id="260" name="Google Shape;260;p6"/>
          <p:cNvSpPr/>
          <p:nvPr/>
        </p:nvSpPr>
        <p:spPr>
          <a:xfrm>
            <a:off x="841248" y="4331166"/>
            <a:ext cx="10506456"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61" name="Google Shape;261;p6"/>
          <p:cNvSpPr/>
          <p:nvPr/>
        </p:nvSpPr>
        <p:spPr>
          <a:xfrm rot="5400000">
            <a:off x="9346882" y="2348839"/>
            <a:ext cx="54864" cy="3946779"/>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 name="Google Shape;238;p4">
            <a:extLst>
              <a:ext uri="{FF2B5EF4-FFF2-40B4-BE49-F238E27FC236}">
                <a16:creationId xmlns:a16="http://schemas.microsoft.com/office/drawing/2014/main" id="{D4B4E05C-375C-D484-EB20-E50E007D1925}"/>
              </a:ext>
            </a:extLst>
          </p:cNvPr>
          <p:cNvSpPr/>
          <p:nvPr/>
        </p:nvSpPr>
        <p:spPr>
          <a:xfrm rot="5400000">
            <a:off x="-937811" y="3119889"/>
            <a:ext cx="3200400" cy="152382"/>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 name="Google Shape;242;p4">
            <a:extLst>
              <a:ext uri="{FF2B5EF4-FFF2-40B4-BE49-F238E27FC236}">
                <a16:creationId xmlns:a16="http://schemas.microsoft.com/office/drawing/2014/main" id="{26D9B1EC-4542-F628-E6BB-34502A4ACB22}"/>
              </a:ext>
            </a:extLst>
          </p:cNvPr>
          <p:cNvSpPr/>
          <p:nvPr/>
        </p:nvSpPr>
        <p:spPr>
          <a:xfrm rot="5400000">
            <a:off x="-1191495" y="3116741"/>
            <a:ext cx="3200400" cy="152382"/>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0914A-CE15-2FE3-A7B6-F4C2049D6199}"/>
            </a:ext>
          </a:extLst>
        </p:cNvPr>
        <p:cNvGrpSpPr/>
        <p:nvPr/>
      </p:nvGrpSpPr>
      <p:grpSpPr>
        <a:xfrm>
          <a:off x="0" y="0"/>
          <a:ext cx="0" cy="0"/>
          <a:chOff x="0" y="0"/>
          <a:chExt cx="0" cy="0"/>
        </a:xfrm>
      </p:grpSpPr>
      <p:pic>
        <p:nvPicPr>
          <p:cNvPr id="5" name="Picture Placeholder 4" descr="Salads in a bowl">
            <a:extLst>
              <a:ext uri="{FF2B5EF4-FFF2-40B4-BE49-F238E27FC236}">
                <a16:creationId xmlns:a16="http://schemas.microsoft.com/office/drawing/2014/main" id="{0B6E9653-EC48-5B7D-26B5-DBD1D218DA9B}"/>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7802" b="7802"/>
          <a:stretch>
            <a:fillRect/>
          </a:stretch>
        </p:blipFill>
        <p:spPr/>
      </p:pic>
      <p:sp>
        <p:nvSpPr>
          <p:cNvPr id="3" name="Title 2">
            <a:extLst>
              <a:ext uri="{FF2B5EF4-FFF2-40B4-BE49-F238E27FC236}">
                <a16:creationId xmlns:a16="http://schemas.microsoft.com/office/drawing/2014/main" id="{37943344-5360-F3AF-6A10-9413558E4C84}"/>
              </a:ext>
            </a:extLst>
          </p:cNvPr>
          <p:cNvSpPr>
            <a:spLocks noGrp="1"/>
          </p:cNvSpPr>
          <p:nvPr>
            <p:ph type="title"/>
          </p:nvPr>
        </p:nvSpPr>
        <p:spPr>
          <a:solidFill>
            <a:schemeClr val="bg1">
              <a:alpha val="90000"/>
            </a:schemeClr>
          </a:solidFill>
        </p:spPr>
        <p:txBody>
          <a:bodyPr>
            <a:normAutofit/>
          </a:bodyPr>
          <a:lstStyle/>
          <a:p>
            <a:r>
              <a:rPr lang="en-US" sz="7200" dirty="0"/>
              <a:t>Lunch Break</a:t>
            </a:r>
          </a:p>
        </p:txBody>
      </p:sp>
    </p:spTree>
    <p:extLst>
      <p:ext uri="{BB962C8B-B14F-4D97-AF65-F5344CB8AC3E}">
        <p14:creationId xmlns:p14="http://schemas.microsoft.com/office/powerpoint/2010/main" val="10955594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Google Shape;190;p1"/>
          <p:cNvPicPr preferRelativeResize="0"/>
          <p:nvPr/>
        </p:nvPicPr>
        <p:blipFill rotWithShape="1">
          <a:blip r:embed="rId3">
            <a:alphaModFix/>
          </a:blip>
          <a:srcRect/>
          <a:stretch/>
        </p:blipFill>
        <p:spPr>
          <a:xfrm>
            <a:off x="0" y="66"/>
            <a:ext cx="12192000" cy="6857868"/>
          </a:xfrm>
          <a:prstGeom prst="rect">
            <a:avLst/>
          </a:prstGeom>
          <a:noFill/>
          <a:ln>
            <a:noFill/>
          </a:ln>
        </p:spPr>
      </p:pic>
      <p:sp>
        <p:nvSpPr>
          <p:cNvPr id="191" name="Google Shape;191;p1"/>
          <p:cNvSpPr/>
          <p:nvPr/>
        </p:nvSpPr>
        <p:spPr>
          <a:xfrm>
            <a:off x="552450" y="5394959"/>
            <a:ext cx="11334750" cy="1103757"/>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92" name="Google Shape;192;p1"/>
          <p:cNvSpPr txBox="1"/>
          <p:nvPr/>
        </p:nvSpPr>
        <p:spPr>
          <a:xfrm>
            <a:off x="1088982" y="5654449"/>
            <a:ext cx="10014035" cy="58477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a:ln>
                  <a:noFill/>
                </a:ln>
                <a:solidFill>
                  <a:srgbClr val="000000"/>
                </a:solidFill>
                <a:effectLst/>
                <a:uLnTx/>
                <a:uFillTx/>
                <a:latin typeface="Calibri"/>
                <a:ea typeface="Calibri"/>
                <a:cs typeface="Calibri"/>
                <a:sym typeface="Calibri"/>
              </a:rPr>
              <a:t>WHEN IT GOES SOUTH: RESPONDING TO ISP BREAKDOWN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2" name="Google Shape;198;g3f5e043577a_0_1">
            <a:extLst>
              <a:ext uri="{FF2B5EF4-FFF2-40B4-BE49-F238E27FC236}">
                <a16:creationId xmlns:a16="http://schemas.microsoft.com/office/drawing/2014/main" id="{65E1A2C8-AE70-FD36-2B0D-AE5EA61F15DD}"/>
              </a:ext>
            </a:extLst>
          </p:cNvPr>
          <p:cNvSpPr txBox="1">
            <a:spLocks/>
          </p:cNvSpPr>
          <p:nvPr/>
        </p:nvSpPr>
        <p:spPr>
          <a:xfrm>
            <a:off x="580644" y="2208848"/>
            <a:ext cx="4471416" cy="2387700"/>
          </a:xfrm>
          <a:prstGeom prst="rect">
            <a:avLst/>
          </a:prstGeom>
          <a:noFill/>
          <a:ln>
            <a:noFill/>
          </a:ln>
        </p:spPr>
        <p:txBody>
          <a:bodyPr spcFirstLastPara="1" wrap="square" lIns="91425" tIns="45700" rIns="91425" bIns="45700" anchor="b" anchorCtr="0">
            <a:normAutofit fontScale="97500" lnSpcReduction="10000"/>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Play"/>
              <a:buNone/>
              <a:defRPr sz="6000" b="0" i="0" u="none" strike="noStrike" cap="none">
                <a:solidFill>
                  <a:schemeClr val="dk1"/>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r>
              <a:rPr lang="en-US" dirty="0">
                <a:latin typeface="Calibri"/>
                <a:ea typeface="Calibri"/>
                <a:cs typeface="Calibri"/>
                <a:sym typeface="Calibri"/>
              </a:rPr>
              <a:t>Responding to ISP Breakdown</a:t>
            </a:r>
          </a:p>
        </p:txBody>
      </p:sp>
      <p:pic>
        <p:nvPicPr>
          <p:cNvPr id="5" name="Picture 4">
            <a:extLst>
              <a:ext uri="{FF2B5EF4-FFF2-40B4-BE49-F238E27FC236}">
                <a16:creationId xmlns:a16="http://schemas.microsoft.com/office/drawing/2014/main" id="{ADE3054C-BA02-7409-CAE0-F9EA00F6183B}"/>
              </a:ext>
            </a:extLst>
          </p:cNvPr>
          <p:cNvPicPr>
            <a:picLocks noChangeAspect="1"/>
          </p:cNvPicPr>
          <p:nvPr/>
        </p:nvPicPr>
        <p:blipFill>
          <a:blip r:embed="rId3"/>
          <a:srcRect l="29104"/>
          <a:stretch>
            <a:fillRect/>
          </a:stretch>
        </p:blipFill>
        <p:spPr>
          <a:xfrm>
            <a:off x="5266944" y="971991"/>
            <a:ext cx="6193535" cy="49140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4"/>
        <p:cNvGrpSpPr/>
        <p:nvPr/>
      </p:nvGrpSpPr>
      <p:grpSpPr>
        <a:xfrm>
          <a:off x="0" y="0"/>
          <a:ext cx="0" cy="0"/>
          <a:chOff x="0" y="0"/>
          <a:chExt cx="0" cy="0"/>
        </a:xfrm>
      </p:grpSpPr>
      <p:grpSp>
        <p:nvGrpSpPr>
          <p:cNvPr id="205" name="Google Shape;205;p2"/>
          <p:cNvGrpSpPr/>
          <p:nvPr/>
        </p:nvGrpSpPr>
        <p:grpSpPr>
          <a:xfrm>
            <a:off x="5078086" y="-96441"/>
            <a:ext cx="189049" cy="6954441"/>
            <a:chOff x="0" y="-38100"/>
            <a:chExt cx="74686" cy="2747433"/>
          </a:xfrm>
        </p:grpSpPr>
        <p:sp>
          <p:nvSpPr>
            <p:cNvPr id="206" name="Google Shape;206;p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sp>
          <p:nvSpPr>
            <p:cNvPr id="207" name="Google Shape;207;p2"/>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grpSp>
      <p:sp>
        <p:nvSpPr>
          <p:cNvPr id="208" name="Google Shape;208;p2"/>
          <p:cNvSpPr txBox="1"/>
          <p:nvPr/>
        </p:nvSpPr>
        <p:spPr>
          <a:xfrm>
            <a:off x="0" y="914400"/>
            <a:ext cx="5078100" cy="22164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7200" b="1" i="0" u="none" strike="noStrike" kern="0" cap="none" spc="0" normalizeH="0" baseline="0" noProof="0">
                <a:ln>
                  <a:noFill/>
                </a:ln>
                <a:solidFill>
                  <a:srgbClr val="000000"/>
                </a:solidFill>
                <a:effectLst/>
                <a:uLnTx/>
                <a:uFillTx/>
                <a:latin typeface="Antonio"/>
                <a:ea typeface="Antonio"/>
                <a:cs typeface="Antonio"/>
                <a:sym typeface="Antonio"/>
              </a:rPr>
              <a:t>Target Outcomes</a:t>
            </a:r>
            <a:endParaRPr kumimoji="0" sz="7200" b="0" i="0" u="none" strike="noStrike" kern="0" cap="none" spc="0" normalizeH="0" baseline="0" noProof="0">
              <a:ln>
                <a:noFill/>
              </a:ln>
              <a:solidFill>
                <a:srgbClr val="000000"/>
              </a:solidFill>
              <a:effectLst/>
              <a:uLnTx/>
              <a:uFillTx/>
              <a:latin typeface="Antonio"/>
              <a:ea typeface="Antonio"/>
              <a:cs typeface="Antonio"/>
              <a:sym typeface="Antonio"/>
            </a:endParaRPr>
          </a:p>
        </p:txBody>
      </p:sp>
      <p:sp>
        <p:nvSpPr>
          <p:cNvPr id="209" name="Google Shape;209;p2"/>
          <p:cNvSpPr txBox="1"/>
          <p:nvPr/>
        </p:nvSpPr>
        <p:spPr>
          <a:xfrm>
            <a:off x="5702753" y="1419275"/>
            <a:ext cx="5879647" cy="4524315"/>
          </a:xfrm>
          <a:prstGeom prst="rect">
            <a:avLst/>
          </a:prstGeom>
          <a:noFill/>
          <a:ln>
            <a:noFill/>
          </a:ln>
        </p:spPr>
        <p:txBody>
          <a:bodyPr spcFirstLastPara="1" wrap="square" lIns="0" tIns="0" rIns="0" bIns="0" anchor="t" anchorCtr="0">
            <a:spAutoFit/>
          </a:bodyPr>
          <a:lstStyle/>
          <a:p>
            <a:pPr marL="457200" marR="0" lvl="0" indent="-419100" algn="l" defTabSz="914400" rtl="0" eaLnBrk="1" fontAlgn="auto" latinLnBrk="0" hangingPunct="1">
              <a:lnSpc>
                <a:spcPct val="100000"/>
              </a:lnSpc>
              <a:spcBef>
                <a:spcPts val="0"/>
              </a:spcBef>
              <a:spcAft>
                <a:spcPts val="0"/>
              </a:spcAft>
              <a:buClr>
                <a:srgbClr val="000000"/>
              </a:buClr>
              <a:buSzPts val="3000"/>
              <a:buFont typeface="Calibri"/>
              <a:buChar char="●"/>
              <a:tabLst/>
              <a:defRPr/>
            </a:pPr>
            <a:r>
              <a:rPr kumimoji="0" lang="en-US" sz="3000" b="0" i="0" u="none" strike="noStrike" kern="0" cap="none" spc="0" normalizeH="0" baseline="0" noProof="0" dirty="0">
                <a:ln>
                  <a:noFill/>
                </a:ln>
                <a:solidFill>
                  <a:srgbClr val="000000"/>
                </a:solidFill>
                <a:effectLst/>
                <a:uLnTx/>
                <a:uFillTx/>
                <a:latin typeface="Calibri"/>
                <a:ea typeface="Calibri"/>
                <a:cs typeface="Calibri"/>
                <a:sym typeface="Calibri"/>
              </a:rPr>
              <a:t>Understand how safety threats can become uncontrolled despite an existing Immediate Safety Plan.</a:t>
            </a:r>
          </a:p>
          <a:p>
            <a:pPr marL="457200" marR="0" lvl="0" indent="-419100" algn="l" defTabSz="914400" rtl="0" eaLnBrk="1" fontAlgn="auto" latinLnBrk="0" hangingPunct="1">
              <a:lnSpc>
                <a:spcPct val="100000"/>
              </a:lnSpc>
              <a:spcBef>
                <a:spcPts val="0"/>
              </a:spcBef>
              <a:spcAft>
                <a:spcPts val="0"/>
              </a:spcAft>
              <a:buClr>
                <a:srgbClr val="000000"/>
              </a:buClr>
              <a:buSzPts val="3000"/>
              <a:buFont typeface="Calibri"/>
              <a:buChar char="●"/>
              <a:tabLst/>
              <a:defRPr/>
            </a:pP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457200" marR="0" lvl="0" indent="-419100" algn="l" defTabSz="914400" rtl="0" eaLnBrk="1" fontAlgn="auto" latinLnBrk="0" hangingPunct="1">
              <a:lnSpc>
                <a:spcPct val="100000"/>
              </a:lnSpc>
              <a:spcBef>
                <a:spcPts val="0"/>
              </a:spcBef>
              <a:spcAft>
                <a:spcPts val="0"/>
              </a:spcAft>
              <a:buClr>
                <a:srgbClr val="000000"/>
              </a:buClr>
              <a:buSzPts val="3000"/>
              <a:buFont typeface="Calibri"/>
              <a:buChar char="●"/>
              <a:tabLst/>
              <a:defRPr/>
            </a:pPr>
            <a:r>
              <a:rPr kumimoji="0" lang="en-US" sz="3000" b="0" i="0" u="none" strike="noStrike" kern="0" cap="none" spc="0" normalizeH="0" baseline="0" noProof="0" dirty="0">
                <a:ln>
                  <a:noFill/>
                </a:ln>
                <a:solidFill>
                  <a:srgbClr val="000000"/>
                </a:solidFill>
                <a:effectLst/>
                <a:uLnTx/>
                <a:uFillTx/>
                <a:latin typeface="Calibri"/>
                <a:ea typeface="Calibri"/>
                <a:cs typeface="Calibri"/>
                <a:sym typeface="Calibri"/>
              </a:rPr>
              <a:t>Apply immediate response and reassessment skills when safety conditions escalate.</a:t>
            </a:r>
          </a:p>
          <a:p>
            <a:pPr marL="457200" marR="0" lvl="0" indent="-419100" algn="l" defTabSz="914400" rtl="0" eaLnBrk="1" fontAlgn="auto" latinLnBrk="0" hangingPunct="1">
              <a:lnSpc>
                <a:spcPct val="100000"/>
              </a:lnSpc>
              <a:spcBef>
                <a:spcPts val="0"/>
              </a:spcBef>
              <a:spcAft>
                <a:spcPts val="0"/>
              </a:spcAft>
              <a:buClr>
                <a:srgbClr val="000000"/>
              </a:buClr>
              <a:buSzPts val="3000"/>
              <a:buFont typeface="Calibri"/>
              <a:buChar char="●"/>
              <a:tabLst/>
              <a:defRPr/>
            </a:pP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457200" marR="0" lvl="0" indent="-419100" algn="l" defTabSz="914400" rtl="0" eaLnBrk="1" fontAlgn="auto" latinLnBrk="0" hangingPunct="1">
              <a:lnSpc>
                <a:spcPct val="100000"/>
              </a:lnSpc>
              <a:spcBef>
                <a:spcPts val="0"/>
              </a:spcBef>
              <a:spcAft>
                <a:spcPts val="0"/>
              </a:spcAft>
              <a:buClr>
                <a:srgbClr val="000000"/>
              </a:buClr>
              <a:buSzPts val="3000"/>
              <a:buFont typeface="Calibri"/>
              <a:buChar char="●"/>
              <a:tabLst/>
              <a:defRPr/>
            </a:pPr>
            <a:r>
              <a:rPr kumimoji="0" lang="en-US" sz="3000" b="0" i="0" u="none" strike="noStrike" kern="0" cap="none" spc="0" normalizeH="0" baseline="0" noProof="0" dirty="0">
                <a:ln>
                  <a:noFill/>
                </a:ln>
                <a:solidFill>
                  <a:srgbClr val="000000"/>
                </a:solidFill>
                <a:effectLst/>
                <a:uLnTx/>
                <a:uFillTx/>
                <a:latin typeface="Calibri"/>
                <a:ea typeface="Calibri"/>
                <a:cs typeface="Calibri"/>
                <a:sym typeface="Calibri"/>
              </a:rPr>
              <a:t>Assess whether an Immediate Safety Plan is still sufficient to manage safety threats.</a:t>
            </a:r>
            <a:endParaRPr kumimoji="0" sz="30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210" name="Google Shape;210;p2" descr="target (Provided by Getty Images)"/>
          <p:cNvPicPr preferRelativeResize="0"/>
          <p:nvPr/>
        </p:nvPicPr>
        <p:blipFill rotWithShape="1">
          <a:blip r:embed="rId3">
            <a:alphaModFix/>
          </a:blip>
          <a:srcRect/>
          <a:stretch/>
        </p:blipFill>
        <p:spPr>
          <a:xfrm>
            <a:off x="1421486" y="3708459"/>
            <a:ext cx="2235131" cy="223513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5"/>
        <p:cNvGrpSpPr/>
        <p:nvPr/>
      </p:nvGrpSpPr>
      <p:grpSpPr>
        <a:xfrm>
          <a:off x="0" y="0"/>
          <a:ext cx="0" cy="0"/>
          <a:chOff x="0" y="0"/>
          <a:chExt cx="0" cy="0"/>
        </a:xfrm>
      </p:grpSpPr>
      <p:sp>
        <p:nvSpPr>
          <p:cNvPr id="216" name="Google Shape;216;p3"/>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217" name="Google Shape;217;p3" descr="Stressed woman using phone"/>
          <p:cNvPicPr preferRelativeResize="0"/>
          <p:nvPr/>
        </p:nvPicPr>
        <p:blipFill rotWithShape="1">
          <a:blip r:embed="rId3">
            <a:alphaModFix/>
          </a:blip>
          <a:srcRect r="21337" b="-1"/>
          <a:stretch/>
        </p:blipFill>
        <p:spPr>
          <a:xfrm>
            <a:off x="4110127" y="10"/>
            <a:ext cx="8081873" cy="6857990"/>
          </a:xfrm>
          <a:custGeom>
            <a:avLst/>
            <a:gdLst/>
            <a:ahLst/>
            <a:cxnLst/>
            <a:rect l="l" t="t" r="r" b="b"/>
            <a:pathLst>
              <a:path w="8081873" h="6858000" extrusionOk="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a:noFill/>
          <a:ln>
            <a:noFill/>
          </a:ln>
        </p:spPr>
      </p:pic>
      <p:sp>
        <p:nvSpPr>
          <p:cNvPr id="218" name="Google Shape;218;p3"/>
          <p:cNvSpPr/>
          <p:nvPr/>
        </p:nvSpPr>
        <p:spPr>
          <a:xfrm>
            <a:off x="0" y="0"/>
            <a:ext cx="4959047" cy="6858000"/>
          </a:xfrm>
          <a:custGeom>
            <a:avLst/>
            <a:gdLst/>
            <a:ahLst/>
            <a:cxnLst/>
            <a:rect l="l" t="t" r="r" b="b"/>
            <a:pathLst>
              <a:path w="4959047" h="6858000" extrusionOk="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solidFill>
            <a:schemeClr val="lt1"/>
          </a:solidFill>
          <a:ln w="9525" cap="flat" cmpd="sng">
            <a:solidFill>
              <a:srgbClr val="F5DEE3"/>
            </a:solidFill>
            <a:prstDash val="solid"/>
            <a:miter lim="800000"/>
            <a:headEnd type="none" w="sm" len="sm"/>
            <a:tailEnd type="none" w="sm" len="sm"/>
          </a:ln>
          <a:effectLst>
            <a:outerShdw blurRad="50800" dist="38100" algn="l" rotWithShape="0">
              <a:srgbClr val="D8D8D8">
                <a:alpha val="30196"/>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19" name="Google Shape;219;p3"/>
          <p:cNvSpPr/>
          <p:nvPr/>
        </p:nvSpPr>
        <p:spPr>
          <a:xfrm>
            <a:off x="0" y="0"/>
            <a:ext cx="4948887" cy="6858000"/>
          </a:xfrm>
          <a:custGeom>
            <a:avLst/>
            <a:gdLst/>
            <a:ahLst/>
            <a:cxnLst/>
            <a:rect l="l" t="t" r="r" b="b"/>
            <a:pathLst>
              <a:path w="4948887" h="6858000" extrusionOk="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20" name="Google Shape;220;p3"/>
          <p:cNvSpPr txBox="1">
            <a:spLocks noGrp="1"/>
          </p:cNvSpPr>
          <p:nvPr>
            <p:ph type="ctrTitle"/>
          </p:nvPr>
        </p:nvSpPr>
        <p:spPr>
          <a:xfrm>
            <a:off x="477981" y="1122363"/>
            <a:ext cx="4023360" cy="3204134"/>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sz="4800" b="1" dirty="0">
                <a:latin typeface="Calibri"/>
                <a:ea typeface="Calibri"/>
                <a:cs typeface="Calibri"/>
                <a:sym typeface="Calibri"/>
              </a:rPr>
              <a:t>CASE UPDATE:</a:t>
            </a:r>
            <a:endParaRPr sz="4800" b="1" dirty="0">
              <a:latin typeface="Calibri"/>
              <a:ea typeface="Calibri"/>
              <a:cs typeface="Calibri"/>
              <a:sym typeface="Calibri"/>
            </a:endParaRPr>
          </a:p>
          <a:p>
            <a:pPr marL="0" lvl="0" indent="0" algn="ctr" rtl="0">
              <a:lnSpc>
                <a:spcPct val="90000"/>
              </a:lnSpc>
              <a:spcBef>
                <a:spcPts val="0"/>
              </a:spcBef>
              <a:spcAft>
                <a:spcPts val="0"/>
              </a:spcAft>
              <a:buClr>
                <a:schemeClr val="dk1"/>
              </a:buClr>
              <a:buSzPct val="100000"/>
              <a:buFont typeface="Calibri"/>
              <a:buNone/>
            </a:pPr>
            <a:endParaRPr sz="4800" b="1" dirty="0">
              <a:latin typeface="Calibri"/>
              <a:ea typeface="Calibri"/>
              <a:cs typeface="Calibri"/>
              <a:sym typeface="Calibri"/>
            </a:endParaRPr>
          </a:p>
          <a:p>
            <a:pPr marL="0" lvl="0" indent="0" algn="ctr" rtl="0">
              <a:lnSpc>
                <a:spcPct val="90000"/>
              </a:lnSpc>
              <a:spcBef>
                <a:spcPts val="0"/>
              </a:spcBef>
              <a:spcAft>
                <a:spcPts val="0"/>
              </a:spcAft>
              <a:buClr>
                <a:schemeClr val="dk1"/>
              </a:buClr>
              <a:buSzPct val="100000"/>
              <a:buFont typeface="Calibri"/>
              <a:buNone/>
            </a:pPr>
            <a:r>
              <a:rPr lang="en-US" sz="4800" b="1" dirty="0">
                <a:latin typeface="Calibri"/>
                <a:ea typeface="Calibri"/>
                <a:cs typeface="Calibri"/>
                <a:sym typeface="Calibri"/>
              </a:rPr>
              <a:t>The Call From Georgia Weems</a:t>
            </a:r>
            <a:endParaRPr dirty="0"/>
          </a:p>
        </p:txBody>
      </p:sp>
      <p:sp>
        <p:nvSpPr>
          <p:cNvPr id="221" name="Google Shape;221;p3"/>
          <p:cNvSpPr/>
          <p:nvPr/>
        </p:nvSpPr>
        <p:spPr>
          <a:xfrm rot="5400000">
            <a:off x="759921" y="346791"/>
            <a:ext cx="146304" cy="70408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22" name="Google Shape;222;p3"/>
          <p:cNvSpPr/>
          <p:nvPr/>
        </p:nvSpPr>
        <p:spPr>
          <a:xfrm>
            <a:off x="481029" y="4546920"/>
            <a:ext cx="402336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7"/>
        <p:cNvGrpSpPr/>
        <p:nvPr/>
      </p:nvGrpSpPr>
      <p:grpSpPr>
        <a:xfrm>
          <a:off x="0" y="0"/>
          <a:ext cx="0" cy="0"/>
          <a:chOff x="0" y="0"/>
          <a:chExt cx="0" cy="0"/>
        </a:xfrm>
      </p:grpSpPr>
      <p:sp>
        <p:nvSpPr>
          <p:cNvPr id="229" name="Google Shape;229;p4"/>
          <p:cNvSpPr txBox="1">
            <a:spLocks noGrp="1"/>
          </p:cNvSpPr>
          <p:nvPr>
            <p:ph type="title"/>
          </p:nvPr>
        </p:nvSpPr>
        <p:spPr>
          <a:xfrm>
            <a:off x="1357745" y="982951"/>
            <a:ext cx="9806799" cy="296720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6800"/>
              <a:buFont typeface="Calibri"/>
              <a:buNone/>
            </a:pPr>
            <a:r>
              <a:rPr lang="en-US" sz="6800" b="1" dirty="0">
                <a:solidFill>
                  <a:schemeClr val="dk1"/>
                </a:solidFill>
                <a:latin typeface="Calibri"/>
                <a:ea typeface="Calibri"/>
                <a:cs typeface="Calibri"/>
                <a:sym typeface="Calibri"/>
              </a:rPr>
              <a:t>Immediate Response Planning &amp; De-escalation Preparation</a:t>
            </a:r>
            <a:endParaRPr dirty="0"/>
          </a:p>
        </p:txBody>
      </p:sp>
      <p:sp>
        <p:nvSpPr>
          <p:cNvPr id="230" name="Google Shape;230;p4"/>
          <p:cNvSpPr/>
          <p:nvPr/>
        </p:nvSpPr>
        <p:spPr>
          <a:xfrm>
            <a:off x="841248" y="4331166"/>
            <a:ext cx="10506456"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31" name="Google Shape;231;p4"/>
          <p:cNvSpPr/>
          <p:nvPr/>
        </p:nvSpPr>
        <p:spPr>
          <a:xfrm rot="5400000">
            <a:off x="9503896" y="4073397"/>
            <a:ext cx="306893" cy="3946779"/>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 name="Google Shape;238;p4">
            <a:extLst>
              <a:ext uri="{FF2B5EF4-FFF2-40B4-BE49-F238E27FC236}">
                <a16:creationId xmlns:a16="http://schemas.microsoft.com/office/drawing/2014/main" id="{D9B6306D-AF4C-7990-2935-5475AFE0A71C}"/>
              </a:ext>
            </a:extLst>
          </p:cNvPr>
          <p:cNvSpPr/>
          <p:nvPr/>
        </p:nvSpPr>
        <p:spPr>
          <a:xfrm rot="5400000">
            <a:off x="-605306" y="2510291"/>
            <a:ext cx="3200400" cy="152382"/>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 name="Google Shape;242;p4">
            <a:extLst>
              <a:ext uri="{FF2B5EF4-FFF2-40B4-BE49-F238E27FC236}">
                <a16:creationId xmlns:a16="http://schemas.microsoft.com/office/drawing/2014/main" id="{33994693-BF43-D31F-385D-188420527B76}"/>
              </a:ext>
            </a:extLst>
          </p:cNvPr>
          <p:cNvSpPr/>
          <p:nvPr/>
        </p:nvSpPr>
        <p:spPr>
          <a:xfrm rot="5400000">
            <a:off x="-858990" y="2507143"/>
            <a:ext cx="3200400" cy="152382"/>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6"/>
        <p:cNvGrpSpPr/>
        <p:nvPr/>
      </p:nvGrpSpPr>
      <p:grpSpPr>
        <a:xfrm>
          <a:off x="0" y="0"/>
          <a:ext cx="0" cy="0"/>
          <a:chOff x="0" y="0"/>
          <a:chExt cx="0" cy="0"/>
        </a:xfrm>
      </p:grpSpPr>
      <p:sp>
        <p:nvSpPr>
          <p:cNvPr id="237" name="Google Shape;237;p5"/>
          <p:cNvSpPr/>
          <p:nvPr/>
        </p:nvSpPr>
        <p:spPr>
          <a:xfrm>
            <a:off x="-1"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39" name="Google Shape;239;p5"/>
          <p:cNvSpPr/>
          <p:nvPr/>
        </p:nvSpPr>
        <p:spPr>
          <a:xfrm flipH="1">
            <a:off x="5125019" y="0"/>
            <a:ext cx="7066978" cy="6858000"/>
          </a:xfrm>
          <a:prstGeom prst="rect">
            <a:avLst/>
          </a:prstGeom>
          <a:gradFill>
            <a:gsLst>
              <a:gs pos="0">
                <a:srgbClr val="FFFFFF">
                  <a:alpha val="0"/>
                </a:srgbClr>
              </a:gs>
              <a:gs pos="19000">
                <a:srgbClr val="FFFFFF">
                  <a:alpha val="38039"/>
                </a:srgbClr>
              </a:gs>
              <a:gs pos="35000">
                <a:srgbClr val="FFFFFF">
                  <a:alpha val="76863"/>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40" name="Google Shape;240;p5"/>
          <p:cNvSpPr txBox="1">
            <a:spLocks noGrp="1"/>
          </p:cNvSpPr>
          <p:nvPr>
            <p:ph type="title"/>
          </p:nvPr>
        </p:nvSpPr>
        <p:spPr>
          <a:xfrm>
            <a:off x="474518" y="1422319"/>
            <a:ext cx="4152900" cy="3170001"/>
          </a:xfrm>
          <a:prstGeom prst="rect">
            <a:avLst/>
          </a:prstGeom>
          <a:noFill/>
          <a:ln>
            <a:noFill/>
          </a:ln>
        </p:spPr>
        <p:txBody>
          <a:bodyPr spcFirstLastPara="1" wrap="square" lIns="91425" tIns="45700" rIns="91425" bIns="45700" anchor="b" anchorCtr="0">
            <a:normAutofit/>
          </a:bodyPr>
          <a:lstStyle/>
          <a:p>
            <a:pPr marL="0" lvl="0" indent="0" rtl="0">
              <a:lnSpc>
                <a:spcPct val="90000"/>
              </a:lnSpc>
              <a:spcBef>
                <a:spcPts val="0"/>
              </a:spcBef>
              <a:spcAft>
                <a:spcPts val="0"/>
              </a:spcAft>
              <a:buClr>
                <a:schemeClr val="dk1"/>
              </a:buClr>
              <a:buSzPts val="5400"/>
              <a:buFont typeface="Calibri"/>
              <a:buNone/>
            </a:pPr>
            <a:r>
              <a:rPr lang="en-US" sz="5400" b="1" dirty="0">
                <a:latin typeface="Calibri"/>
                <a:ea typeface="Calibri"/>
                <a:cs typeface="Calibri"/>
                <a:sym typeface="Calibri"/>
              </a:rPr>
              <a:t>The Situation Continues to Escalate</a:t>
            </a:r>
            <a:endParaRPr dirty="0"/>
          </a:p>
        </p:txBody>
      </p:sp>
      <p:pic>
        <p:nvPicPr>
          <p:cNvPr id="3" name="Google Shape;217;p3" descr="Stressed woman using phone">
            <a:extLst>
              <a:ext uri="{FF2B5EF4-FFF2-40B4-BE49-F238E27FC236}">
                <a16:creationId xmlns:a16="http://schemas.microsoft.com/office/drawing/2014/main" id="{382CA14A-5BF9-CD46-C427-A5EEC0BB18B1}"/>
              </a:ext>
            </a:extLst>
          </p:cNvPr>
          <p:cNvPicPr preferRelativeResize="0"/>
          <p:nvPr/>
        </p:nvPicPr>
        <p:blipFill rotWithShape="1">
          <a:blip r:embed="rId3">
            <a:alphaModFix/>
          </a:blip>
          <a:srcRect r="21337" b="-1"/>
          <a:stretch/>
        </p:blipFill>
        <p:spPr>
          <a:xfrm>
            <a:off x="4110127" y="0"/>
            <a:ext cx="8081873" cy="6857990"/>
          </a:xfrm>
          <a:custGeom>
            <a:avLst/>
            <a:gdLst/>
            <a:ahLst/>
            <a:cxnLst/>
            <a:rect l="l" t="t" r="r" b="b"/>
            <a:pathLst>
              <a:path w="8081873" h="6858000" extrusionOk="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3f5d04f2521_0_0"/>
          <p:cNvSpPr txBox="1">
            <a:spLocks noGrp="1"/>
          </p:cNvSpPr>
          <p:nvPr>
            <p:ph type="ctrTitle"/>
          </p:nvPr>
        </p:nvSpPr>
        <p:spPr>
          <a:xfrm>
            <a:off x="554425" y="655350"/>
            <a:ext cx="11028300" cy="2387700"/>
          </a:xfrm>
          <a:prstGeom prst="rect">
            <a:avLst/>
          </a:prstGeom>
        </p:spPr>
        <p:txBody>
          <a:bodyPr spcFirstLastPara="1" wrap="square" lIns="91425" tIns="45700" rIns="91425" bIns="45700" anchor="b" anchorCtr="0">
            <a:normAutofit fontScale="90000"/>
          </a:bodyPr>
          <a:lstStyle/>
          <a:p>
            <a:pPr marL="0" lvl="0" indent="0" algn="ctr" rtl="0">
              <a:spcBef>
                <a:spcPts val="0"/>
              </a:spcBef>
              <a:spcAft>
                <a:spcPts val="0"/>
              </a:spcAft>
              <a:buNone/>
            </a:pPr>
            <a:r>
              <a:rPr lang="en-US" sz="7011" b="1" dirty="0">
                <a:solidFill>
                  <a:schemeClr val="accent1"/>
                </a:solidFill>
                <a:latin typeface="Open Sans"/>
                <a:ea typeface="Open Sans"/>
                <a:cs typeface="Open Sans"/>
                <a:sym typeface="Open Sans"/>
              </a:rPr>
              <a:t>Case Reconnection to Immediate Safety Planning</a:t>
            </a:r>
            <a:endParaRPr sz="7011" b="1" dirty="0">
              <a:solidFill>
                <a:schemeClr val="accent1"/>
              </a:solidFill>
              <a:latin typeface="Open Sans"/>
              <a:ea typeface="Open Sans"/>
              <a:cs typeface="Open Sans"/>
              <a:sym typeface="Open Sans"/>
            </a:endParaRPr>
          </a:p>
        </p:txBody>
      </p:sp>
      <p:pic>
        <p:nvPicPr>
          <p:cNvPr id="209" name="Google Shape;209;g3f5d04f2521_0_0" descr="Businessman hand connecting jigsaw puzzle. (Provided by Getty Images)"/>
          <p:cNvPicPr preferRelativeResize="0"/>
          <p:nvPr/>
        </p:nvPicPr>
        <p:blipFill rotWithShape="1">
          <a:blip r:embed="rId3">
            <a:alphaModFix/>
          </a:blip>
          <a:srcRect t="7834" b="7834"/>
          <a:stretch/>
        </p:blipFill>
        <p:spPr>
          <a:xfrm>
            <a:off x="0" y="3637925"/>
            <a:ext cx="12192000" cy="68580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5"/>
        <p:cNvGrpSpPr/>
        <p:nvPr/>
      </p:nvGrpSpPr>
      <p:grpSpPr>
        <a:xfrm>
          <a:off x="0" y="0"/>
          <a:ext cx="0" cy="0"/>
          <a:chOff x="0" y="0"/>
          <a:chExt cx="0" cy="0"/>
        </a:xfrm>
      </p:grpSpPr>
      <p:sp>
        <p:nvSpPr>
          <p:cNvPr id="247" name="Google Shape;247;p6"/>
          <p:cNvSpPr txBox="1">
            <a:spLocks noGrp="1"/>
          </p:cNvSpPr>
          <p:nvPr>
            <p:ph type="title"/>
          </p:nvPr>
        </p:nvSpPr>
        <p:spPr>
          <a:xfrm>
            <a:off x="1447877" y="1773382"/>
            <a:ext cx="7503000" cy="27639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chemeClr val="dk1"/>
              </a:buClr>
              <a:buSzPts val="7200"/>
              <a:buFont typeface="Play"/>
              <a:buNone/>
            </a:pPr>
            <a:r>
              <a:rPr lang="en-US" sz="7200" dirty="0">
                <a:solidFill>
                  <a:schemeClr val="dk1"/>
                </a:solidFill>
                <a:latin typeface="Calibri"/>
                <a:ea typeface="Calibri"/>
                <a:cs typeface="Calibri"/>
                <a:sym typeface="Calibri"/>
              </a:rPr>
              <a:t>Direct Engagement with Charlotte</a:t>
            </a:r>
            <a:endParaRPr sz="7200" dirty="0">
              <a:latin typeface="Calibri"/>
              <a:ea typeface="Calibri"/>
              <a:cs typeface="Calibri"/>
              <a:sym typeface="Calibri"/>
            </a:endParaRPr>
          </a:p>
        </p:txBody>
      </p:sp>
      <p:sp>
        <p:nvSpPr>
          <p:cNvPr id="3" name="Google Shape;238;p4">
            <a:extLst>
              <a:ext uri="{FF2B5EF4-FFF2-40B4-BE49-F238E27FC236}">
                <a16:creationId xmlns:a16="http://schemas.microsoft.com/office/drawing/2014/main" id="{14C52514-63E1-8CED-8140-B0CFB9155B9F}"/>
              </a:ext>
            </a:extLst>
          </p:cNvPr>
          <p:cNvSpPr/>
          <p:nvPr/>
        </p:nvSpPr>
        <p:spPr>
          <a:xfrm rot="5400000">
            <a:off x="-522179" y="2676546"/>
            <a:ext cx="3200400" cy="152382"/>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 name="Google Shape;242;p4">
            <a:extLst>
              <a:ext uri="{FF2B5EF4-FFF2-40B4-BE49-F238E27FC236}">
                <a16:creationId xmlns:a16="http://schemas.microsoft.com/office/drawing/2014/main" id="{208C21F1-BD98-5266-5DC3-2558E007B052}"/>
              </a:ext>
            </a:extLst>
          </p:cNvPr>
          <p:cNvSpPr/>
          <p:nvPr/>
        </p:nvSpPr>
        <p:spPr>
          <a:xfrm rot="5400000">
            <a:off x="-775863" y="2673398"/>
            <a:ext cx="3200400" cy="152382"/>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7" name="Google Shape;654;g3f5a2fa000f_0_435">
            <a:extLst>
              <a:ext uri="{FF2B5EF4-FFF2-40B4-BE49-F238E27FC236}">
                <a16:creationId xmlns:a16="http://schemas.microsoft.com/office/drawing/2014/main" id="{38D3DDC8-9D4E-C21B-9383-539787528A93}"/>
              </a:ext>
            </a:extLst>
          </p:cNvPr>
          <p:cNvPicPr preferRelativeResize="0"/>
          <p:nvPr/>
        </p:nvPicPr>
        <p:blipFill>
          <a:blip r:embed="rId3">
            <a:alphaModFix/>
          </a:blip>
          <a:stretch>
            <a:fillRect/>
          </a:stretch>
        </p:blipFill>
        <p:spPr>
          <a:xfrm>
            <a:off x="7841648" y="2747452"/>
            <a:ext cx="3725701" cy="51936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3"/>
        <p:cNvGrpSpPr/>
        <p:nvPr/>
      </p:nvGrpSpPr>
      <p:grpSpPr>
        <a:xfrm>
          <a:off x="0" y="0"/>
          <a:ext cx="0" cy="0"/>
          <a:chOff x="0" y="0"/>
          <a:chExt cx="0" cy="0"/>
        </a:xfrm>
      </p:grpSpPr>
      <p:grpSp>
        <p:nvGrpSpPr>
          <p:cNvPr id="254" name="Google Shape;254;p7"/>
          <p:cNvGrpSpPr/>
          <p:nvPr/>
        </p:nvGrpSpPr>
        <p:grpSpPr>
          <a:xfrm>
            <a:off x="-5" y="5943590"/>
            <a:ext cx="12191993" cy="914448"/>
            <a:chOff x="329184" y="-99107"/>
            <a:chExt cx="524256" cy="5876916"/>
          </a:xfrm>
        </p:grpSpPr>
        <p:cxnSp>
          <p:nvCxnSpPr>
            <p:cNvPr id="255" name="Google Shape;255;p7"/>
            <p:cNvCxnSpPr/>
            <p:nvPr/>
          </p:nvCxnSpPr>
          <p:spPr>
            <a:xfrm rot="10800000">
              <a:off x="329184" y="5777809"/>
              <a:ext cx="523824" cy="0"/>
            </a:xfrm>
            <a:prstGeom prst="straightConnector1">
              <a:avLst/>
            </a:prstGeom>
            <a:noFill/>
            <a:ln w="152400" cap="flat" cmpd="sng">
              <a:solidFill>
                <a:schemeClr val="accent4"/>
              </a:solidFill>
              <a:prstDash val="solid"/>
              <a:miter lim="800000"/>
              <a:headEnd type="none" w="sm" len="sm"/>
              <a:tailEnd type="none" w="sm" len="sm"/>
            </a:ln>
          </p:spPr>
        </p:cxnSp>
        <p:sp>
          <p:nvSpPr>
            <p:cNvPr id="256" name="Google Shape;256;p7"/>
            <p:cNvSpPr/>
            <p:nvPr/>
          </p:nvSpPr>
          <p:spPr>
            <a:xfrm>
              <a:off x="329184" y="-99107"/>
              <a:ext cx="524256" cy="5631228"/>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grpSp>
      <p:sp>
        <p:nvSpPr>
          <p:cNvPr id="257" name="Google Shape;257;p7"/>
          <p:cNvSpPr txBox="1">
            <a:spLocks noGrp="1"/>
          </p:cNvSpPr>
          <p:nvPr>
            <p:ph type="title"/>
          </p:nvPr>
        </p:nvSpPr>
        <p:spPr>
          <a:xfrm>
            <a:off x="915478" y="1775004"/>
            <a:ext cx="4728547" cy="2666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6600"/>
              <a:buFont typeface="Play"/>
              <a:buNone/>
            </a:pPr>
            <a:r>
              <a:rPr lang="en-US" sz="6000" i="1" dirty="0">
                <a:solidFill>
                  <a:schemeClr val="dk1"/>
                </a:solidFill>
                <a:latin typeface="Calibri"/>
                <a:ea typeface="Calibri"/>
                <a:cs typeface="Calibri"/>
                <a:sym typeface="Calibri"/>
              </a:rPr>
              <a:t>When </a:t>
            </a:r>
            <a:r>
              <a:rPr lang="en-US" sz="6000" i="1" dirty="0">
                <a:latin typeface="Calibri"/>
                <a:ea typeface="Calibri"/>
                <a:cs typeface="Calibri"/>
                <a:sym typeface="Calibri"/>
              </a:rPr>
              <a:t>safety can no longer be managed </a:t>
            </a:r>
            <a:endParaRPr sz="6000" i="1" dirty="0">
              <a:latin typeface="Calibri"/>
              <a:ea typeface="Calibri"/>
              <a:cs typeface="Calibri"/>
              <a:sym typeface="Calibri"/>
            </a:endParaRPr>
          </a:p>
        </p:txBody>
      </p:sp>
      <p:pic>
        <p:nvPicPr>
          <p:cNvPr id="258" name="Google Shape;258;p7" title="AdobeStock_391462145.jpeg"/>
          <p:cNvPicPr preferRelativeResize="0"/>
          <p:nvPr/>
        </p:nvPicPr>
        <p:blipFill rotWithShape="1">
          <a:blip r:embed="rId3">
            <a:alphaModFix/>
          </a:blip>
          <a:srcRect l="33617"/>
          <a:stretch/>
        </p:blipFill>
        <p:spPr>
          <a:xfrm>
            <a:off x="6547975" y="999150"/>
            <a:ext cx="4549524" cy="4567874"/>
          </a:xfrm>
          <a:prstGeom prst="rect">
            <a:avLst/>
          </a:prstGeom>
          <a:no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86AF6D-10E6-1330-08D3-0F310D1D08DB}"/>
              </a:ext>
            </a:extLst>
          </p:cNvPr>
          <p:cNvPicPr>
            <a:picLocks noChangeAspect="1"/>
          </p:cNvPicPr>
          <p:nvPr/>
        </p:nvPicPr>
        <p:blipFill>
          <a:blip r:embed="rId3"/>
          <a:stretch>
            <a:fillRect/>
          </a:stretch>
        </p:blipFill>
        <p:spPr>
          <a:xfrm>
            <a:off x="0" y="0"/>
            <a:ext cx="12192000" cy="6857999"/>
          </a:xfrm>
          <a:prstGeom prst="rect">
            <a:avLst/>
          </a:prstGeom>
        </p:spPr>
      </p:pic>
      <p:sp>
        <p:nvSpPr>
          <p:cNvPr id="2" name="Title 1">
            <a:extLst>
              <a:ext uri="{FF2B5EF4-FFF2-40B4-BE49-F238E27FC236}">
                <a16:creationId xmlns:a16="http://schemas.microsoft.com/office/drawing/2014/main" id="{8C996EAE-7DA2-B786-315A-1221F449605D}"/>
              </a:ext>
            </a:extLst>
          </p:cNvPr>
          <p:cNvSpPr>
            <a:spLocks noGrp="1"/>
          </p:cNvSpPr>
          <p:nvPr>
            <p:ph type="title"/>
          </p:nvPr>
        </p:nvSpPr>
        <p:spPr>
          <a:xfrm>
            <a:off x="6095999" y="0"/>
            <a:ext cx="6068191" cy="6857999"/>
          </a:xfrm>
        </p:spPr>
        <p:txBody>
          <a:bodyPr>
            <a:normAutofit/>
          </a:bodyPr>
          <a:lstStyle/>
          <a:p>
            <a:r>
              <a:rPr lang="en-US" sz="7200" dirty="0">
                <a:solidFill>
                  <a:schemeClr val="bg1"/>
                </a:solidFill>
              </a:rPr>
              <a:t>15-Minute </a:t>
            </a:r>
            <a:br>
              <a:rPr lang="en-US" sz="7200" dirty="0">
                <a:solidFill>
                  <a:schemeClr val="bg1"/>
                </a:solidFill>
              </a:rPr>
            </a:br>
            <a:r>
              <a:rPr lang="en-US" sz="7200" dirty="0">
                <a:solidFill>
                  <a:schemeClr val="bg1"/>
                </a:solidFill>
              </a:rPr>
              <a:t>Brain Break</a:t>
            </a:r>
          </a:p>
        </p:txBody>
      </p:sp>
    </p:spTree>
    <p:extLst>
      <p:ext uri="{BB962C8B-B14F-4D97-AF65-F5344CB8AC3E}">
        <p14:creationId xmlns:p14="http://schemas.microsoft.com/office/powerpoint/2010/main" val="21745653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Google Shape;190;p1"/>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91" name="Google Shape;191;p1"/>
          <p:cNvSpPr/>
          <p:nvPr/>
        </p:nvSpPr>
        <p:spPr>
          <a:xfrm>
            <a:off x="476250" y="5372100"/>
            <a:ext cx="11163300" cy="1171575"/>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92" name="Google Shape;192;p1"/>
          <p:cNvSpPr txBox="1"/>
          <p:nvPr/>
        </p:nvSpPr>
        <p:spPr>
          <a:xfrm>
            <a:off x="950976" y="5542388"/>
            <a:ext cx="10213848" cy="83099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800" b="1" i="0" u="none" strike="noStrike" kern="0" cap="none" spc="0" normalizeH="0" baseline="0" noProof="0">
                <a:ln>
                  <a:noFill/>
                </a:ln>
                <a:solidFill>
                  <a:srgbClr val="000000"/>
                </a:solidFill>
                <a:effectLst/>
                <a:uLnTx/>
                <a:uFillTx/>
                <a:latin typeface="Calibri"/>
                <a:ea typeface="Calibri"/>
                <a:cs typeface="Calibri"/>
                <a:sym typeface="Calibri"/>
              </a:rPr>
              <a:t>PROTECTIVE CUSTODY</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97">
          <a:extLst>
            <a:ext uri="{FF2B5EF4-FFF2-40B4-BE49-F238E27FC236}">
              <a16:creationId xmlns:a16="http://schemas.microsoft.com/office/drawing/2014/main" id="{AF9D839F-7F2A-57D9-0F58-6D2BDBA7E54F}"/>
            </a:ext>
          </a:extLst>
        </p:cNvPr>
        <p:cNvGrpSpPr/>
        <p:nvPr/>
      </p:nvGrpSpPr>
      <p:grpSpPr>
        <a:xfrm>
          <a:off x="0" y="0"/>
          <a:ext cx="0" cy="0"/>
          <a:chOff x="0" y="0"/>
          <a:chExt cx="0" cy="0"/>
        </a:xfrm>
      </p:grpSpPr>
      <p:sp>
        <p:nvSpPr>
          <p:cNvPr id="198" name="Google Shape;198;g3f5e043577a_0_1">
            <a:extLst>
              <a:ext uri="{FF2B5EF4-FFF2-40B4-BE49-F238E27FC236}">
                <a16:creationId xmlns:a16="http://schemas.microsoft.com/office/drawing/2014/main" id="{3A40852D-1FE8-AE66-828B-CC09CC28D034}"/>
              </a:ext>
            </a:extLst>
          </p:cNvPr>
          <p:cNvSpPr txBox="1">
            <a:spLocks noGrp="1"/>
          </p:cNvSpPr>
          <p:nvPr>
            <p:ph type="ctrTitle"/>
          </p:nvPr>
        </p:nvSpPr>
        <p:spPr>
          <a:xfrm>
            <a:off x="852569" y="1934220"/>
            <a:ext cx="5042264" cy="2959451"/>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b="1" dirty="0">
                <a:latin typeface="Calibri"/>
                <a:ea typeface="Calibri"/>
                <a:cs typeface="Calibri"/>
                <a:sym typeface="Calibri"/>
              </a:rPr>
              <a:t>Protective Custody: </a:t>
            </a:r>
            <a:r>
              <a:rPr lang="en-US" dirty="0">
                <a:latin typeface="Calibri"/>
                <a:ea typeface="Calibri"/>
                <a:cs typeface="Calibri"/>
                <a:sym typeface="Calibri"/>
              </a:rPr>
              <a:t>Ensuring Safety</a:t>
            </a:r>
            <a:endParaRPr dirty="0">
              <a:latin typeface="Calibri"/>
              <a:ea typeface="Calibri"/>
              <a:cs typeface="Calibri"/>
              <a:sym typeface="Calibri"/>
            </a:endParaRPr>
          </a:p>
        </p:txBody>
      </p:sp>
      <p:pic>
        <p:nvPicPr>
          <p:cNvPr id="4" name="Google Shape;199;g3f5e0c23d17_0_0">
            <a:extLst>
              <a:ext uri="{FF2B5EF4-FFF2-40B4-BE49-F238E27FC236}">
                <a16:creationId xmlns:a16="http://schemas.microsoft.com/office/drawing/2014/main" id="{E94579DE-C21C-E9BB-E7B7-A3E4F6AB9DB9}"/>
              </a:ext>
            </a:extLst>
          </p:cNvPr>
          <p:cNvPicPr preferRelativeResize="0"/>
          <p:nvPr/>
        </p:nvPicPr>
        <p:blipFill rotWithShape="1">
          <a:blip r:embed="rId3">
            <a:alphaModFix/>
          </a:blip>
          <a:srcRect l="30852" r="29496"/>
          <a:stretch/>
        </p:blipFill>
        <p:spPr>
          <a:xfrm>
            <a:off x="7141029" y="800364"/>
            <a:ext cx="4454434" cy="52572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450516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4"/>
        <p:cNvGrpSpPr/>
        <p:nvPr/>
      </p:nvGrpSpPr>
      <p:grpSpPr>
        <a:xfrm>
          <a:off x="0" y="0"/>
          <a:ext cx="0" cy="0"/>
          <a:chOff x="0" y="0"/>
          <a:chExt cx="0" cy="0"/>
        </a:xfrm>
      </p:grpSpPr>
      <p:grpSp>
        <p:nvGrpSpPr>
          <p:cNvPr id="205" name="Google Shape;205;p2"/>
          <p:cNvGrpSpPr/>
          <p:nvPr/>
        </p:nvGrpSpPr>
        <p:grpSpPr>
          <a:xfrm>
            <a:off x="5078086" y="-96441"/>
            <a:ext cx="189049" cy="6954441"/>
            <a:chOff x="0" y="-38100"/>
            <a:chExt cx="74686" cy="2747433"/>
          </a:xfrm>
        </p:grpSpPr>
        <p:sp>
          <p:nvSpPr>
            <p:cNvPr id="206" name="Google Shape;206;p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sp>
          <p:nvSpPr>
            <p:cNvPr id="207" name="Google Shape;207;p2"/>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grpSp>
      <p:sp>
        <p:nvSpPr>
          <p:cNvPr id="208" name="Google Shape;208;p2"/>
          <p:cNvSpPr txBox="1"/>
          <p:nvPr/>
        </p:nvSpPr>
        <p:spPr>
          <a:xfrm>
            <a:off x="0" y="914400"/>
            <a:ext cx="5078100" cy="22164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7200" b="1" i="0" u="none" strike="noStrike" kern="0" cap="none" spc="0" normalizeH="0" baseline="0" noProof="0" dirty="0">
                <a:ln>
                  <a:noFill/>
                </a:ln>
                <a:solidFill>
                  <a:srgbClr val="000000"/>
                </a:solidFill>
                <a:effectLst/>
                <a:uLnTx/>
                <a:uFillTx/>
                <a:latin typeface="Antonio"/>
                <a:ea typeface="Antonio"/>
                <a:cs typeface="Antonio"/>
                <a:sym typeface="Antonio"/>
              </a:rPr>
              <a:t>Target Outcomes</a:t>
            </a:r>
            <a:endParaRPr kumimoji="0" sz="7200" b="0" i="0" u="none" strike="noStrike" kern="0" cap="none" spc="0" normalizeH="0" baseline="0" noProof="0" dirty="0">
              <a:ln>
                <a:noFill/>
              </a:ln>
              <a:solidFill>
                <a:srgbClr val="000000"/>
              </a:solidFill>
              <a:effectLst/>
              <a:uLnTx/>
              <a:uFillTx/>
              <a:latin typeface="Antonio"/>
              <a:ea typeface="Antonio"/>
              <a:cs typeface="Antonio"/>
              <a:sym typeface="Antonio"/>
            </a:endParaRPr>
          </a:p>
        </p:txBody>
      </p:sp>
      <p:sp>
        <p:nvSpPr>
          <p:cNvPr id="209" name="Google Shape;209;p2"/>
          <p:cNvSpPr txBox="1"/>
          <p:nvPr/>
        </p:nvSpPr>
        <p:spPr>
          <a:xfrm>
            <a:off x="5614825" y="554182"/>
            <a:ext cx="6236700" cy="5755422"/>
          </a:xfrm>
          <a:prstGeom prst="rect">
            <a:avLst/>
          </a:prstGeom>
          <a:noFill/>
          <a:ln>
            <a:noFill/>
          </a:ln>
        </p:spPr>
        <p:txBody>
          <a:bodyPr spcFirstLastPara="1" wrap="square" lIns="0" tIns="0" rIns="0" bIns="0" anchor="t" anchorCtr="0">
            <a:spAutoFit/>
          </a:bodyPr>
          <a:lstStyle/>
          <a:p>
            <a:pPr marL="457200" marR="0" lvl="0" indent="-457200" algn="l" defTabSz="914400" rtl="0" eaLnBrk="1" fontAlgn="auto" latinLnBrk="0" hangingPunct="1">
              <a:lnSpc>
                <a:spcPct val="100000"/>
              </a:lnSpc>
              <a:spcBef>
                <a:spcPts val="1400"/>
              </a:spcBef>
              <a:spcAft>
                <a:spcPts val="0"/>
              </a:spcAft>
              <a:buClr>
                <a:srgbClr val="000000"/>
              </a:buClr>
              <a:buSzPts val="3200"/>
              <a:buFont typeface="Arial"/>
              <a:buChar char="•"/>
              <a:tabLst/>
              <a:defRPr/>
            </a:pPr>
            <a:r>
              <a:rPr kumimoji="0" lang="en-US" sz="3200" b="0" i="0" u="none" strike="noStrike" kern="0" cap="none" spc="0" normalizeH="0" baseline="0" noProof="0" dirty="0">
                <a:ln>
                  <a:noFill/>
                </a:ln>
                <a:solidFill>
                  <a:srgbClr val="000000"/>
                </a:solidFill>
                <a:effectLst/>
                <a:uLnTx/>
                <a:uFillTx/>
                <a:latin typeface="Calibri"/>
                <a:ea typeface="Calibri"/>
                <a:cs typeface="Calibri"/>
                <a:sym typeface="Calibri"/>
              </a:rPr>
              <a:t>Understand how safety threats may require immediate protective action when they can no longer be managed in the home.</a:t>
            </a:r>
          </a:p>
          <a:p>
            <a:pPr marL="457200" marR="0" lvl="0" indent="-457200" algn="l" defTabSz="914400" rtl="0" eaLnBrk="1" fontAlgn="auto" latinLnBrk="0" hangingPunct="1">
              <a:lnSpc>
                <a:spcPct val="100000"/>
              </a:lnSpc>
              <a:spcBef>
                <a:spcPts val="1400"/>
              </a:spcBef>
              <a:spcAft>
                <a:spcPts val="0"/>
              </a:spcAft>
              <a:buClr>
                <a:srgbClr val="000000"/>
              </a:buClr>
              <a:buSzPts val="3200"/>
              <a:buFont typeface="Arial"/>
              <a:buChar char="•"/>
              <a:tabLst/>
              <a:defRPr/>
            </a:pP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457200" marR="0" lvl="0" indent="-457200" algn="l" defTabSz="914400" rtl="0" eaLnBrk="1" fontAlgn="auto" latinLnBrk="0" hangingPunct="1">
              <a:lnSpc>
                <a:spcPct val="100000"/>
              </a:lnSpc>
              <a:spcBef>
                <a:spcPts val="400"/>
              </a:spcBef>
              <a:spcAft>
                <a:spcPts val="0"/>
              </a:spcAft>
              <a:buClr>
                <a:srgbClr val="000000"/>
              </a:buClr>
              <a:buSzPts val="3200"/>
              <a:buFont typeface="Arial"/>
              <a:buChar char="•"/>
              <a:tabLst/>
              <a:defRPr/>
            </a:pPr>
            <a:r>
              <a:rPr kumimoji="0" lang="en-US" sz="3200" b="0" i="0" u="none" strike="noStrike" kern="0" cap="none" spc="0" normalizeH="0" baseline="0" noProof="0" dirty="0">
                <a:ln>
                  <a:noFill/>
                </a:ln>
                <a:solidFill>
                  <a:srgbClr val="000000"/>
                </a:solidFill>
                <a:effectLst/>
                <a:uLnTx/>
                <a:uFillTx/>
                <a:latin typeface="Calibri"/>
                <a:ea typeface="Calibri"/>
                <a:cs typeface="Calibri"/>
                <a:sym typeface="Calibri"/>
              </a:rPr>
              <a:t>Apply immediate response steps related to protective custody decisions.</a:t>
            </a:r>
          </a:p>
          <a:p>
            <a:pPr marR="0" lvl="0" algn="l" defTabSz="914400" rtl="0" eaLnBrk="1" fontAlgn="auto" latinLnBrk="0" hangingPunct="1">
              <a:lnSpc>
                <a:spcPct val="100000"/>
              </a:lnSpc>
              <a:spcBef>
                <a:spcPts val="400"/>
              </a:spcBef>
              <a:spcAft>
                <a:spcPts val="0"/>
              </a:spcAft>
              <a:buClr>
                <a:srgbClr val="000000"/>
              </a:buClr>
              <a:buSzPts val="3200"/>
              <a:tabLst/>
              <a:defRPr/>
            </a:pP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457200" marR="0" lvl="0" indent="-457200" algn="l" defTabSz="914400" rtl="0" eaLnBrk="1" fontAlgn="auto" latinLnBrk="0" hangingPunct="1">
              <a:lnSpc>
                <a:spcPct val="100000"/>
              </a:lnSpc>
              <a:spcBef>
                <a:spcPts val="0"/>
              </a:spcBef>
              <a:spcAft>
                <a:spcPts val="0"/>
              </a:spcAft>
              <a:buClr>
                <a:srgbClr val="000000"/>
              </a:buClr>
              <a:buSzPts val="3200"/>
              <a:buFont typeface="Arial"/>
              <a:buChar char="•"/>
              <a:tabLst/>
              <a:defRPr/>
            </a:pPr>
            <a:r>
              <a:rPr kumimoji="0" lang="en-US" sz="3200" b="0" i="0" u="none" strike="noStrike" kern="0" cap="none" spc="0" normalizeH="0" baseline="0" noProof="0" dirty="0">
                <a:ln>
                  <a:noFill/>
                </a:ln>
                <a:solidFill>
                  <a:srgbClr val="000000"/>
                </a:solidFill>
                <a:effectLst/>
                <a:uLnTx/>
                <a:uFillTx/>
                <a:latin typeface="Calibri"/>
                <a:ea typeface="Calibri"/>
                <a:cs typeface="Calibri"/>
                <a:sym typeface="Calibri"/>
              </a:rPr>
              <a:t>Assess whether conditions meet the threshold for protective custody.</a:t>
            </a:r>
            <a:endParaRPr kumimoji="0" sz="3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210" name="Google Shape;210;p2" descr="target (Provided by Getty Images)"/>
          <p:cNvPicPr preferRelativeResize="0"/>
          <p:nvPr/>
        </p:nvPicPr>
        <p:blipFill rotWithShape="1">
          <a:blip r:embed="rId3">
            <a:alphaModFix/>
          </a:blip>
          <a:srcRect/>
          <a:stretch/>
        </p:blipFill>
        <p:spPr>
          <a:xfrm>
            <a:off x="1421486" y="3656259"/>
            <a:ext cx="2235131" cy="2235131"/>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5"/>
        <p:cNvGrpSpPr/>
        <p:nvPr/>
      </p:nvGrpSpPr>
      <p:grpSpPr>
        <a:xfrm>
          <a:off x="0" y="0"/>
          <a:ext cx="0" cy="0"/>
          <a:chOff x="0" y="0"/>
          <a:chExt cx="0" cy="0"/>
        </a:xfrm>
      </p:grpSpPr>
      <p:sp>
        <p:nvSpPr>
          <p:cNvPr id="216" name="Google Shape;216;p3"/>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17" name="Google Shape;217;p3"/>
          <p:cNvSpPr txBox="1">
            <a:spLocks noGrp="1"/>
          </p:cNvSpPr>
          <p:nvPr>
            <p:ph type="title"/>
          </p:nvPr>
        </p:nvSpPr>
        <p:spPr>
          <a:xfrm>
            <a:off x="838200" y="451381"/>
            <a:ext cx="11350752" cy="406654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6600"/>
              <a:buFont typeface="Calibri"/>
              <a:buNone/>
            </a:pPr>
            <a:r>
              <a:rPr lang="en-US" sz="6600" b="1" dirty="0">
                <a:solidFill>
                  <a:schemeClr val="dk1"/>
                </a:solidFill>
                <a:latin typeface="Calibri"/>
                <a:ea typeface="Calibri"/>
                <a:cs typeface="Calibri"/>
                <a:sym typeface="Calibri"/>
              </a:rPr>
              <a:t>Does This Meet The Threshold for Protective Custody?</a:t>
            </a:r>
            <a:endParaRPr dirty="0"/>
          </a:p>
        </p:txBody>
      </p:sp>
      <p:sp>
        <p:nvSpPr>
          <p:cNvPr id="218" name="Google Shape;218;p3"/>
          <p:cNvSpPr/>
          <p:nvPr/>
        </p:nvSpPr>
        <p:spPr>
          <a:xfrm>
            <a:off x="838200" y="4718595"/>
            <a:ext cx="5410200" cy="18288"/>
          </a:xfrm>
          <a:custGeom>
            <a:avLst/>
            <a:gdLst/>
            <a:ahLst/>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3"/>
        <p:cNvGrpSpPr/>
        <p:nvPr/>
      </p:nvGrpSpPr>
      <p:grpSpPr>
        <a:xfrm>
          <a:off x="0" y="0"/>
          <a:ext cx="0" cy="0"/>
          <a:chOff x="0" y="0"/>
          <a:chExt cx="0" cy="0"/>
        </a:xfrm>
      </p:grpSpPr>
      <p:sp>
        <p:nvSpPr>
          <p:cNvPr id="225" name="Google Shape;225;p4"/>
          <p:cNvSpPr txBox="1">
            <a:spLocks noGrp="1"/>
          </p:cNvSpPr>
          <p:nvPr>
            <p:ph type="title"/>
          </p:nvPr>
        </p:nvSpPr>
        <p:spPr>
          <a:xfrm>
            <a:off x="625999" y="711900"/>
            <a:ext cx="4784100" cy="27171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5580"/>
              <a:buFont typeface="Calibri"/>
              <a:buNone/>
            </a:pPr>
            <a:r>
              <a:rPr lang="en-US" sz="4680" b="1" dirty="0">
                <a:solidFill>
                  <a:schemeClr val="bg2"/>
                </a:solidFill>
                <a:latin typeface="Calibri"/>
                <a:ea typeface="Calibri"/>
                <a:cs typeface="Calibri"/>
                <a:sym typeface="Calibri"/>
              </a:rPr>
              <a:t>Immediate Actions After Taking Protective Custody</a:t>
            </a:r>
            <a:endParaRPr sz="4500" dirty="0">
              <a:solidFill>
                <a:schemeClr val="bg2"/>
              </a:solidFill>
            </a:endParaRPr>
          </a:p>
        </p:txBody>
      </p:sp>
      <p:pic>
        <p:nvPicPr>
          <p:cNvPr id="226" name="Google Shape;226;p4"/>
          <p:cNvPicPr preferRelativeResize="0"/>
          <p:nvPr/>
        </p:nvPicPr>
        <p:blipFill>
          <a:blip r:embed="rId3">
            <a:alphaModFix/>
          </a:blip>
          <a:stretch>
            <a:fillRect/>
          </a:stretch>
        </p:blipFill>
        <p:spPr>
          <a:xfrm>
            <a:off x="5325365" y="0"/>
            <a:ext cx="7381257" cy="6858000"/>
          </a:xfrm>
          <a:prstGeom prst="rect">
            <a:avLst/>
          </a:prstGeom>
          <a:solidFill>
            <a:schemeClr val="lt1"/>
          </a:solidFill>
          <a:ln>
            <a:noFill/>
          </a:ln>
        </p:spPr>
      </p:pic>
      <p:sp>
        <p:nvSpPr>
          <p:cNvPr id="227" name="Google Shape;227;p4"/>
          <p:cNvSpPr/>
          <p:nvPr/>
        </p:nvSpPr>
        <p:spPr>
          <a:xfrm>
            <a:off x="625999" y="6216468"/>
            <a:ext cx="12080623" cy="184331"/>
          </a:xfrm>
          <a:prstGeom prst="roundRect">
            <a:avLst>
              <a:gd name="adj" fmla="val 0"/>
            </a:avLst>
          </a:prstGeom>
          <a:solidFill>
            <a:schemeClr val="accent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6">
          <a:extLst>
            <a:ext uri="{FF2B5EF4-FFF2-40B4-BE49-F238E27FC236}">
              <a16:creationId xmlns:a16="http://schemas.microsoft.com/office/drawing/2014/main" id="{4AD63732-56F4-CB0C-C44D-0BDC5F623A6F}"/>
            </a:ext>
          </a:extLst>
        </p:cNvPr>
        <p:cNvGrpSpPr/>
        <p:nvPr/>
      </p:nvGrpSpPr>
      <p:grpSpPr>
        <a:xfrm>
          <a:off x="0" y="0"/>
          <a:ext cx="0" cy="0"/>
          <a:chOff x="0" y="0"/>
          <a:chExt cx="0" cy="0"/>
        </a:xfrm>
      </p:grpSpPr>
      <p:sp>
        <p:nvSpPr>
          <p:cNvPr id="317" name="Google Shape;317;p3">
            <a:extLst>
              <a:ext uri="{FF2B5EF4-FFF2-40B4-BE49-F238E27FC236}">
                <a16:creationId xmlns:a16="http://schemas.microsoft.com/office/drawing/2014/main" id="{3BE0B1B5-2148-93A8-106C-30ACCA31802A}"/>
              </a:ext>
            </a:extLst>
          </p:cNvPr>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18" name="Google Shape;318;p3">
            <a:extLst>
              <a:ext uri="{FF2B5EF4-FFF2-40B4-BE49-F238E27FC236}">
                <a16:creationId xmlns:a16="http://schemas.microsoft.com/office/drawing/2014/main" id="{72334EBE-AD91-F30C-803D-F41D29A6D748}"/>
              </a:ext>
            </a:extLst>
          </p:cNvPr>
          <p:cNvSpPr/>
          <p:nvPr/>
        </p:nvSpPr>
        <p:spPr>
          <a:xfrm>
            <a:off x="764373" y="1235663"/>
            <a:ext cx="10672800" cy="3510300"/>
          </a:xfrm>
          <a:prstGeom prst="rect">
            <a:avLst/>
          </a:prstGeom>
          <a:solidFill>
            <a:schemeClr val="lt1"/>
          </a:solidFill>
          <a:ln w="12700" cap="flat" cmpd="sng">
            <a:solidFill>
              <a:srgbClr val="E1E1E1"/>
            </a:solidFill>
            <a:prstDash val="solid"/>
            <a:miter lim="800000"/>
            <a:headEnd type="none" w="sm" len="sm"/>
            <a:tailEnd type="none" w="sm" len="sm"/>
          </a:ln>
          <a:effectLst>
            <a:outerShdw blurRad="50800" dist="38100" dir="2700000" algn="tl" rotWithShape="0">
              <a:srgbClr val="D8D8D8">
                <a:alpha val="50196"/>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19" name="Google Shape;319;p3">
            <a:extLst>
              <a:ext uri="{FF2B5EF4-FFF2-40B4-BE49-F238E27FC236}">
                <a16:creationId xmlns:a16="http://schemas.microsoft.com/office/drawing/2014/main" id="{02074E94-6A4A-EAB4-20CC-8FD7A54FCA7F}"/>
              </a:ext>
            </a:extLst>
          </p:cNvPr>
          <p:cNvSpPr txBox="1">
            <a:spLocks noGrp="1"/>
          </p:cNvSpPr>
          <p:nvPr>
            <p:ph type="ctrTitle"/>
          </p:nvPr>
        </p:nvSpPr>
        <p:spPr>
          <a:xfrm>
            <a:off x="1804988" y="1908947"/>
            <a:ext cx="8582100" cy="2177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5600"/>
              <a:buFont typeface="Calibri"/>
              <a:buNone/>
            </a:pPr>
            <a:r>
              <a:rPr lang="en-US" sz="5600" b="1" dirty="0">
                <a:latin typeface="Calibri"/>
                <a:ea typeface="Calibri"/>
                <a:cs typeface="Calibri"/>
                <a:sym typeface="Calibri"/>
              </a:rPr>
              <a:t>The Impact of Removal &amp; Reducing Trauma</a:t>
            </a:r>
            <a:endParaRPr dirty="0"/>
          </a:p>
        </p:txBody>
      </p:sp>
      <p:sp>
        <p:nvSpPr>
          <p:cNvPr id="320" name="Google Shape;320;p3">
            <a:extLst>
              <a:ext uri="{FF2B5EF4-FFF2-40B4-BE49-F238E27FC236}">
                <a16:creationId xmlns:a16="http://schemas.microsoft.com/office/drawing/2014/main" id="{03BDB4F7-19AC-0E76-AA78-218B3246D7CF}"/>
              </a:ext>
            </a:extLst>
          </p:cNvPr>
          <p:cNvSpPr/>
          <p:nvPr/>
        </p:nvSpPr>
        <p:spPr>
          <a:xfrm>
            <a:off x="2535750" y="4658266"/>
            <a:ext cx="7225800" cy="183600"/>
          </a:xfrm>
          <a:prstGeom prst="roundRect">
            <a:avLst>
              <a:gd name="adj" fmla="val 0"/>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grpSp>
        <p:nvGrpSpPr>
          <p:cNvPr id="321" name="Google Shape;321;p3">
            <a:extLst>
              <a:ext uri="{FF2B5EF4-FFF2-40B4-BE49-F238E27FC236}">
                <a16:creationId xmlns:a16="http://schemas.microsoft.com/office/drawing/2014/main" id="{07F82964-A058-F338-1FDD-FBDF23225EF7}"/>
              </a:ext>
            </a:extLst>
          </p:cNvPr>
          <p:cNvGrpSpPr/>
          <p:nvPr/>
        </p:nvGrpSpPr>
        <p:grpSpPr>
          <a:xfrm>
            <a:off x="442901" y="2505304"/>
            <a:ext cx="731548" cy="673456"/>
            <a:chOff x="3940602" y="308034"/>
            <a:chExt cx="2116748" cy="3429000"/>
          </a:xfrm>
        </p:grpSpPr>
        <p:sp>
          <p:nvSpPr>
            <p:cNvPr id="322" name="Google Shape;322;p3">
              <a:extLst>
                <a:ext uri="{FF2B5EF4-FFF2-40B4-BE49-F238E27FC236}">
                  <a16:creationId xmlns:a16="http://schemas.microsoft.com/office/drawing/2014/main" id="{749592BB-6557-E040-CBF4-A07CBD508655}"/>
                </a:ext>
              </a:extLst>
            </p:cNvPr>
            <p:cNvSpPr/>
            <p:nvPr/>
          </p:nvSpPr>
          <p:spPr>
            <a:xfrm>
              <a:off x="3940602" y="308034"/>
              <a:ext cx="566700" cy="3429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23" name="Google Shape;323;p3">
              <a:extLst>
                <a:ext uri="{FF2B5EF4-FFF2-40B4-BE49-F238E27FC236}">
                  <a16:creationId xmlns:a16="http://schemas.microsoft.com/office/drawing/2014/main" id="{D4945369-4BE2-DE9F-502C-33D145686935}"/>
                </a:ext>
              </a:extLst>
            </p:cNvPr>
            <p:cNvSpPr/>
            <p:nvPr/>
          </p:nvSpPr>
          <p:spPr>
            <a:xfrm>
              <a:off x="4715626" y="308034"/>
              <a:ext cx="566700" cy="3429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24" name="Google Shape;324;p3">
              <a:extLst>
                <a:ext uri="{FF2B5EF4-FFF2-40B4-BE49-F238E27FC236}">
                  <a16:creationId xmlns:a16="http://schemas.microsoft.com/office/drawing/2014/main" id="{9F908B6F-1F95-A825-C370-96E280D5E875}"/>
                </a:ext>
              </a:extLst>
            </p:cNvPr>
            <p:cNvSpPr/>
            <p:nvPr/>
          </p:nvSpPr>
          <p:spPr>
            <a:xfrm>
              <a:off x="5490650" y="308034"/>
              <a:ext cx="566700" cy="3429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grpSp>
      <p:grpSp>
        <p:nvGrpSpPr>
          <p:cNvPr id="325" name="Google Shape;325;p3">
            <a:extLst>
              <a:ext uri="{FF2B5EF4-FFF2-40B4-BE49-F238E27FC236}">
                <a16:creationId xmlns:a16="http://schemas.microsoft.com/office/drawing/2014/main" id="{BD4A1A42-6EC7-C30D-D13D-745EB43EB275}"/>
              </a:ext>
            </a:extLst>
          </p:cNvPr>
          <p:cNvGrpSpPr/>
          <p:nvPr/>
        </p:nvGrpSpPr>
        <p:grpSpPr>
          <a:xfrm>
            <a:off x="11103742" y="2505293"/>
            <a:ext cx="731548" cy="673456"/>
            <a:chOff x="3940602" y="308034"/>
            <a:chExt cx="2116748" cy="3429000"/>
          </a:xfrm>
        </p:grpSpPr>
        <p:sp>
          <p:nvSpPr>
            <p:cNvPr id="326" name="Google Shape;326;p3">
              <a:extLst>
                <a:ext uri="{FF2B5EF4-FFF2-40B4-BE49-F238E27FC236}">
                  <a16:creationId xmlns:a16="http://schemas.microsoft.com/office/drawing/2014/main" id="{46ED41D8-9F14-6875-FDD1-D210C56CE0E6}"/>
                </a:ext>
              </a:extLst>
            </p:cNvPr>
            <p:cNvSpPr/>
            <p:nvPr/>
          </p:nvSpPr>
          <p:spPr>
            <a:xfrm>
              <a:off x="3940602" y="308034"/>
              <a:ext cx="566700" cy="3429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27" name="Google Shape;327;p3">
              <a:extLst>
                <a:ext uri="{FF2B5EF4-FFF2-40B4-BE49-F238E27FC236}">
                  <a16:creationId xmlns:a16="http://schemas.microsoft.com/office/drawing/2014/main" id="{40AA3E70-CC60-AC02-C652-14C7DE4AA851}"/>
                </a:ext>
              </a:extLst>
            </p:cNvPr>
            <p:cNvSpPr/>
            <p:nvPr/>
          </p:nvSpPr>
          <p:spPr>
            <a:xfrm>
              <a:off x="4715626" y="308034"/>
              <a:ext cx="566700" cy="3429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28" name="Google Shape;328;p3">
              <a:extLst>
                <a:ext uri="{FF2B5EF4-FFF2-40B4-BE49-F238E27FC236}">
                  <a16:creationId xmlns:a16="http://schemas.microsoft.com/office/drawing/2014/main" id="{45684F7C-7159-1247-E77A-86C44B73B986}"/>
                </a:ext>
              </a:extLst>
            </p:cNvPr>
            <p:cNvSpPr/>
            <p:nvPr/>
          </p:nvSpPr>
          <p:spPr>
            <a:xfrm>
              <a:off x="5490650" y="308034"/>
              <a:ext cx="566700" cy="3429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grpSp>
    </p:spTree>
    <p:extLst>
      <p:ext uri="{BB962C8B-B14F-4D97-AF65-F5344CB8AC3E}">
        <p14:creationId xmlns:p14="http://schemas.microsoft.com/office/powerpoint/2010/main" val="17343004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2"/>
        <p:cNvGrpSpPr/>
        <p:nvPr/>
      </p:nvGrpSpPr>
      <p:grpSpPr>
        <a:xfrm>
          <a:off x="0" y="0"/>
          <a:ext cx="0" cy="0"/>
          <a:chOff x="0" y="0"/>
          <a:chExt cx="0" cy="0"/>
        </a:xfrm>
      </p:grpSpPr>
      <p:sp>
        <p:nvSpPr>
          <p:cNvPr id="243" name="Google Shape;243;p6"/>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244" name="Google Shape;244;p6" descr="Close up of person writing"/>
          <p:cNvPicPr preferRelativeResize="0">
            <a:picLocks noGrp="1"/>
          </p:cNvPicPr>
          <p:nvPr>
            <p:ph type="body" idx="1"/>
          </p:nvPr>
        </p:nvPicPr>
        <p:blipFill rotWithShape="1">
          <a:blip r:embed="rId3">
            <a:alphaModFix/>
          </a:blip>
          <a:srcRect l="2083" r="19254" b="-1"/>
          <a:stretch/>
        </p:blipFill>
        <p:spPr>
          <a:xfrm>
            <a:off x="4110127" y="10"/>
            <a:ext cx="8081873" cy="6857990"/>
          </a:xfrm>
          <a:prstGeom prst="rect">
            <a:avLst/>
          </a:prstGeom>
          <a:noFill/>
          <a:ln>
            <a:noFill/>
          </a:ln>
        </p:spPr>
      </p:pic>
      <p:sp>
        <p:nvSpPr>
          <p:cNvPr id="245" name="Google Shape;245;p6"/>
          <p:cNvSpPr/>
          <p:nvPr/>
        </p:nvSpPr>
        <p:spPr>
          <a:xfrm>
            <a:off x="0" y="0"/>
            <a:ext cx="4959047" cy="6858000"/>
          </a:xfrm>
          <a:custGeom>
            <a:avLst/>
            <a:gdLst/>
            <a:ahLst/>
            <a:cxnLst/>
            <a:rect l="l" t="t" r="r" b="b"/>
            <a:pathLst>
              <a:path w="4959047" h="6858000" extrusionOk="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solidFill>
            <a:schemeClr val="lt1"/>
          </a:solidFill>
          <a:ln w="9525" cap="flat" cmpd="sng">
            <a:solidFill>
              <a:srgbClr val="F5DEE3"/>
            </a:solidFill>
            <a:prstDash val="solid"/>
            <a:miter lim="800000"/>
            <a:headEnd type="none" w="sm" len="sm"/>
            <a:tailEnd type="none" w="sm" len="sm"/>
          </a:ln>
          <a:effectLst>
            <a:outerShdw blurRad="50800" dist="38100" algn="l" rotWithShape="0">
              <a:srgbClr val="D8D8D8">
                <a:alpha val="30196"/>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46" name="Google Shape;246;p6"/>
          <p:cNvSpPr/>
          <p:nvPr/>
        </p:nvSpPr>
        <p:spPr>
          <a:xfrm>
            <a:off x="0" y="0"/>
            <a:ext cx="4948887" cy="6858000"/>
          </a:xfrm>
          <a:custGeom>
            <a:avLst/>
            <a:gdLst/>
            <a:ahLst/>
            <a:cxnLst/>
            <a:rect l="l" t="t" r="r" b="b"/>
            <a:pathLst>
              <a:path w="4948887" h="6858000" extrusionOk="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47" name="Google Shape;247;p6"/>
          <p:cNvSpPr txBox="1">
            <a:spLocks noGrp="1"/>
          </p:cNvSpPr>
          <p:nvPr>
            <p:ph type="title"/>
          </p:nvPr>
        </p:nvSpPr>
        <p:spPr>
          <a:xfrm>
            <a:off x="477981" y="1122363"/>
            <a:ext cx="4470906" cy="3204134"/>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sz="4800" b="1">
                <a:latin typeface="Calibri"/>
                <a:ea typeface="Calibri"/>
                <a:cs typeface="Calibri"/>
                <a:sym typeface="Calibri"/>
              </a:rPr>
              <a:t>From Protective Action to Documentation and Decision Support</a:t>
            </a:r>
            <a:endParaRPr/>
          </a:p>
        </p:txBody>
      </p:sp>
      <p:sp>
        <p:nvSpPr>
          <p:cNvPr id="248" name="Google Shape;248;p6"/>
          <p:cNvSpPr/>
          <p:nvPr/>
        </p:nvSpPr>
        <p:spPr>
          <a:xfrm rot="5400000">
            <a:off x="759921" y="346791"/>
            <a:ext cx="146304" cy="704088"/>
          </a:xfrm>
          <a:prstGeom prst="rect">
            <a:avLst/>
          </a:prstGeom>
          <a:solidFill>
            <a:schemeClr val="tx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49" name="Google Shape;249;p6"/>
          <p:cNvSpPr/>
          <p:nvPr/>
        </p:nvSpPr>
        <p:spPr>
          <a:xfrm>
            <a:off x="481029" y="4546920"/>
            <a:ext cx="402336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14"/>
        <p:cNvGrpSpPr/>
        <p:nvPr/>
      </p:nvGrpSpPr>
      <p:grpSpPr>
        <a:xfrm>
          <a:off x="0" y="0"/>
          <a:ext cx="0" cy="0"/>
          <a:chOff x="0" y="0"/>
          <a:chExt cx="0" cy="0"/>
        </a:xfrm>
      </p:grpSpPr>
      <p:grpSp>
        <p:nvGrpSpPr>
          <p:cNvPr id="215" name="Google Shape;215;p2"/>
          <p:cNvGrpSpPr/>
          <p:nvPr/>
        </p:nvGrpSpPr>
        <p:grpSpPr>
          <a:xfrm>
            <a:off x="5078086" y="-96441"/>
            <a:ext cx="189049" cy="6954441"/>
            <a:chOff x="0" y="-38100"/>
            <a:chExt cx="74686" cy="2747433"/>
          </a:xfrm>
        </p:grpSpPr>
        <p:sp>
          <p:nvSpPr>
            <p:cNvPr id="216" name="Google Shape;216;p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b="0" i="0" u="none" strike="noStrike" cap="none">
                <a:solidFill>
                  <a:srgbClr val="4C1A27"/>
                </a:solidFill>
                <a:latin typeface="Calibri"/>
                <a:ea typeface="Calibri"/>
                <a:cs typeface="Calibri"/>
                <a:sym typeface="Calibri"/>
              </a:endParaRPr>
            </a:p>
          </p:txBody>
        </p:sp>
        <p:sp>
          <p:nvSpPr>
            <p:cNvPr id="217" name="Google Shape;217;p2"/>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b="0" i="0" u="none" strike="noStrike" cap="none">
                <a:solidFill>
                  <a:srgbClr val="4C1A27"/>
                </a:solidFill>
                <a:latin typeface="Calibri"/>
                <a:ea typeface="Calibri"/>
                <a:cs typeface="Calibri"/>
                <a:sym typeface="Calibri"/>
              </a:endParaRPr>
            </a:p>
          </p:txBody>
        </p:sp>
      </p:grpSp>
      <p:sp>
        <p:nvSpPr>
          <p:cNvPr id="218" name="Google Shape;218;p2"/>
          <p:cNvSpPr txBox="1"/>
          <p:nvPr/>
        </p:nvSpPr>
        <p:spPr>
          <a:xfrm>
            <a:off x="0" y="928450"/>
            <a:ext cx="5078100" cy="19701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6400" b="1" i="0" u="none" strike="noStrike" cap="none">
                <a:latin typeface="Antonio"/>
                <a:ea typeface="Antonio"/>
                <a:cs typeface="Antonio"/>
                <a:sym typeface="Antonio"/>
              </a:rPr>
              <a:t>Target Outcomes</a:t>
            </a:r>
            <a:endParaRPr sz="6400" i="0" u="none" strike="noStrike" cap="none">
              <a:latin typeface="Antonio"/>
              <a:ea typeface="Antonio"/>
              <a:cs typeface="Antonio"/>
              <a:sym typeface="Antonio"/>
            </a:endParaRPr>
          </a:p>
        </p:txBody>
      </p:sp>
      <p:sp>
        <p:nvSpPr>
          <p:cNvPr id="219" name="Google Shape;219;p2"/>
          <p:cNvSpPr txBox="1"/>
          <p:nvPr/>
        </p:nvSpPr>
        <p:spPr>
          <a:xfrm>
            <a:off x="5752403" y="1166842"/>
            <a:ext cx="6010800" cy="4524315"/>
          </a:xfrm>
          <a:prstGeom prst="rect">
            <a:avLst/>
          </a:prstGeom>
          <a:noFill/>
          <a:ln>
            <a:noFill/>
          </a:ln>
        </p:spPr>
        <p:txBody>
          <a:bodyPr spcFirstLastPara="1" wrap="square" lIns="0" tIns="0" rIns="0" bIns="0" anchor="t" anchorCtr="0">
            <a:spAutoFit/>
          </a:bodyPr>
          <a:lstStyle/>
          <a:p>
            <a:pPr marL="457200" marR="0" lvl="0" indent="-381000" algn="l" rtl="0">
              <a:spcBef>
                <a:spcPts val="0"/>
              </a:spcBef>
              <a:spcAft>
                <a:spcPts val="0"/>
              </a:spcAft>
              <a:buSzPts val="3000"/>
              <a:buFont typeface="Calibri"/>
              <a:buChar char="•"/>
            </a:pPr>
            <a:r>
              <a:rPr lang="en-US" sz="3000" dirty="0">
                <a:latin typeface="Calibri"/>
                <a:ea typeface="Calibri"/>
                <a:cs typeface="Calibri"/>
                <a:sym typeface="Calibri"/>
              </a:rPr>
              <a:t>U</a:t>
            </a:r>
            <a:r>
              <a:rPr lang="en-US" sz="3000" i="0" u="none" strike="noStrike" cap="none" dirty="0">
                <a:latin typeface="Calibri"/>
                <a:ea typeface="Calibri"/>
                <a:cs typeface="Calibri"/>
                <a:sym typeface="Calibri"/>
              </a:rPr>
              <a:t>nderstand how identified safety threats connect to the Immediate Safety Plan.</a:t>
            </a:r>
          </a:p>
          <a:p>
            <a:pPr marL="457200" marR="0" lvl="0" indent="-381000" algn="l" rtl="0">
              <a:spcBef>
                <a:spcPts val="0"/>
              </a:spcBef>
              <a:spcAft>
                <a:spcPts val="0"/>
              </a:spcAft>
              <a:buSzPts val="3000"/>
              <a:buFont typeface="Calibri"/>
              <a:buChar char="•"/>
            </a:pPr>
            <a:endParaRPr sz="1200" dirty="0">
              <a:latin typeface="Calibri"/>
              <a:ea typeface="Calibri"/>
              <a:cs typeface="Calibri"/>
              <a:sym typeface="Calibri"/>
            </a:endParaRPr>
          </a:p>
          <a:p>
            <a:pPr marL="457200" marR="0" lvl="0" indent="-381000" algn="l" rtl="0">
              <a:spcBef>
                <a:spcPts val="0"/>
              </a:spcBef>
              <a:spcAft>
                <a:spcPts val="0"/>
              </a:spcAft>
              <a:buSzPts val="3000"/>
              <a:buFont typeface="Calibri"/>
              <a:buChar char="•"/>
            </a:pPr>
            <a:r>
              <a:rPr lang="en-US" sz="3000" dirty="0">
                <a:latin typeface="Calibri"/>
                <a:ea typeface="Calibri"/>
                <a:cs typeface="Calibri"/>
                <a:sym typeface="Calibri"/>
              </a:rPr>
              <a:t>A</a:t>
            </a:r>
            <a:r>
              <a:rPr lang="en-US" sz="3000" i="0" u="none" strike="noStrike" cap="none" dirty="0">
                <a:latin typeface="Calibri"/>
                <a:ea typeface="Calibri"/>
                <a:cs typeface="Calibri"/>
                <a:sym typeface="Calibri"/>
              </a:rPr>
              <a:t>pply their prior decision-making to evaluate the strength and effectiveness of a safety plan.</a:t>
            </a:r>
          </a:p>
          <a:p>
            <a:pPr marL="457200" marR="0" lvl="0" indent="-381000" algn="l" rtl="0">
              <a:spcBef>
                <a:spcPts val="0"/>
              </a:spcBef>
              <a:spcAft>
                <a:spcPts val="0"/>
              </a:spcAft>
              <a:buSzPts val="3000"/>
              <a:buFont typeface="Calibri"/>
              <a:buChar char="•"/>
            </a:pPr>
            <a:endParaRPr sz="1200" dirty="0">
              <a:latin typeface="Calibri"/>
              <a:ea typeface="Calibri"/>
              <a:cs typeface="Calibri"/>
              <a:sym typeface="Calibri"/>
            </a:endParaRPr>
          </a:p>
          <a:p>
            <a:pPr marL="457200" lvl="0" indent="-381000">
              <a:buSzPts val="3000"/>
              <a:buFont typeface="Calibri"/>
              <a:buChar char="•"/>
            </a:pPr>
            <a:r>
              <a:rPr lang="en-US" sz="3000" dirty="0">
                <a:latin typeface="Calibri"/>
                <a:ea typeface="Calibri"/>
                <a:cs typeface="Calibri"/>
                <a:sym typeface="Calibri"/>
              </a:rPr>
              <a:t>A</a:t>
            </a:r>
            <a:r>
              <a:rPr lang="en-US" sz="3000" i="0" u="none" strike="noStrike" cap="none" dirty="0">
                <a:latin typeface="Calibri"/>
                <a:ea typeface="Calibri"/>
                <a:cs typeface="Calibri"/>
                <a:sym typeface="Calibri"/>
              </a:rPr>
              <a:t>ssess whether an Immediate Safety Plan is sufficient, reliable, and able to manage safety</a:t>
            </a:r>
            <a:r>
              <a:rPr lang="en-US" sz="3000" dirty="0">
                <a:latin typeface="Calibri"/>
                <a:ea typeface="Calibri"/>
                <a:cs typeface="Calibri"/>
                <a:sym typeface="Calibri"/>
              </a:rPr>
              <a:t> threats</a:t>
            </a:r>
            <a:r>
              <a:rPr lang="en-US" sz="3000" i="0" u="none" strike="noStrike" cap="none" dirty="0">
                <a:latin typeface="Calibri"/>
                <a:ea typeface="Calibri"/>
                <a:cs typeface="Calibri"/>
                <a:sym typeface="Calibri"/>
              </a:rPr>
              <a:t>.</a:t>
            </a:r>
            <a:endParaRPr sz="3000" dirty="0">
              <a:latin typeface="Calibri"/>
              <a:ea typeface="Calibri"/>
              <a:cs typeface="Calibri"/>
              <a:sym typeface="Calibri"/>
            </a:endParaRPr>
          </a:p>
        </p:txBody>
      </p:sp>
      <p:pic>
        <p:nvPicPr>
          <p:cNvPr id="220" name="Google Shape;220;p2" descr="target (Provided by Getty Images)"/>
          <p:cNvPicPr preferRelativeResize="0"/>
          <p:nvPr/>
        </p:nvPicPr>
        <p:blipFill rotWithShape="1">
          <a:blip r:embed="rId3">
            <a:alphaModFix/>
          </a:blip>
          <a:srcRect/>
          <a:stretch/>
        </p:blipFill>
        <p:spPr>
          <a:xfrm>
            <a:off x="1444586" y="3252759"/>
            <a:ext cx="2235131" cy="2235131"/>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pic>
        <p:nvPicPr>
          <p:cNvPr id="291" name="Google Shape;291;p1" descr="Student working on a computer"/>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92" name="Google Shape;292;p1"/>
          <p:cNvSpPr/>
          <p:nvPr/>
        </p:nvSpPr>
        <p:spPr>
          <a:xfrm>
            <a:off x="438150" y="5619750"/>
            <a:ext cx="11334750" cy="904875"/>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93" name="Google Shape;293;p1"/>
          <p:cNvSpPr txBox="1"/>
          <p:nvPr/>
        </p:nvSpPr>
        <p:spPr>
          <a:xfrm>
            <a:off x="691896" y="5749021"/>
            <a:ext cx="10808208" cy="64633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a:ln>
                  <a:noFill/>
                </a:ln>
                <a:solidFill>
                  <a:srgbClr val="000000"/>
                </a:solidFill>
                <a:effectLst/>
                <a:uLnTx/>
                <a:uFillTx/>
                <a:latin typeface="Calibri"/>
                <a:ea typeface="Calibri"/>
                <a:cs typeface="Calibri"/>
                <a:sym typeface="Calibri"/>
              </a:rPr>
              <a:t>SUPPORTING DECISIONS THROUGH DOCUMENTATION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97">
          <a:extLst>
            <a:ext uri="{FF2B5EF4-FFF2-40B4-BE49-F238E27FC236}">
              <a16:creationId xmlns:a16="http://schemas.microsoft.com/office/drawing/2014/main" id="{EA4208DE-7852-92B6-4029-74E44B5DC1A8}"/>
            </a:ext>
          </a:extLst>
        </p:cNvPr>
        <p:cNvGrpSpPr/>
        <p:nvPr/>
      </p:nvGrpSpPr>
      <p:grpSpPr>
        <a:xfrm>
          <a:off x="0" y="0"/>
          <a:ext cx="0" cy="0"/>
          <a:chOff x="0" y="0"/>
          <a:chExt cx="0" cy="0"/>
        </a:xfrm>
      </p:grpSpPr>
      <p:pic>
        <p:nvPicPr>
          <p:cNvPr id="4" name="Google Shape;291;p1" descr="Student working on a computer">
            <a:extLst>
              <a:ext uri="{FF2B5EF4-FFF2-40B4-BE49-F238E27FC236}">
                <a16:creationId xmlns:a16="http://schemas.microsoft.com/office/drawing/2014/main" id="{A921CDBD-5DBE-EAD3-8E72-BC66541C94C5}"/>
              </a:ext>
            </a:extLst>
          </p:cNvPr>
          <p:cNvPicPr preferRelativeResize="0"/>
          <p:nvPr/>
        </p:nvPicPr>
        <p:blipFill rotWithShape="1">
          <a:blip r:embed="rId3">
            <a:alphaModFix/>
          </a:blip>
          <a:srcRect l="23214" t="5080" r="5000"/>
          <a:stretch>
            <a:fillRect/>
          </a:stretch>
        </p:blipFill>
        <p:spPr>
          <a:xfrm>
            <a:off x="588620" y="1527877"/>
            <a:ext cx="6205514" cy="46155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ectangle 1">
            <a:extLst>
              <a:ext uri="{FF2B5EF4-FFF2-40B4-BE49-F238E27FC236}">
                <a16:creationId xmlns:a16="http://schemas.microsoft.com/office/drawing/2014/main" id="{2DF42E10-0C65-4314-751E-483F693CF93E}"/>
              </a:ext>
            </a:extLst>
          </p:cNvPr>
          <p:cNvSpPr/>
          <p:nvPr/>
        </p:nvSpPr>
        <p:spPr>
          <a:xfrm>
            <a:off x="4355077" y="447881"/>
            <a:ext cx="7836923" cy="4251119"/>
          </a:xfrm>
          <a:prstGeom prst="rect">
            <a:avLst/>
          </a:prstGeom>
          <a:gradFill>
            <a:gsLst>
              <a:gs pos="35000">
                <a:schemeClr val="bg1"/>
              </a:gs>
              <a:gs pos="100000">
                <a:schemeClr val="bg1">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8" name="Google Shape;198;g3f5e043577a_0_1">
            <a:extLst>
              <a:ext uri="{FF2B5EF4-FFF2-40B4-BE49-F238E27FC236}">
                <a16:creationId xmlns:a16="http://schemas.microsoft.com/office/drawing/2014/main" id="{8C4D55E3-2D50-B429-4184-FC159832411C}"/>
              </a:ext>
            </a:extLst>
          </p:cNvPr>
          <p:cNvSpPr txBox="1">
            <a:spLocks noGrp="1"/>
          </p:cNvSpPr>
          <p:nvPr>
            <p:ph type="ctrTitle"/>
          </p:nvPr>
        </p:nvSpPr>
        <p:spPr>
          <a:xfrm>
            <a:off x="4355077" y="928688"/>
            <a:ext cx="7248303" cy="2741862"/>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sz="5400" b="1" dirty="0">
                <a:latin typeface="Calibri"/>
                <a:ea typeface="Calibri"/>
                <a:cs typeface="Calibri"/>
                <a:sym typeface="Calibri"/>
              </a:rPr>
              <a:t>Supporting Decisions Through Documentation</a:t>
            </a:r>
            <a:endParaRPr sz="5400" b="1" dirty="0">
              <a:latin typeface="Calibri"/>
              <a:ea typeface="Calibri"/>
              <a:cs typeface="Calibri"/>
              <a:sym typeface="Calibri"/>
            </a:endParaRPr>
          </a:p>
        </p:txBody>
      </p:sp>
    </p:spTree>
    <p:extLst>
      <p:ext uri="{BB962C8B-B14F-4D97-AF65-F5344CB8AC3E}">
        <p14:creationId xmlns:p14="http://schemas.microsoft.com/office/powerpoint/2010/main" val="35049175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05"/>
        <p:cNvGrpSpPr/>
        <p:nvPr/>
      </p:nvGrpSpPr>
      <p:grpSpPr>
        <a:xfrm>
          <a:off x="0" y="0"/>
          <a:ext cx="0" cy="0"/>
          <a:chOff x="0" y="0"/>
          <a:chExt cx="0" cy="0"/>
        </a:xfrm>
      </p:grpSpPr>
      <p:grpSp>
        <p:nvGrpSpPr>
          <p:cNvPr id="306" name="Google Shape;306;p2"/>
          <p:cNvGrpSpPr/>
          <p:nvPr/>
        </p:nvGrpSpPr>
        <p:grpSpPr>
          <a:xfrm>
            <a:off x="5078086" y="-96441"/>
            <a:ext cx="189049" cy="6954441"/>
            <a:chOff x="0" y="-38100"/>
            <a:chExt cx="74686" cy="2747433"/>
          </a:xfrm>
        </p:grpSpPr>
        <p:sp>
          <p:nvSpPr>
            <p:cNvPr id="307" name="Google Shape;307;p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sp>
          <p:nvSpPr>
            <p:cNvPr id="308" name="Google Shape;308;p2"/>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grpSp>
      <p:sp>
        <p:nvSpPr>
          <p:cNvPr id="309" name="Google Shape;309;p2"/>
          <p:cNvSpPr txBox="1"/>
          <p:nvPr/>
        </p:nvSpPr>
        <p:spPr>
          <a:xfrm>
            <a:off x="0" y="914400"/>
            <a:ext cx="5078100" cy="22164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7200" b="1" i="0" u="none" strike="noStrike" kern="0" cap="none" spc="0" normalizeH="0" baseline="0" noProof="0">
                <a:ln>
                  <a:noFill/>
                </a:ln>
                <a:solidFill>
                  <a:srgbClr val="000000"/>
                </a:solidFill>
                <a:effectLst/>
                <a:uLnTx/>
                <a:uFillTx/>
                <a:latin typeface="Antonio"/>
                <a:ea typeface="Antonio"/>
                <a:cs typeface="Antonio"/>
                <a:sym typeface="Antonio"/>
              </a:rPr>
              <a:t>Target Outcomes</a:t>
            </a:r>
            <a:endParaRPr kumimoji="0" sz="7200" b="0" i="0" u="none" strike="noStrike" kern="0" cap="none" spc="0" normalizeH="0" baseline="0" noProof="0">
              <a:ln>
                <a:noFill/>
              </a:ln>
              <a:solidFill>
                <a:srgbClr val="000000"/>
              </a:solidFill>
              <a:effectLst/>
              <a:uLnTx/>
              <a:uFillTx/>
              <a:latin typeface="Antonio"/>
              <a:ea typeface="Antonio"/>
              <a:cs typeface="Antonio"/>
              <a:sym typeface="Antonio"/>
            </a:endParaRPr>
          </a:p>
        </p:txBody>
      </p:sp>
      <p:sp>
        <p:nvSpPr>
          <p:cNvPr id="310" name="Google Shape;310;p2"/>
          <p:cNvSpPr txBox="1"/>
          <p:nvPr/>
        </p:nvSpPr>
        <p:spPr>
          <a:xfrm>
            <a:off x="5486399" y="914400"/>
            <a:ext cx="6183086" cy="5541300"/>
          </a:xfrm>
          <a:prstGeom prst="rect">
            <a:avLst/>
          </a:prstGeom>
          <a:noFill/>
          <a:ln>
            <a:noFill/>
          </a:ln>
        </p:spPr>
        <p:txBody>
          <a:bodyPr spcFirstLastPara="1" wrap="square" lIns="0" tIns="0" rIns="0" bIns="0" anchor="t" anchorCtr="0">
            <a:spAutoFit/>
          </a:bodyPr>
          <a:lstStyle/>
          <a:p>
            <a:pPr marL="457200" marR="0" lvl="0" indent="-419100" algn="l" defTabSz="914400" rtl="0" eaLnBrk="1" fontAlgn="auto" latinLnBrk="0" hangingPunct="1">
              <a:lnSpc>
                <a:spcPct val="100000"/>
              </a:lnSpc>
              <a:spcBef>
                <a:spcPts val="0"/>
              </a:spcBef>
              <a:spcAft>
                <a:spcPts val="0"/>
              </a:spcAft>
              <a:buClr>
                <a:srgbClr val="000000"/>
              </a:buClr>
              <a:buSzPts val="3000"/>
              <a:buFont typeface="Calibri"/>
              <a:buChar char="●"/>
              <a:tabLst/>
              <a:defRPr/>
            </a:pPr>
            <a:r>
              <a:rPr kumimoji="0" lang="en-US" sz="3000" b="0" i="0" u="none" strike="noStrike" kern="0" cap="none" spc="0" normalizeH="0" baseline="0" noProof="0" dirty="0">
                <a:ln>
                  <a:noFill/>
                </a:ln>
                <a:solidFill>
                  <a:srgbClr val="000000"/>
                </a:solidFill>
                <a:effectLst/>
                <a:uLnTx/>
                <a:uFillTx/>
                <a:latin typeface="Calibri"/>
                <a:ea typeface="Calibri"/>
                <a:cs typeface="Calibri"/>
                <a:sym typeface="Calibri"/>
              </a:rPr>
              <a:t>Understand how investigative decisions must be supported through clear documentation and observable information.</a:t>
            </a:r>
            <a:endParaRPr kumimoji="0" sz="30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457200" marR="0" lvl="0" indent="-419100" algn="l" defTabSz="914400" rtl="0" eaLnBrk="1" fontAlgn="auto" latinLnBrk="0" hangingPunct="1">
              <a:lnSpc>
                <a:spcPct val="100000"/>
              </a:lnSpc>
              <a:spcBef>
                <a:spcPts val="0"/>
              </a:spcBef>
              <a:spcAft>
                <a:spcPts val="0"/>
              </a:spcAft>
              <a:buClr>
                <a:srgbClr val="000000"/>
              </a:buClr>
              <a:buSzPts val="3000"/>
              <a:buFont typeface="Calibri"/>
              <a:buChar char="●"/>
              <a:tabLst/>
              <a:defRPr/>
            </a:pPr>
            <a:r>
              <a:rPr kumimoji="0" lang="en-US" sz="3000" b="0" i="0" u="none" strike="noStrike" kern="0" cap="none" spc="0" normalizeH="0" baseline="0" noProof="0" dirty="0">
                <a:ln>
                  <a:noFill/>
                </a:ln>
                <a:solidFill>
                  <a:srgbClr val="000000"/>
                </a:solidFill>
                <a:effectLst/>
                <a:uLnTx/>
                <a:uFillTx/>
                <a:latin typeface="Calibri"/>
                <a:ea typeface="Calibri"/>
                <a:cs typeface="Calibri"/>
                <a:sym typeface="Calibri"/>
              </a:rPr>
              <a:t>Apply information gathered during the investigation to support safety decisions and documentation preparation.</a:t>
            </a:r>
            <a:endParaRPr kumimoji="0" sz="30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457200" marR="0" lvl="0" indent="-419100" algn="l" defTabSz="914400" rtl="0" eaLnBrk="1" fontAlgn="auto" latinLnBrk="0" hangingPunct="1">
              <a:lnSpc>
                <a:spcPct val="100000"/>
              </a:lnSpc>
              <a:spcBef>
                <a:spcPts val="0"/>
              </a:spcBef>
              <a:spcAft>
                <a:spcPts val="0"/>
              </a:spcAft>
              <a:buClr>
                <a:srgbClr val="000000"/>
              </a:buClr>
              <a:buSzPts val="3000"/>
              <a:buFont typeface="Calibri"/>
              <a:buChar char="●"/>
              <a:tabLst/>
              <a:defRPr/>
            </a:pPr>
            <a:r>
              <a:rPr kumimoji="0" lang="en-US" sz="3000" b="0" i="0" u="none" strike="noStrike" kern="0" cap="none" spc="0" normalizeH="0" baseline="0" noProof="0" dirty="0">
                <a:ln>
                  <a:noFill/>
                </a:ln>
                <a:solidFill>
                  <a:srgbClr val="000000"/>
                </a:solidFill>
                <a:effectLst/>
                <a:uLnTx/>
                <a:uFillTx/>
                <a:latin typeface="Calibri"/>
                <a:ea typeface="Calibri"/>
                <a:cs typeface="Calibri"/>
                <a:sym typeface="Calibri"/>
              </a:rPr>
              <a:t>Assess whether documentation clearly reflects the conditions, behaviors, and safety threats present in the case.</a:t>
            </a:r>
            <a:endParaRPr kumimoji="0" sz="30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311" name="Google Shape;311;p2" descr="target (Provided by Getty Images)"/>
          <p:cNvPicPr preferRelativeResize="0"/>
          <p:nvPr/>
        </p:nvPicPr>
        <p:blipFill rotWithShape="1">
          <a:blip r:embed="rId3">
            <a:alphaModFix/>
          </a:blip>
          <a:srcRect/>
          <a:stretch/>
        </p:blipFill>
        <p:spPr>
          <a:xfrm>
            <a:off x="1444524" y="3792134"/>
            <a:ext cx="2235129" cy="2235129"/>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6"/>
        <p:cNvGrpSpPr/>
        <p:nvPr/>
      </p:nvGrpSpPr>
      <p:grpSpPr>
        <a:xfrm>
          <a:off x="0" y="0"/>
          <a:ext cx="0" cy="0"/>
          <a:chOff x="0" y="0"/>
          <a:chExt cx="0" cy="0"/>
        </a:xfrm>
      </p:grpSpPr>
      <p:sp>
        <p:nvSpPr>
          <p:cNvPr id="318" name="Google Shape;318;p3"/>
          <p:cNvSpPr/>
          <p:nvPr/>
        </p:nvSpPr>
        <p:spPr>
          <a:xfrm>
            <a:off x="764373" y="1235663"/>
            <a:ext cx="10672800" cy="3510300"/>
          </a:xfrm>
          <a:prstGeom prst="rect">
            <a:avLst/>
          </a:prstGeom>
          <a:solidFill>
            <a:schemeClr val="lt1"/>
          </a:solidFill>
          <a:ln w="12700" cap="flat" cmpd="sng">
            <a:solidFill>
              <a:srgbClr val="E1E1E1"/>
            </a:solidFill>
            <a:prstDash val="solid"/>
            <a:miter lim="800000"/>
            <a:headEnd type="none" w="sm" len="sm"/>
            <a:tailEnd type="none" w="sm" len="sm"/>
          </a:ln>
          <a:effectLst>
            <a:outerShdw blurRad="50800" dist="38100" dir="2700000" algn="tl" rotWithShape="0">
              <a:srgbClr val="D8D8D8">
                <a:alpha val="50196"/>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19" name="Google Shape;319;p3"/>
          <p:cNvSpPr txBox="1">
            <a:spLocks noGrp="1"/>
          </p:cNvSpPr>
          <p:nvPr>
            <p:ph type="ctrTitle"/>
          </p:nvPr>
        </p:nvSpPr>
        <p:spPr>
          <a:xfrm>
            <a:off x="1804988" y="1908947"/>
            <a:ext cx="8582100" cy="2177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5600"/>
              <a:buFont typeface="Calibri"/>
              <a:buNone/>
            </a:pPr>
            <a:r>
              <a:rPr lang="en-US" sz="5600" b="1">
                <a:latin typeface="Calibri"/>
                <a:ea typeface="Calibri"/>
                <a:cs typeface="Calibri"/>
                <a:sym typeface="Calibri"/>
              </a:rPr>
              <a:t>Identifying The Information That Supports The Decision</a:t>
            </a:r>
            <a:endParaRPr/>
          </a:p>
        </p:txBody>
      </p:sp>
      <p:sp>
        <p:nvSpPr>
          <p:cNvPr id="320" name="Google Shape;320;p3"/>
          <p:cNvSpPr/>
          <p:nvPr/>
        </p:nvSpPr>
        <p:spPr>
          <a:xfrm>
            <a:off x="2535750" y="4658266"/>
            <a:ext cx="7225800" cy="183600"/>
          </a:xfrm>
          <a:prstGeom prst="roundRect">
            <a:avLst>
              <a:gd name="adj" fmla="val 0"/>
            </a:avLst>
          </a:prstGeom>
          <a:solidFill>
            <a:schemeClr val="tx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grpSp>
        <p:nvGrpSpPr>
          <p:cNvPr id="321" name="Google Shape;321;p3"/>
          <p:cNvGrpSpPr/>
          <p:nvPr/>
        </p:nvGrpSpPr>
        <p:grpSpPr>
          <a:xfrm>
            <a:off x="442901" y="2505304"/>
            <a:ext cx="731548" cy="673456"/>
            <a:chOff x="3940602" y="308034"/>
            <a:chExt cx="2116748" cy="3429000"/>
          </a:xfrm>
        </p:grpSpPr>
        <p:sp>
          <p:nvSpPr>
            <p:cNvPr id="322" name="Google Shape;322;p3"/>
            <p:cNvSpPr/>
            <p:nvPr/>
          </p:nvSpPr>
          <p:spPr>
            <a:xfrm>
              <a:off x="3940602" y="308034"/>
              <a:ext cx="566700" cy="3429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23" name="Google Shape;323;p3"/>
            <p:cNvSpPr/>
            <p:nvPr/>
          </p:nvSpPr>
          <p:spPr>
            <a:xfrm>
              <a:off x="4715626" y="308034"/>
              <a:ext cx="566700" cy="3429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24" name="Google Shape;324;p3"/>
            <p:cNvSpPr/>
            <p:nvPr/>
          </p:nvSpPr>
          <p:spPr>
            <a:xfrm>
              <a:off x="5490650" y="308034"/>
              <a:ext cx="566700" cy="3429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grpSp>
      <p:grpSp>
        <p:nvGrpSpPr>
          <p:cNvPr id="325" name="Google Shape;325;p3"/>
          <p:cNvGrpSpPr/>
          <p:nvPr/>
        </p:nvGrpSpPr>
        <p:grpSpPr>
          <a:xfrm>
            <a:off x="11103742" y="2505293"/>
            <a:ext cx="731548" cy="673456"/>
            <a:chOff x="3940602" y="308034"/>
            <a:chExt cx="2116748" cy="3429000"/>
          </a:xfrm>
        </p:grpSpPr>
        <p:sp>
          <p:nvSpPr>
            <p:cNvPr id="326" name="Google Shape;326;p3"/>
            <p:cNvSpPr/>
            <p:nvPr/>
          </p:nvSpPr>
          <p:spPr>
            <a:xfrm>
              <a:off x="3940602" y="308034"/>
              <a:ext cx="566700" cy="3429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27" name="Google Shape;327;p3"/>
            <p:cNvSpPr/>
            <p:nvPr/>
          </p:nvSpPr>
          <p:spPr>
            <a:xfrm>
              <a:off x="4715626" y="308034"/>
              <a:ext cx="566700" cy="3429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28" name="Google Shape;328;p3"/>
            <p:cNvSpPr/>
            <p:nvPr/>
          </p:nvSpPr>
          <p:spPr>
            <a:xfrm>
              <a:off x="5490650" y="308034"/>
              <a:ext cx="566700" cy="3429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3"/>
        <p:cNvGrpSpPr/>
        <p:nvPr/>
      </p:nvGrpSpPr>
      <p:grpSpPr>
        <a:xfrm>
          <a:off x="0" y="0"/>
          <a:ext cx="0" cy="0"/>
          <a:chOff x="0" y="0"/>
          <a:chExt cx="0" cy="0"/>
        </a:xfrm>
      </p:grpSpPr>
      <p:sp>
        <p:nvSpPr>
          <p:cNvPr id="334" name="Google Shape;334;p4"/>
          <p:cNvSpPr/>
          <p:nvPr/>
        </p:nvSpPr>
        <p:spPr>
          <a:xfrm>
            <a:off x="0" y="313"/>
            <a:ext cx="12192000" cy="6857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35" name="Google Shape;335;p4"/>
          <p:cNvSpPr txBox="1">
            <a:spLocks noGrp="1"/>
          </p:cNvSpPr>
          <p:nvPr>
            <p:ph type="title"/>
          </p:nvPr>
        </p:nvSpPr>
        <p:spPr>
          <a:xfrm>
            <a:off x="120400" y="883176"/>
            <a:ext cx="5266200" cy="37365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5400"/>
              <a:buFont typeface="Calibri"/>
              <a:buNone/>
            </a:pPr>
            <a:r>
              <a:rPr lang="en-US" sz="5333" b="1">
                <a:latin typeface="Calibri"/>
                <a:ea typeface="Calibri"/>
                <a:cs typeface="Calibri"/>
                <a:sym typeface="Calibri"/>
              </a:rPr>
              <a:t>Connecting Observations to Documentation</a:t>
            </a:r>
            <a:endParaRPr sz="4333"/>
          </a:p>
        </p:txBody>
      </p:sp>
      <p:grpSp>
        <p:nvGrpSpPr>
          <p:cNvPr id="336" name="Google Shape;336;p4"/>
          <p:cNvGrpSpPr/>
          <p:nvPr/>
        </p:nvGrpSpPr>
        <p:grpSpPr>
          <a:xfrm>
            <a:off x="9416432" y="1"/>
            <a:ext cx="2446384" cy="5777808"/>
            <a:chOff x="329184" y="1"/>
            <a:chExt cx="524256" cy="5777808"/>
          </a:xfrm>
        </p:grpSpPr>
        <p:cxnSp>
          <p:nvCxnSpPr>
            <p:cNvPr id="337" name="Google Shape;337;p4"/>
            <p:cNvCxnSpPr/>
            <p:nvPr/>
          </p:nvCxnSpPr>
          <p:spPr>
            <a:xfrm rot="10800000">
              <a:off x="329184" y="5777809"/>
              <a:ext cx="521208" cy="0"/>
            </a:xfrm>
            <a:prstGeom prst="straightConnector1">
              <a:avLst/>
            </a:prstGeom>
            <a:noFill/>
            <a:ln w="152400" cap="flat" cmpd="sng">
              <a:solidFill>
                <a:schemeClr val="accent4"/>
              </a:solidFill>
              <a:prstDash val="solid"/>
              <a:miter lim="800000"/>
              <a:headEnd type="none" w="sm" len="sm"/>
              <a:tailEnd type="none" w="sm" len="sm"/>
            </a:ln>
          </p:spPr>
        </p:cxnSp>
        <p:sp>
          <p:nvSpPr>
            <p:cNvPr id="338" name="Google Shape;338;p4"/>
            <p:cNvSpPr/>
            <p:nvPr/>
          </p:nvSpPr>
          <p:spPr>
            <a:xfrm>
              <a:off x="329184" y="1"/>
              <a:ext cx="524256" cy="553211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grpSp>
      <p:sp>
        <p:nvSpPr>
          <p:cNvPr id="339" name="Google Shape;339;p4"/>
          <p:cNvSpPr/>
          <p:nvPr/>
        </p:nvSpPr>
        <p:spPr>
          <a:xfrm>
            <a:off x="5386598" y="269324"/>
            <a:ext cx="6116779" cy="6208776"/>
          </a:xfrm>
          <a:prstGeom prst="rect">
            <a:avLst/>
          </a:prstGeom>
          <a:solidFill>
            <a:schemeClr val="lt1"/>
          </a:solidFill>
          <a:ln>
            <a:noFill/>
          </a:ln>
          <a:effectLst>
            <a:outerShdw blurRad="139700" dist="127000" dir="5400000" algn="t" rotWithShape="0">
              <a:srgbClr val="000000">
                <a:alpha val="14902"/>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340" name="Google Shape;340;p4" descr="Close up of person writing"/>
          <p:cNvPicPr preferRelativeResize="0"/>
          <p:nvPr/>
        </p:nvPicPr>
        <p:blipFill rotWithShape="1">
          <a:blip r:embed="rId3">
            <a:alphaModFix/>
          </a:blip>
          <a:srcRect l="19130" r="19134" b="2"/>
          <a:stretch/>
        </p:blipFill>
        <p:spPr>
          <a:xfrm>
            <a:off x="5640572" y="557360"/>
            <a:ext cx="5608830" cy="5632704"/>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5"/>
        <p:cNvGrpSpPr/>
        <p:nvPr/>
      </p:nvGrpSpPr>
      <p:grpSpPr>
        <a:xfrm>
          <a:off x="0" y="0"/>
          <a:ext cx="0" cy="0"/>
          <a:chOff x="0" y="0"/>
          <a:chExt cx="0" cy="0"/>
        </a:xfrm>
      </p:grpSpPr>
      <p:sp>
        <p:nvSpPr>
          <p:cNvPr id="347" name="Google Shape;347;p5"/>
          <p:cNvSpPr txBox="1">
            <a:spLocks noGrp="1"/>
          </p:cNvSpPr>
          <p:nvPr>
            <p:ph type="title"/>
          </p:nvPr>
        </p:nvSpPr>
        <p:spPr>
          <a:xfrm>
            <a:off x="958575" y="1093800"/>
            <a:ext cx="10386000" cy="29673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6800"/>
              <a:buFont typeface="Calibri"/>
              <a:buNone/>
            </a:pPr>
            <a:r>
              <a:rPr lang="en-US" sz="6800" b="1">
                <a:solidFill>
                  <a:schemeClr val="dk1"/>
                </a:solidFill>
                <a:latin typeface="Calibri"/>
                <a:ea typeface="Calibri"/>
                <a:cs typeface="Calibri"/>
                <a:sym typeface="Calibri"/>
              </a:rPr>
              <a:t>Reviewing How Documentation Supports Safety Decisions</a:t>
            </a:r>
            <a:endParaRPr/>
          </a:p>
        </p:txBody>
      </p:sp>
      <p:sp>
        <p:nvSpPr>
          <p:cNvPr id="348" name="Google Shape;348;p5"/>
          <p:cNvSpPr/>
          <p:nvPr/>
        </p:nvSpPr>
        <p:spPr>
          <a:xfrm>
            <a:off x="841248" y="4331166"/>
            <a:ext cx="10506456"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49" name="Google Shape;349;p5"/>
          <p:cNvSpPr/>
          <p:nvPr/>
        </p:nvSpPr>
        <p:spPr>
          <a:xfrm rot="5400000">
            <a:off x="8095850" y="1190878"/>
            <a:ext cx="147900" cy="63558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4"/>
        <p:cNvGrpSpPr/>
        <p:nvPr/>
      </p:nvGrpSpPr>
      <p:grpSpPr>
        <a:xfrm>
          <a:off x="0" y="0"/>
          <a:ext cx="0" cy="0"/>
          <a:chOff x="0" y="0"/>
          <a:chExt cx="0" cy="0"/>
        </a:xfrm>
      </p:grpSpPr>
      <p:sp>
        <p:nvSpPr>
          <p:cNvPr id="355" name="Google Shape;355;p6"/>
          <p:cNvSpPr/>
          <p:nvPr/>
        </p:nvSpPr>
        <p:spPr>
          <a:xfrm>
            <a:off x="0" y="0"/>
            <a:ext cx="12191999" cy="685736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56" name="Google Shape;356;p6"/>
          <p:cNvSpPr txBox="1">
            <a:spLocks noGrp="1"/>
          </p:cNvSpPr>
          <p:nvPr>
            <p:ph type="title"/>
          </p:nvPr>
        </p:nvSpPr>
        <p:spPr>
          <a:xfrm>
            <a:off x="1113810" y="2234882"/>
            <a:ext cx="4571999" cy="2387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5000"/>
              <a:buFont typeface="Calibri"/>
              <a:buNone/>
            </a:pPr>
            <a:r>
              <a:rPr lang="en-US" sz="5000" b="1">
                <a:solidFill>
                  <a:schemeClr val="dk1"/>
                </a:solidFill>
                <a:latin typeface="Calibri"/>
                <a:ea typeface="Calibri"/>
                <a:cs typeface="Calibri"/>
                <a:sym typeface="Calibri"/>
              </a:rPr>
              <a:t>From Investigation to Documentation</a:t>
            </a:r>
            <a:endParaRPr/>
          </a:p>
        </p:txBody>
      </p:sp>
      <p:grpSp>
        <p:nvGrpSpPr>
          <p:cNvPr id="357" name="Google Shape;357;p6"/>
          <p:cNvGrpSpPr/>
          <p:nvPr/>
        </p:nvGrpSpPr>
        <p:grpSpPr>
          <a:xfrm>
            <a:off x="0" y="2984992"/>
            <a:ext cx="731521" cy="673460"/>
            <a:chOff x="3940602" y="308034"/>
            <a:chExt cx="2116791" cy="3428999"/>
          </a:xfrm>
        </p:grpSpPr>
        <p:sp>
          <p:nvSpPr>
            <p:cNvPr id="358" name="Google Shape;358;p6"/>
            <p:cNvSpPr/>
            <p:nvPr/>
          </p:nvSpPr>
          <p:spPr>
            <a:xfrm>
              <a:off x="3940602" y="308034"/>
              <a:ext cx="566743" cy="342899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59" name="Google Shape;359;p6"/>
            <p:cNvSpPr/>
            <p:nvPr/>
          </p:nvSpPr>
          <p:spPr>
            <a:xfrm>
              <a:off x="4715626" y="308034"/>
              <a:ext cx="566743" cy="342899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60" name="Google Shape;360;p6"/>
            <p:cNvSpPr/>
            <p:nvPr/>
          </p:nvSpPr>
          <p:spPr>
            <a:xfrm>
              <a:off x="5490650" y="308034"/>
              <a:ext cx="566743" cy="342899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grpSp>
      <p:sp>
        <p:nvSpPr>
          <p:cNvPr id="361" name="Google Shape;361;p6"/>
          <p:cNvSpPr/>
          <p:nvPr/>
        </p:nvSpPr>
        <p:spPr>
          <a:xfrm flipH="1">
            <a:off x="10697670" y="0"/>
            <a:ext cx="149433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62" name="Google Shape;362;p6"/>
          <p:cNvSpPr/>
          <p:nvPr/>
        </p:nvSpPr>
        <p:spPr>
          <a:xfrm>
            <a:off x="5685800" y="570225"/>
            <a:ext cx="6009300" cy="5676300"/>
          </a:xfrm>
          <a:prstGeom prst="rect">
            <a:avLst/>
          </a:prstGeom>
          <a:solidFill>
            <a:schemeClr val="lt1"/>
          </a:solidFill>
          <a:ln>
            <a:noFill/>
          </a:ln>
          <a:effectLst>
            <a:outerShdw blurRad="139700" dist="127000" dir="5400000" algn="t" rotWithShape="0">
              <a:srgbClr val="000000">
                <a:alpha val="14902"/>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363" name="Google Shape;363;p6" descr="Professional woman seated at table in café with laptop"/>
          <p:cNvPicPr preferRelativeResize="0"/>
          <p:nvPr/>
        </p:nvPicPr>
        <p:blipFill rotWithShape="1">
          <a:blip r:embed="rId3">
            <a:alphaModFix/>
          </a:blip>
          <a:srcRect l="1567" r="26815" b="-1"/>
          <a:stretch/>
        </p:blipFill>
        <p:spPr>
          <a:xfrm>
            <a:off x="5922492" y="781097"/>
            <a:ext cx="5536001" cy="5237053"/>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68"/>
        <p:cNvGrpSpPr/>
        <p:nvPr/>
      </p:nvGrpSpPr>
      <p:grpSpPr>
        <a:xfrm>
          <a:off x="0" y="0"/>
          <a:ext cx="0" cy="0"/>
          <a:chOff x="0" y="0"/>
          <a:chExt cx="0" cy="0"/>
        </a:xfrm>
      </p:grpSpPr>
      <p:grpSp>
        <p:nvGrpSpPr>
          <p:cNvPr id="369" name="Google Shape;369;g3f94434e6ca_0_110"/>
          <p:cNvGrpSpPr/>
          <p:nvPr/>
        </p:nvGrpSpPr>
        <p:grpSpPr>
          <a:xfrm>
            <a:off x="5200073" y="-96443"/>
            <a:ext cx="67103" cy="6954577"/>
            <a:chOff x="0" y="-38100"/>
            <a:chExt cx="74700" cy="2747433"/>
          </a:xfrm>
        </p:grpSpPr>
        <p:sp>
          <p:nvSpPr>
            <p:cNvPr id="370" name="Google Shape;370;g3f94434e6ca_0_110"/>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75" rIns="60950" bIns="304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sp>
          <p:nvSpPr>
            <p:cNvPr id="371" name="Google Shape;371;g3f94434e6ca_0_110"/>
            <p:cNvSpPr txBox="1"/>
            <p:nvPr/>
          </p:nvSpPr>
          <p:spPr>
            <a:xfrm>
              <a:off x="0" y="-38100"/>
              <a:ext cx="74700" cy="2747400"/>
            </a:xfrm>
            <a:prstGeom prst="rect">
              <a:avLst/>
            </a:prstGeom>
            <a:solidFill>
              <a:srgbClr val="52A3CB"/>
            </a:solidFill>
            <a:ln>
              <a:noFill/>
            </a:ln>
          </p:spPr>
          <p:txBody>
            <a:bodyPr spcFirstLastPara="1" wrap="square" lIns="33875" tIns="33875" rIns="33875" bIns="33875"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grpSp>
      <p:sp>
        <p:nvSpPr>
          <p:cNvPr id="372" name="Google Shape;372;g3f94434e6ca_0_110"/>
          <p:cNvSpPr txBox="1"/>
          <p:nvPr/>
        </p:nvSpPr>
        <p:spPr>
          <a:xfrm>
            <a:off x="5200060" y="2397750"/>
            <a:ext cx="6991940" cy="20625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6700"/>
              <a:buFont typeface="Arial"/>
              <a:buNone/>
              <a:tabLst/>
              <a:defRPr/>
            </a:pPr>
            <a:r>
              <a:rPr kumimoji="0" lang="en-US" sz="6700" b="1" i="0" u="none" strike="noStrike" kern="0" cap="none" spc="0" normalizeH="0" baseline="0" noProof="0" dirty="0">
                <a:ln>
                  <a:noFill/>
                </a:ln>
                <a:solidFill>
                  <a:schemeClr val="bg2"/>
                </a:solidFill>
                <a:effectLst/>
                <a:uLnTx/>
                <a:uFillTx/>
                <a:latin typeface="Calibri"/>
                <a:ea typeface="Calibri"/>
                <a:cs typeface="Calibri"/>
                <a:sym typeface="Calibri"/>
              </a:rPr>
              <a:t>Target Outcomes Evaluation</a:t>
            </a:r>
            <a:endParaRPr kumimoji="0" sz="6700" b="1" i="0" u="none" strike="noStrike" kern="0" cap="none" spc="0" normalizeH="0" baseline="0" noProof="0" dirty="0">
              <a:ln>
                <a:noFill/>
              </a:ln>
              <a:solidFill>
                <a:schemeClr val="bg2"/>
              </a:solidFill>
              <a:effectLst/>
              <a:uLnTx/>
              <a:uFillTx/>
              <a:latin typeface="Calibri"/>
              <a:ea typeface="Calibri"/>
              <a:cs typeface="Calibri"/>
              <a:sym typeface="Calibri"/>
            </a:endParaRPr>
          </a:p>
        </p:txBody>
      </p:sp>
      <p:pic>
        <p:nvPicPr>
          <p:cNvPr id="373" name="Google Shape;373;g3f94434e6ca_0_110"/>
          <p:cNvPicPr preferRelativeResize="0"/>
          <p:nvPr/>
        </p:nvPicPr>
        <p:blipFill>
          <a:blip r:embed="rId3">
            <a:alphaModFix/>
          </a:blip>
          <a:stretch>
            <a:fillRect/>
          </a:stretch>
        </p:blipFill>
        <p:spPr>
          <a:xfrm>
            <a:off x="717186" y="1569648"/>
            <a:ext cx="3718704" cy="371870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pic>
        <p:nvPicPr>
          <p:cNvPr id="226" name="Google Shape;226;g3f5a21b1c75_0_1"/>
          <p:cNvPicPr preferRelativeResize="0"/>
          <p:nvPr/>
        </p:nvPicPr>
        <p:blipFill>
          <a:blip r:embed="rId3">
            <a:alphaModFix/>
          </a:blip>
          <a:stretch>
            <a:fillRect/>
          </a:stretch>
        </p:blipFill>
        <p:spPr>
          <a:xfrm>
            <a:off x="-118525" y="0"/>
            <a:ext cx="12378448" cy="69628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1"/>
        <p:cNvGrpSpPr/>
        <p:nvPr/>
      </p:nvGrpSpPr>
      <p:grpSpPr>
        <a:xfrm>
          <a:off x="0" y="0"/>
          <a:ext cx="0" cy="0"/>
          <a:chOff x="0" y="0"/>
          <a:chExt cx="0" cy="0"/>
        </a:xfrm>
      </p:grpSpPr>
      <p:sp>
        <p:nvSpPr>
          <p:cNvPr id="242" name="Google Shape;242;p4"/>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43" name="Google Shape;243;p4"/>
          <p:cNvSpPr txBox="1">
            <a:spLocks noGrp="1"/>
          </p:cNvSpPr>
          <p:nvPr>
            <p:ph type="title"/>
          </p:nvPr>
        </p:nvSpPr>
        <p:spPr>
          <a:xfrm>
            <a:off x="890338" y="640080"/>
            <a:ext cx="3734014" cy="356616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5000"/>
              <a:buFont typeface="Calibri"/>
              <a:buNone/>
            </a:pPr>
            <a:r>
              <a:rPr lang="en-US" sz="4800" b="1" dirty="0">
                <a:latin typeface="Calibri"/>
                <a:ea typeface="Calibri"/>
                <a:cs typeface="Calibri"/>
                <a:sym typeface="Calibri"/>
              </a:rPr>
              <a:t>Evaluating The Strength Of The Immediate Safety Plan</a:t>
            </a:r>
            <a:endParaRPr sz="4800" dirty="0">
              <a:latin typeface="Calibri"/>
              <a:ea typeface="Calibri"/>
              <a:cs typeface="Calibri"/>
              <a:sym typeface="Calibri"/>
            </a:endParaRPr>
          </a:p>
        </p:txBody>
      </p:sp>
      <p:sp>
        <p:nvSpPr>
          <p:cNvPr id="244" name="Google Shape;244;p4"/>
          <p:cNvSpPr/>
          <p:nvPr/>
        </p:nvSpPr>
        <p:spPr>
          <a:xfrm>
            <a:off x="890338" y="4409267"/>
            <a:ext cx="3474720" cy="18288"/>
          </a:xfrm>
          <a:custGeom>
            <a:avLst/>
            <a:gdLst/>
            <a:ahLst/>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245" name="Google Shape;245;p4"/>
          <p:cNvPicPr preferRelativeResize="0"/>
          <p:nvPr/>
        </p:nvPicPr>
        <p:blipFill rotWithShape="1">
          <a:blip r:embed="rId3">
            <a:alphaModFix/>
          </a:blip>
          <a:srcRect l="3563" r="29484" b="-1"/>
          <a:stretch/>
        </p:blipFill>
        <p:spPr>
          <a:xfrm>
            <a:off x="5311702" y="10"/>
            <a:ext cx="6878775" cy="6857990"/>
          </a:xfrm>
          <a:custGeom>
            <a:avLst/>
            <a:gdLst/>
            <a:ahLst/>
            <a:cxnLst/>
            <a:rect l="l" t="t" r="r" b="b"/>
            <a:pathLst>
              <a:path w="6878775" h="6858000" extrusionOk="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0"/>
        <p:cNvGrpSpPr/>
        <p:nvPr/>
      </p:nvGrpSpPr>
      <p:grpSpPr>
        <a:xfrm>
          <a:off x="0" y="0"/>
          <a:ext cx="0" cy="0"/>
          <a:chOff x="0" y="0"/>
          <a:chExt cx="0" cy="0"/>
        </a:xfrm>
      </p:grpSpPr>
      <p:sp>
        <p:nvSpPr>
          <p:cNvPr id="251" name="Google Shape;251;p5"/>
          <p:cNvSpPr/>
          <p:nvPr/>
        </p:nvSpPr>
        <p:spPr>
          <a:xfrm>
            <a:off x="0" y="0"/>
            <a:ext cx="12191999" cy="685736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2" name="Google Shape;252;p5"/>
          <p:cNvSpPr/>
          <p:nvPr/>
        </p:nvSpPr>
        <p:spPr>
          <a:xfrm>
            <a:off x="0" y="2"/>
            <a:ext cx="12192000" cy="4412583"/>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3" name="Google Shape;253;p5"/>
          <p:cNvSpPr/>
          <p:nvPr/>
        </p:nvSpPr>
        <p:spPr>
          <a:xfrm>
            <a:off x="596464" y="551962"/>
            <a:ext cx="10999072" cy="4618549"/>
          </a:xfrm>
          <a:prstGeom prst="rect">
            <a:avLst/>
          </a:prstGeom>
          <a:solidFill>
            <a:schemeClr val="lt1"/>
          </a:solidFill>
          <a:ln>
            <a:noFill/>
          </a:ln>
          <a:effectLst>
            <a:outerShdw blurRad="139700" dist="127000" dir="5400000" algn="t" rotWithShape="0">
              <a:srgbClr val="000000">
                <a:alpha val="14902"/>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4" name="Google Shape;254;p5"/>
          <p:cNvSpPr txBox="1">
            <a:spLocks noGrp="1"/>
          </p:cNvSpPr>
          <p:nvPr>
            <p:ph type="title"/>
          </p:nvPr>
        </p:nvSpPr>
        <p:spPr>
          <a:xfrm>
            <a:off x="1524000" y="1293338"/>
            <a:ext cx="9144000" cy="327459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7200"/>
              <a:buFont typeface="Calibri"/>
              <a:buNone/>
            </a:pPr>
            <a:r>
              <a:rPr lang="en-US" sz="7200" b="1">
                <a:solidFill>
                  <a:schemeClr val="dk1"/>
                </a:solidFill>
                <a:latin typeface="Calibri"/>
                <a:ea typeface="Calibri"/>
                <a:cs typeface="Calibri"/>
                <a:sym typeface="Calibri"/>
              </a:rPr>
              <a:t>Expanding The Information Base</a:t>
            </a:r>
            <a:endParaRPr/>
          </a:p>
        </p:txBody>
      </p:sp>
      <p:cxnSp>
        <p:nvCxnSpPr>
          <p:cNvPr id="255" name="Google Shape;255;p5"/>
          <p:cNvCxnSpPr/>
          <p:nvPr/>
        </p:nvCxnSpPr>
        <p:spPr>
          <a:xfrm rot="10800000">
            <a:off x="596464" y="6354708"/>
            <a:ext cx="11000232" cy="0"/>
          </a:xfrm>
          <a:prstGeom prst="straightConnector1">
            <a:avLst/>
          </a:prstGeom>
          <a:noFill/>
          <a:ln w="101600" cap="flat" cmpd="sng">
            <a:solidFill>
              <a:schemeClr val="accent2"/>
            </a:solidFill>
            <a:prstDash val="solid"/>
            <a:miter lim="800000"/>
            <a:headEnd type="none" w="sm" len="sm"/>
            <a:tailEnd type="none" w="sm" len="sm"/>
          </a:ln>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pic>
        <p:nvPicPr>
          <p:cNvPr id="421" name="Google Shape;421;p1"/>
          <p:cNvPicPr preferRelativeResize="0"/>
          <p:nvPr/>
        </p:nvPicPr>
        <p:blipFill rotWithShape="1">
          <a:blip r:embed="rId3">
            <a:alphaModFix/>
          </a:blip>
          <a:srcRect/>
          <a:stretch/>
        </p:blipFill>
        <p:spPr>
          <a:xfrm>
            <a:off x="0" y="-315975"/>
            <a:ext cx="12192000" cy="7173974"/>
          </a:xfrm>
          <a:prstGeom prst="rect">
            <a:avLst/>
          </a:prstGeom>
          <a:noFill/>
          <a:ln>
            <a:noFill/>
          </a:ln>
        </p:spPr>
      </p:pic>
      <p:sp>
        <p:nvSpPr>
          <p:cNvPr id="422" name="Google Shape;422;p1"/>
          <p:cNvSpPr/>
          <p:nvPr/>
        </p:nvSpPr>
        <p:spPr>
          <a:xfrm>
            <a:off x="641684" y="5245770"/>
            <a:ext cx="10908631" cy="1251284"/>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23" name="Google Shape;423;p1"/>
          <p:cNvSpPr txBox="1"/>
          <p:nvPr/>
        </p:nvSpPr>
        <p:spPr>
          <a:xfrm>
            <a:off x="994609" y="5517469"/>
            <a:ext cx="10202779" cy="70788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a:ln>
                  <a:noFill/>
                </a:ln>
                <a:solidFill>
                  <a:srgbClr val="000000"/>
                </a:solidFill>
                <a:effectLst/>
                <a:uLnTx/>
                <a:uFillTx/>
                <a:latin typeface="Calibri"/>
                <a:ea typeface="Calibri"/>
                <a:cs typeface="Calibri"/>
                <a:sym typeface="Calibri"/>
              </a:rPr>
              <a:t>BRAD’S INTERVIEW: SKILL BASED SIMULATION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pic>
        <p:nvPicPr>
          <p:cNvPr id="429" name="Google Shape;429;g3f5dee64590_0_0"/>
          <p:cNvPicPr preferRelativeResize="0"/>
          <p:nvPr/>
        </p:nvPicPr>
        <p:blipFill rotWithShape="1">
          <a:blip r:embed="rId3">
            <a:alphaModFix/>
          </a:blip>
          <a:srcRect l="37154"/>
          <a:stretch/>
        </p:blipFill>
        <p:spPr>
          <a:xfrm>
            <a:off x="5499475" y="-387775"/>
            <a:ext cx="7661974" cy="7245774"/>
          </a:xfrm>
          <a:prstGeom prst="rect">
            <a:avLst/>
          </a:prstGeom>
          <a:noFill/>
          <a:ln>
            <a:noFill/>
          </a:ln>
        </p:spPr>
      </p:pic>
      <p:sp>
        <p:nvSpPr>
          <p:cNvPr id="430" name="Google Shape;430;g3f5dee64590_0_0"/>
          <p:cNvSpPr txBox="1">
            <a:spLocks noGrp="1"/>
          </p:cNvSpPr>
          <p:nvPr>
            <p:ph type="ctrTitle"/>
          </p:nvPr>
        </p:nvSpPr>
        <p:spPr>
          <a:xfrm>
            <a:off x="675975" y="914400"/>
            <a:ext cx="4085100" cy="50676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4800" b="1" dirty="0">
                <a:latin typeface="Calibri"/>
                <a:ea typeface="Calibri"/>
                <a:cs typeface="Calibri"/>
                <a:sym typeface="Calibri"/>
              </a:rPr>
              <a:t>BRAD’S INTERVIEW: </a:t>
            </a:r>
            <a:endParaRPr sz="4800" b="1" dirty="0">
              <a:latin typeface="Calibri"/>
              <a:ea typeface="Calibri"/>
              <a:cs typeface="Calibri"/>
              <a:sym typeface="Calibri"/>
            </a:endParaRPr>
          </a:p>
          <a:p>
            <a:pPr marL="0" lvl="0" indent="0" algn="l" rtl="0">
              <a:lnSpc>
                <a:spcPct val="100000"/>
              </a:lnSpc>
              <a:spcBef>
                <a:spcPts val="1000"/>
              </a:spcBef>
              <a:spcAft>
                <a:spcPts val="0"/>
              </a:spcAft>
              <a:buClr>
                <a:schemeClr val="dk1"/>
              </a:buClr>
              <a:buFont typeface="Arial"/>
              <a:buNone/>
            </a:pPr>
            <a:r>
              <a:rPr lang="en-US" sz="4800" dirty="0">
                <a:latin typeface="Calibri"/>
                <a:ea typeface="Calibri"/>
                <a:cs typeface="Calibri"/>
                <a:sym typeface="Calibri"/>
              </a:rPr>
              <a:t>GATHERING ADDITIONAL INFORMATION</a:t>
            </a:r>
            <a:endParaRPr sz="4800" dirty="0">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MidSOU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UALR Brand Guide">
      <a:dk1>
        <a:srgbClr val="4C1A27"/>
      </a:dk1>
      <a:lt1>
        <a:srgbClr val="EEEEEE"/>
      </a:lt1>
      <a:dk2>
        <a:srgbClr val="333333"/>
      </a:dk2>
      <a:lt2>
        <a:srgbClr val="A7A9AC"/>
      </a:lt2>
      <a:accent1>
        <a:srgbClr val="FFBF00"/>
      </a:accent1>
      <a:accent2>
        <a:srgbClr val="99CC33"/>
      </a:accent2>
      <a:accent3>
        <a:srgbClr val="52A3CB"/>
      </a:accent3>
      <a:accent4>
        <a:srgbClr val="D5410B"/>
      </a:accent4>
      <a:accent5>
        <a:srgbClr val="465D18"/>
      </a:accent5>
      <a:accent6>
        <a:srgbClr val="98344F"/>
      </a:accent6>
      <a:hlink>
        <a:srgbClr val="245D7A"/>
      </a:hlink>
      <a:folHlink>
        <a:srgbClr val="52A3C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UALR Brand Guide">
      <a:dk1>
        <a:srgbClr val="4C1A27"/>
      </a:dk1>
      <a:lt1>
        <a:srgbClr val="EEEEEE"/>
      </a:lt1>
      <a:dk2>
        <a:srgbClr val="333333"/>
      </a:dk2>
      <a:lt2>
        <a:srgbClr val="A7A9AC"/>
      </a:lt2>
      <a:accent1>
        <a:srgbClr val="FFBF00"/>
      </a:accent1>
      <a:accent2>
        <a:srgbClr val="99CC33"/>
      </a:accent2>
      <a:accent3>
        <a:srgbClr val="52A3CB"/>
      </a:accent3>
      <a:accent4>
        <a:srgbClr val="D5410B"/>
      </a:accent4>
      <a:accent5>
        <a:srgbClr val="465D18"/>
      </a:accent5>
      <a:accent6>
        <a:srgbClr val="98344F"/>
      </a:accent6>
      <a:hlink>
        <a:srgbClr val="245D7A"/>
      </a:hlink>
      <a:folHlink>
        <a:srgbClr val="52A3C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UALR Brand Guide">
      <a:dk1>
        <a:srgbClr val="4C1A27"/>
      </a:dk1>
      <a:lt1>
        <a:srgbClr val="EEEEEE"/>
      </a:lt1>
      <a:dk2>
        <a:srgbClr val="333333"/>
      </a:dk2>
      <a:lt2>
        <a:srgbClr val="A7A9AC"/>
      </a:lt2>
      <a:accent1>
        <a:srgbClr val="FFBF00"/>
      </a:accent1>
      <a:accent2>
        <a:srgbClr val="99CC33"/>
      </a:accent2>
      <a:accent3>
        <a:srgbClr val="52A3CB"/>
      </a:accent3>
      <a:accent4>
        <a:srgbClr val="D5410B"/>
      </a:accent4>
      <a:accent5>
        <a:srgbClr val="465D18"/>
      </a:accent5>
      <a:accent6>
        <a:srgbClr val="98344F"/>
      </a:accent6>
      <a:hlink>
        <a:srgbClr val="245D7A"/>
      </a:hlink>
      <a:folHlink>
        <a:srgbClr val="52A3C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7_Office Theme">
  <a:themeElements>
    <a:clrScheme name="UALR 1 Brand Kit">
      <a:dk1>
        <a:srgbClr val="000000"/>
      </a:dk1>
      <a:lt1>
        <a:srgbClr val="FFFFFF"/>
      </a:lt1>
      <a:dk2>
        <a:srgbClr val="A7A9AC"/>
      </a:dk2>
      <a:lt2>
        <a:srgbClr val="6E2639"/>
      </a:lt2>
      <a:accent1>
        <a:srgbClr val="FFBF00"/>
      </a:accent1>
      <a:accent2>
        <a:srgbClr val="98344F"/>
      </a:accent2>
      <a:accent3>
        <a:srgbClr val="4C1A27"/>
      </a:accent3>
      <a:accent4>
        <a:srgbClr val="333333"/>
      </a:accent4>
      <a:accent5>
        <a:srgbClr val="FFE579"/>
      </a:accent5>
      <a:accent6>
        <a:srgbClr val="91D9C6"/>
      </a:accent6>
      <a:hlink>
        <a:srgbClr val="465D18"/>
      </a:hlink>
      <a:folHlink>
        <a:srgbClr val="245D7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8_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MidSOUTH">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MidSOU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MidSOU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355</TotalTime>
  <Words>11454</Words>
  <Application>Microsoft Office PowerPoint</Application>
  <PresentationFormat>Widescreen</PresentationFormat>
  <Paragraphs>1414</Paragraphs>
  <Slides>47</Slides>
  <Notes>47</Notes>
  <HiddenSlides>0</HiddenSlides>
  <MMClips>0</MMClips>
  <ScaleCrop>false</ScaleCrop>
  <HeadingPairs>
    <vt:vector size="6" baseType="variant">
      <vt:variant>
        <vt:lpstr>Fonts Used</vt:lpstr>
      </vt:variant>
      <vt:variant>
        <vt:i4>8</vt:i4>
      </vt:variant>
      <vt:variant>
        <vt:lpstr>Theme</vt:lpstr>
      </vt:variant>
      <vt:variant>
        <vt:i4>6</vt:i4>
      </vt:variant>
      <vt:variant>
        <vt:lpstr>Slide Titles</vt:lpstr>
      </vt:variant>
      <vt:variant>
        <vt:i4>47</vt:i4>
      </vt:variant>
    </vt:vector>
  </HeadingPairs>
  <TitlesOfParts>
    <vt:vector size="61" baseType="lpstr">
      <vt:lpstr>Antonio</vt:lpstr>
      <vt:lpstr>Proxima Nova</vt:lpstr>
      <vt:lpstr>Open Sans</vt:lpstr>
      <vt:lpstr>Play</vt:lpstr>
      <vt:lpstr>Arial</vt:lpstr>
      <vt:lpstr>Open Sans ExtraBold</vt:lpstr>
      <vt:lpstr>Calibri</vt:lpstr>
      <vt:lpstr>Courier New</vt:lpstr>
      <vt:lpstr>Office Theme</vt:lpstr>
      <vt:lpstr>1_Office Theme</vt:lpstr>
      <vt:lpstr>2_Office Theme</vt:lpstr>
      <vt:lpstr>3_Office Theme</vt:lpstr>
      <vt:lpstr>17_Office Theme</vt:lpstr>
      <vt:lpstr>18_office theme</vt:lpstr>
      <vt:lpstr>PowerPoint Presentation</vt:lpstr>
      <vt:lpstr>PowerPoint Presentation</vt:lpstr>
      <vt:lpstr>Case Reconnection to Immediate Safety Planning</vt:lpstr>
      <vt:lpstr>PowerPoint Presentation</vt:lpstr>
      <vt:lpstr>PowerPoint Presentation</vt:lpstr>
      <vt:lpstr>Evaluating The Strength Of The Immediate Safety Plan</vt:lpstr>
      <vt:lpstr>Expanding The Information Base</vt:lpstr>
      <vt:lpstr>PowerPoint Presentation</vt:lpstr>
      <vt:lpstr>BRAD’S INTERVIEW:  GATHERING ADDITIONAL INFORMATION</vt:lpstr>
      <vt:lpstr>PowerPoint Presentation</vt:lpstr>
      <vt:lpstr>PowerPoint Presentation</vt:lpstr>
      <vt:lpstr>PowerPoint Presentation</vt:lpstr>
      <vt:lpstr>PowerPoint Presentation</vt:lpstr>
      <vt:lpstr>Using New Information To Inform Decisions</vt:lpstr>
      <vt:lpstr>15-Minute  Brain Break</vt:lpstr>
      <vt:lpstr>PowerPoint Presentation</vt:lpstr>
      <vt:lpstr>Can safety be managed in the home?  A TDM is a facilitated meeting that brings together the family, their supports, and DCFS to make decisions about child safety. </vt:lpstr>
      <vt:lpstr>PowerPoint Presentation</vt:lpstr>
      <vt:lpstr>How the TDM Will Run</vt:lpstr>
      <vt:lpstr>Preparing for the TDM</vt:lpstr>
      <vt:lpstr>Begin the Team Decision Making Meeting </vt:lpstr>
      <vt:lpstr>TDM Reflection and the Immediate Safety Plan </vt:lpstr>
      <vt:lpstr>Lunch Break</vt:lpstr>
      <vt:lpstr>PowerPoint Presentation</vt:lpstr>
      <vt:lpstr>PowerPoint Presentation</vt:lpstr>
      <vt:lpstr>PowerPoint Presentation</vt:lpstr>
      <vt:lpstr>CASE UPDATE:  The Call From Georgia Weems</vt:lpstr>
      <vt:lpstr>Immediate Response Planning &amp; De-escalation Preparation</vt:lpstr>
      <vt:lpstr>The Situation Continues to Escalate</vt:lpstr>
      <vt:lpstr>Direct Engagement with Charlotte</vt:lpstr>
      <vt:lpstr>When safety can no longer be managed </vt:lpstr>
      <vt:lpstr>15-Minute  Brain Break</vt:lpstr>
      <vt:lpstr>PowerPoint Presentation</vt:lpstr>
      <vt:lpstr>Protective Custody: Ensuring Safety</vt:lpstr>
      <vt:lpstr>PowerPoint Presentation</vt:lpstr>
      <vt:lpstr>Does This Meet The Threshold for Protective Custody?</vt:lpstr>
      <vt:lpstr>Immediate Actions After Taking Protective Custody</vt:lpstr>
      <vt:lpstr>The Impact of Removal &amp; Reducing Trauma</vt:lpstr>
      <vt:lpstr>From Protective Action to Documentation and Decision Support</vt:lpstr>
      <vt:lpstr>PowerPoint Presentation</vt:lpstr>
      <vt:lpstr>Supporting Decisions Through Documentation</vt:lpstr>
      <vt:lpstr>PowerPoint Presentation</vt:lpstr>
      <vt:lpstr>Identifying The Information That Supports The Decision</vt:lpstr>
      <vt:lpstr>Connecting Observations to Documentation</vt:lpstr>
      <vt:lpstr>Reviewing How Documentation Supports Safety Decisions</vt:lpstr>
      <vt:lpstr>From Investigation to Documentation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Ashrael Williams</dc:creator>
  <cp:lastModifiedBy>Stephanie N. Clowers</cp:lastModifiedBy>
  <cp:revision>18</cp:revision>
  <cp:lastPrinted>2026-08-12T07:32:38Z</cp:lastPrinted>
  <dcterms:created xsi:type="dcterms:W3CDTF">2026-04-16T17:50:03Z</dcterms:created>
  <dcterms:modified xsi:type="dcterms:W3CDTF">2026-08-12T09:18:40Z</dcterms:modified>
</cp:coreProperties>
</file>